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7"/>
    <p:restoredTop sz="94991"/>
  </p:normalViewPr>
  <p:slideViewPr>
    <p:cSldViewPr>
      <p:cViewPr varScale="1">
        <p:scale>
          <a:sx n="87" d="100"/>
          <a:sy n="87" d="100"/>
        </p:scale>
        <p:origin x="125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8469" y="233679"/>
            <a:ext cx="8227060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469" y="158628"/>
            <a:ext cx="8227060" cy="928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269" y="3018790"/>
            <a:ext cx="7106284" cy="144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Relationship Id="rId3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20" Type="http://schemas.openxmlformats.org/officeDocument/2006/relationships/image" Target="../media/image79.png"/><Relationship Id="rId21" Type="http://schemas.openxmlformats.org/officeDocument/2006/relationships/image" Target="../media/image80.png"/><Relationship Id="rId22" Type="http://schemas.openxmlformats.org/officeDocument/2006/relationships/image" Target="../media/image81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Relationship Id="rId25" Type="http://schemas.openxmlformats.org/officeDocument/2006/relationships/image" Target="../media/image84.png"/><Relationship Id="rId26" Type="http://schemas.openxmlformats.org/officeDocument/2006/relationships/image" Target="../media/image85.png"/><Relationship Id="rId27" Type="http://schemas.openxmlformats.org/officeDocument/2006/relationships/image" Target="../media/image86.png"/><Relationship Id="rId28" Type="http://schemas.openxmlformats.org/officeDocument/2006/relationships/image" Target="../media/image87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jpg"/><Relationship Id="rId3" Type="http://schemas.openxmlformats.org/officeDocument/2006/relationships/image" Target="../media/image10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119" y="326390"/>
            <a:ext cx="7479665" cy="91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0" marR="5080" indent="-2044700">
              <a:lnSpc>
                <a:spcPts val="3600"/>
              </a:lnSpc>
            </a:pPr>
            <a:r>
              <a:rPr sz="3200" b="1" spc="210" dirty="0">
                <a:latin typeface="Tahoma"/>
                <a:cs typeface="Tahoma"/>
              </a:rPr>
              <a:t>Cluster Analysis: </a:t>
            </a:r>
            <a:r>
              <a:rPr sz="3200" b="1" spc="215" dirty="0">
                <a:latin typeface="Tahoma"/>
                <a:cs typeface="Tahoma"/>
              </a:rPr>
              <a:t>Basic</a:t>
            </a:r>
            <a:r>
              <a:rPr sz="3200" b="1" spc="80" dirty="0">
                <a:latin typeface="Tahoma"/>
                <a:cs typeface="Tahoma"/>
              </a:rPr>
              <a:t> </a:t>
            </a:r>
            <a:r>
              <a:rPr sz="3200" b="1" spc="229" dirty="0">
                <a:latin typeface="Tahoma"/>
                <a:cs typeface="Tahoma"/>
              </a:rPr>
              <a:t>Concepts  </a:t>
            </a:r>
            <a:r>
              <a:rPr sz="3200" b="1" spc="245" dirty="0">
                <a:latin typeface="Tahoma"/>
                <a:cs typeface="Tahoma"/>
              </a:rPr>
              <a:t>and</a:t>
            </a:r>
            <a:r>
              <a:rPr sz="3200" b="1" spc="95" dirty="0">
                <a:latin typeface="Tahoma"/>
                <a:cs typeface="Tahoma"/>
              </a:rPr>
              <a:t> </a:t>
            </a:r>
            <a:r>
              <a:rPr sz="3200" b="1" spc="220" dirty="0">
                <a:latin typeface="Tahoma"/>
                <a:cs typeface="Tahoma"/>
              </a:rPr>
              <a:t>Algorithms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6919" y="1912620"/>
            <a:ext cx="7700009" cy="2393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/>
              <a:t>Types </a:t>
            </a:r>
            <a:r>
              <a:rPr sz="3200" spc="195" dirty="0"/>
              <a:t>of</a:t>
            </a:r>
            <a:r>
              <a:rPr sz="3200" spc="90" dirty="0"/>
              <a:t> </a:t>
            </a:r>
            <a:r>
              <a:rPr sz="3200" spc="215" dirty="0"/>
              <a:t>Clusterings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17550" y="1188720"/>
            <a:ext cx="7762240" cy="409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clustering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spc="-10" dirty="0">
                <a:latin typeface="Arial"/>
                <a:cs typeface="Arial"/>
              </a:rPr>
              <a:t>set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1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B7A9B"/>
              </a:buClr>
              <a:buFont typeface="Arial Narrow"/>
              <a:buChar char="•"/>
            </a:pPr>
            <a:endParaRPr sz="5250">
              <a:latin typeface="Times New Roman"/>
              <a:cs typeface="Times New Roman"/>
            </a:endParaRPr>
          </a:p>
          <a:p>
            <a:pPr marL="287020" indent="-274320">
              <a:lnSpc>
                <a:spcPts val="2785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Partitional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607060" marR="5080" lvl="1" indent="-228600">
              <a:lnSpc>
                <a:spcPct val="97100"/>
              </a:lnSpc>
              <a:spcBef>
                <a:spcPts val="30"/>
              </a:spcBef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division data objects into non-overlapping subsets  (clusters) such that each data </a:t>
            </a:r>
            <a:r>
              <a:rPr sz="2400" spc="-10" dirty="0">
                <a:latin typeface="Arial"/>
                <a:cs typeface="Arial"/>
              </a:rPr>
              <a:t>object is in </a:t>
            </a:r>
            <a:r>
              <a:rPr sz="2400" spc="-5" dirty="0">
                <a:latin typeface="Arial"/>
                <a:cs typeface="Arial"/>
              </a:rPr>
              <a:t>exactly one  subset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ts val="2785"/>
              </a:lnSpc>
              <a:spcBef>
                <a:spcPts val="10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b="1" spc="-10" dirty="0">
                <a:latin typeface="Arial"/>
                <a:cs typeface="Arial"/>
              </a:rPr>
              <a:t>Hierarchical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607060" marR="278130" lvl="1" indent="-228600">
              <a:lnSpc>
                <a:spcPct val="94700"/>
              </a:lnSpc>
              <a:spcBef>
                <a:spcPts val="130"/>
              </a:spcBef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set of nested clusters organized as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hierarchical  tree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85" dirty="0"/>
              <a:t>Partitional</a:t>
            </a:r>
            <a:r>
              <a:rPr sz="3200" spc="150" dirty="0"/>
              <a:t> </a:t>
            </a:r>
            <a:r>
              <a:rPr sz="3200" spc="210" dirty="0"/>
              <a:t>Clustering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53489" y="2518410"/>
            <a:ext cx="97790" cy="101600"/>
          </a:xfrm>
          <a:custGeom>
            <a:avLst/>
            <a:gdLst/>
            <a:ahLst/>
            <a:cxnLst/>
            <a:rect l="l" t="t" r="r" b="b"/>
            <a:pathLst>
              <a:path w="97790" h="101600">
                <a:moveTo>
                  <a:pt x="38100" y="0"/>
                </a:moveTo>
                <a:lnTo>
                  <a:pt x="13969" y="13969"/>
                </a:lnTo>
                <a:lnTo>
                  <a:pt x="0" y="38100"/>
                </a:lnTo>
                <a:lnTo>
                  <a:pt x="0" y="60960"/>
                </a:lnTo>
                <a:lnTo>
                  <a:pt x="13969" y="86360"/>
                </a:lnTo>
                <a:lnTo>
                  <a:pt x="38100" y="101600"/>
                </a:lnTo>
                <a:lnTo>
                  <a:pt x="68579" y="96519"/>
                </a:lnTo>
                <a:lnTo>
                  <a:pt x="87629" y="77469"/>
                </a:lnTo>
                <a:lnTo>
                  <a:pt x="97790" y="46989"/>
                </a:lnTo>
                <a:lnTo>
                  <a:pt x="87629" y="22860"/>
                </a:lnTo>
                <a:lnTo>
                  <a:pt x="68579" y="381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489" y="2518410"/>
            <a:ext cx="97790" cy="101600"/>
          </a:xfrm>
          <a:custGeom>
            <a:avLst/>
            <a:gdLst/>
            <a:ahLst/>
            <a:cxnLst/>
            <a:rect l="l" t="t" r="r" b="b"/>
            <a:pathLst>
              <a:path w="97790" h="101600">
                <a:moveTo>
                  <a:pt x="97790" y="46989"/>
                </a:moveTo>
                <a:lnTo>
                  <a:pt x="87629" y="77469"/>
                </a:lnTo>
                <a:lnTo>
                  <a:pt x="68579" y="96519"/>
                </a:lnTo>
                <a:lnTo>
                  <a:pt x="38100" y="101600"/>
                </a:lnTo>
                <a:lnTo>
                  <a:pt x="13969" y="86360"/>
                </a:lnTo>
                <a:lnTo>
                  <a:pt x="0" y="60960"/>
                </a:lnTo>
                <a:lnTo>
                  <a:pt x="0" y="38100"/>
                </a:lnTo>
                <a:lnTo>
                  <a:pt x="13969" y="13969"/>
                </a:lnTo>
                <a:lnTo>
                  <a:pt x="38100" y="0"/>
                </a:lnTo>
                <a:lnTo>
                  <a:pt x="68579" y="3810"/>
                </a:lnTo>
                <a:lnTo>
                  <a:pt x="87629" y="22860"/>
                </a:lnTo>
                <a:lnTo>
                  <a:pt x="97790" y="46989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3489" y="2518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1280" y="26200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3489" y="2715260"/>
            <a:ext cx="97790" cy="99060"/>
          </a:xfrm>
          <a:custGeom>
            <a:avLst/>
            <a:gdLst/>
            <a:ahLst/>
            <a:cxnLst/>
            <a:rect l="l" t="t" r="r" b="b"/>
            <a:pathLst>
              <a:path w="97790" h="99060">
                <a:moveTo>
                  <a:pt x="38100" y="0"/>
                </a:moveTo>
                <a:lnTo>
                  <a:pt x="13969" y="15239"/>
                </a:lnTo>
                <a:lnTo>
                  <a:pt x="0" y="35560"/>
                </a:lnTo>
                <a:lnTo>
                  <a:pt x="0" y="63500"/>
                </a:lnTo>
                <a:lnTo>
                  <a:pt x="13969" y="87629"/>
                </a:lnTo>
                <a:lnTo>
                  <a:pt x="38100" y="99060"/>
                </a:lnTo>
                <a:lnTo>
                  <a:pt x="68579" y="99060"/>
                </a:lnTo>
                <a:lnTo>
                  <a:pt x="87629" y="78739"/>
                </a:lnTo>
                <a:lnTo>
                  <a:pt x="97790" y="49529"/>
                </a:lnTo>
                <a:lnTo>
                  <a:pt x="87629" y="25400"/>
                </a:lnTo>
                <a:lnTo>
                  <a:pt x="68579" y="507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3489" y="2715260"/>
            <a:ext cx="97790" cy="99060"/>
          </a:xfrm>
          <a:custGeom>
            <a:avLst/>
            <a:gdLst/>
            <a:ahLst/>
            <a:cxnLst/>
            <a:rect l="l" t="t" r="r" b="b"/>
            <a:pathLst>
              <a:path w="97790" h="99060">
                <a:moveTo>
                  <a:pt x="97790" y="49529"/>
                </a:moveTo>
                <a:lnTo>
                  <a:pt x="87629" y="78739"/>
                </a:lnTo>
                <a:lnTo>
                  <a:pt x="68579" y="99060"/>
                </a:lnTo>
                <a:lnTo>
                  <a:pt x="38100" y="99060"/>
                </a:lnTo>
                <a:lnTo>
                  <a:pt x="13969" y="87629"/>
                </a:lnTo>
                <a:lnTo>
                  <a:pt x="0" y="63500"/>
                </a:lnTo>
                <a:lnTo>
                  <a:pt x="0" y="35560"/>
                </a:lnTo>
                <a:lnTo>
                  <a:pt x="13969" y="15239"/>
                </a:lnTo>
                <a:lnTo>
                  <a:pt x="38100" y="0"/>
                </a:lnTo>
                <a:lnTo>
                  <a:pt x="68579" y="5079"/>
                </a:lnTo>
                <a:lnTo>
                  <a:pt x="87629" y="25400"/>
                </a:lnTo>
                <a:lnTo>
                  <a:pt x="97790" y="49529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3489" y="2715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1280" y="2814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0" y="471170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68580" y="0"/>
                </a:moveTo>
                <a:lnTo>
                  <a:pt x="38100" y="0"/>
                </a:lnTo>
                <a:lnTo>
                  <a:pt x="13969" y="10160"/>
                </a:lnTo>
                <a:lnTo>
                  <a:pt x="0" y="34289"/>
                </a:lnTo>
                <a:lnTo>
                  <a:pt x="0" y="63500"/>
                </a:lnTo>
                <a:lnTo>
                  <a:pt x="13969" y="83819"/>
                </a:lnTo>
                <a:lnTo>
                  <a:pt x="38100" y="97789"/>
                </a:lnTo>
                <a:lnTo>
                  <a:pt x="68580" y="92710"/>
                </a:lnTo>
                <a:lnTo>
                  <a:pt x="87630" y="72389"/>
                </a:lnTo>
                <a:lnTo>
                  <a:pt x="97790" y="49530"/>
                </a:lnTo>
                <a:lnTo>
                  <a:pt x="87630" y="20319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720" y="471170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790" y="49530"/>
                </a:moveTo>
                <a:lnTo>
                  <a:pt x="87630" y="72389"/>
                </a:lnTo>
                <a:lnTo>
                  <a:pt x="68580" y="92710"/>
                </a:lnTo>
                <a:lnTo>
                  <a:pt x="38100" y="97789"/>
                </a:lnTo>
                <a:lnTo>
                  <a:pt x="13969" y="83819"/>
                </a:lnTo>
                <a:lnTo>
                  <a:pt x="0" y="63500"/>
                </a:lnTo>
                <a:lnTo>
                  <a:pt x="0" y="34289"/>
                </a:lnTo>
                <a:lnTo>
                  <a:pt x="13969" y="10160"/>
                </a:lnTo>
                <a:lnTo>
                  <a:pt x="38100" y="0"/>
                </a:lnTo>
                <a:lnTo>
                  <a:pt x="68580" y="0"/>
                </a:lnTo>
                <a:lnTo>
                  <a:pt x="87630" y="20319"/>
                </a:lnTo>
                <a:lnTo>
                  <a:pt x="97790" y="49530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0" y="471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48510" y="4809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50669" y="2618739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19" h="97789">
                <a:moveTo>
                  <a:pt x="39370" y="0"/>
                </a:moveTo>
                <a:lnTo>
                  <a:pt x="13970" y="10160"/>
                </a:lnTo>
                <a:lnTo>
                  <a:pt x="0" y="33020"/>
                </a:lnTo>
                <a:lnTo>
                  <a:pt x="0" y="63500"/>
                </a:lnTo>
                <a:lnTo>
                  <a:pt x="13970" y="87630"/>
                </a:lnTo>
                <a:lnTo>
                  <a:pt x="39370" y="97789"/>
                </a:lnTo>
                <a:lnTo>
                  <a:pt x="68580" y="92710"/>
                </a:lnTo>
                <a:lnTo>
                  <a:pt x="91440" y="73660"/>
                </a:lnTo>
                <a:lnTo>
                  <a:pt x="96519" y="49530"/>
                </a:lnTo>
                <a:lnTo>
                  <a:pt x="91440" y="19050"/>
                </a:lnTo>
                <a:lnTo>
                  <a:pt x="68580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0669" y="2618739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19" h="97789">
                <a:moveTo>
                  <a:pt x="96519" y="49530"/>
                </a:moveTo>
                <a:lnTo>
                  <a:pt x="91440" y="73660"/>
                </a:lnTo>
                <a:lnTo>
                  <a:pt x="68580" y="92710"/>
                </a:lnTo>
                <a:lnTo>
                  <a:pt x="39370" y="97789"/>
                </a:lnTo>
                <a:lnTo>
                  <a:pt x="13970" y="87630"/>
                </a:lnTo>
                <a:lnTo>
                  <a:pt x="0" y="63500"/>
                </a:lnTo>
                <a:lnTo>
                  <a:pt x="0" y="33020"/>
                </a:lnTo>
                <a:lnTo>
                  <a:pt x="13970" y="10160"/>
                </a:lnTo>
                <a:lnTo>
                  <a:pt x="39370" y="0"/>
                </a:lnTo>
                <a:lnTo>
                  <a:pt x="68580" y="5080"/>
                </a:lnTo>
                <a:lnTo>
                  <a:pt x="91440" y="19050"/>
                </a:lnTo>
                <a:lnTo>
                  <a:pt x="96519" y="49530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50669" y="2618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47189" y="271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0720" y="391414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38100" y="0"/>
                </a:moveTo>
                <a:lnTo>
                  <a:pt x="13969" y="8890"/>
                </a:lnTo>
                <a:lnTo>
                  <a:pt x="0" y="33020"/>
                </a:lnTo>
                <a:lnTo>
                  <a:pt x="0" y="62230"/>
                </a:lnTo>
                <a:lnTo>
                  <a:pt x="13969" y="87630"/>
                </a:lnTo>
                <a:lnTo>
                  <a:pt x="38100" y="97790"/>
                </a:lnTo>
                <a:lnTo>
                  <a:pt x="68580" y="92710"/>
                </a:lnTo>
                <a:lnTo>
                  <a:pt x="87630" y="73660"/>
                </a:lnTo>
                <a:lnTo>
                  <a:pt x="97790" y="48260"/>
                </a:lnTo>
                <a:lnTo>
                  <a:pt x="87630" y="19050"/>
                </a:lnTo>
                <a:lnTo>
                  <a:pt x="68580" y="508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50720" y="391414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790" y="48260"/>
                </a:moveTo>
                <a:lnTo>
                  <a:pt x="87630" y="73660"/>
                </a:lnTo>
                <a:lnTo>
                  <a:pt x="68580" y="92710"/>
                </a:lnTo>
                <a:lnTo>
                  <a:pt x="38100" y="97790"/>
                </a:lnTo>
                <a:lnTo>
                  <a:pt x="13969" y="87630"/>
                </a:lnTo>
                <a:lnTo>
                  <a:pt x="0" y="62230"/>
                </a:lnTo>
                <a:lnTo>
                  <a:pt x="0" y="33020"/>
                </a:lnTo>
                <a:lnTo>
                  <a:pt x="13969" y="8890"/>
                </a:lnTo>
                <a:lnTo>
                  <a:pt x="38100" y="0"/>
                </a:lnTo>
                <a:lnTo>
                  <a:pt x="68580" y="5080"/>
                </a:lnTo>
                <a:lnTo>
                  <a:pt x="87630" y="19050"/>
                </a:lnTo>
                <a:lnTo>
                  <a:pt x="97790" y="48260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0720" y="391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48510" y="4011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0900" y="1824989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39369" y="0"/>
                </a:moveTo>
                <a:lnTo>
                  <a:pt x="13969" y="10160"/>
                </a:lnTo>
                <a:lnTo>
                  <a:pt x="0" y="35560"/>
                </a:lnTo>
                <a:lnTo>
                  <a:pt x="0" y="64770"/>
                </a:lnTo>
                <a:lnTo>
                  <a:pt x="13969" y="87630"/>
                </a:lnTo>
                <a:lnTo>
                  <a:pt x="39369" y="99060"/>
                </a:lnTo>
                <a:lnTo>
                  <a:pt x="68580" y="92710"/>
                </a:lnTo>
                <a:lnTo>
                  <a:pt x="88900" y="73660"/>
                </a:lnTo>
                <a:lnTo>
                  <a:pt x="99060" y="49530"/>
                </a:lnTo>
                <a:lnTo>
                  <a:pt x="88900" y="19050"/>
                </a:lnTo>
                <a:lnTo>
                  <a:pt x="68580" y="508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20900" y="1824989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49530"/>
                </a:moveTo>
                <a:lnTo>
                  <a:pt x="88900" y="73660"/>
                </a:lnTo>
                <a:lnTo>
                  <a:pt x="68580" y="92710"/>
                </a:lnTo>
                <a:lnTo>
                  <a:pt x="39369" y="99060"/>
                </a:lnTo>
                <a:lnTo>
                  <a:pt x="13969" y="87630"/>
                </a:lnTo>
                <a:lnTo>
                  <a:pt x="0" y="64770"/>
                </a:lnTo>
                <a:lnTo>
                  <a:pt x="0" y="35560"/>
                </a:lnTo>
                <a:lnTo>
                  <a:pt x="13969" y="10160"/>
                </a:lnTo>
                <a:lnTo>
                  <a:pt x="39369" y="0"/>
                </a:lnTo>
                <a:lnTo>
                  <a:pt x="68580" y="5080"/>
                </a:lnTo>
                <a:lnTo>
                  <a:pt x="88900" y="19050"/>
                </a:lnTo>
                <a:lnTo>
                  <a:pt x="99060" y="49530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20900" y="1824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9960" y="1924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50770" y="202057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38100" y="0"/>
                </a:moveTo>
                <a:lnTo>
                  <a:pt x="13969" y="8889"/>
                </a:lnTo>
                <a:lnTo>
                  <a:pt x="0" y="33019"/>
                </a:lnTo>
                <a:lnTo>
                  <a:pt x="0" y="63500"/>
                </a:lnTo>
                <a:lnTo>
                  <a:pt x="13969" y="87629"/>
                </a:lnTo>
                <a:lnTo>
                  <a:pt x="38100" y="97789"/>
                </a:lnTo>
                <a:lnTo>
                  <a:pt x="68580" y="92709"/>
                </a:lnTo>
                <a:lnTo>
                  <a:pt x="87630" y="77469"/>
                </a:lnTo>
                <a:lnTo>
                  <a:pt x="97790" y="49529"/>
                </a:lnTo>
                <a:lnTo>
                  <a:pt x="87630" y="24129"/>
                </a:lnTo>
                <a:lnTo>
                  <a:pt x="68580" y="507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50770" y="202057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790" y="49529"/>
                </a:moveTo>
                <a:lnTo>
                  <a:pt x="87630" y="77469"/>
                </a:lnTo>
                <a:lnTo>
                  <a:pt x="68580" y="92709"/>
                </a:lnTo>
                <a:lnTo>
                  <a:pt x="38100" y="97789"/>
                </a:lnTo>
                <a:lnTo>
                  <a:pt x="13969" y="87629"/>
                </a:lnTo>
                <a:lnTo>
                  <a:pt x="0" y="63500"/>
                </a:lnTo>
                <a:lnTo>
                  <a:pt x="0" y="33019"/>
                </a:lnTo>
                <a:lnTo>
                  <a:pt x="13969" y="8889"/>
                </a:lnTo>
                <a:lnTo>
                  <a:pt x="38100" y="0"/>
                </a:lnTo>
                <a:lnTo>
                  <a:pt x="68580" y="5079"/>
                </a:lnTo>
                <a:lnTo>
                  <a:pt x="87630" y="24129"/>
                </a:lnTo>
                <a:lnTo>
                  <a:pt x="97790" y="49529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50770" y="2020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48560" y="2118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47289" y="2317750"/>
            <a:ext cx="97790" cy="101600"/>
          </a:xfrm>
          <a:custGeom>
            <a:avLst/>
            <a:gdLst/>
            <a:ahLst/>
            <a:cxnLst/>
            <a:rect l="l" t="t" r="r" b="b"/>
            <a:pathLst>
              <a:path w="97789" h="101600">
                <a:moveTo>
                  <a:pt x="44450" y="0"/>
                </a:moveTo>
                <a:lnTo>
                  <a:pt x="13970" y="13970"/>
                </a:lnTo>
                <a:lnTo>
                  <a:pt x="0" y="38100"/>
                </a:lnTo>
                <a:lnTo>
                  <a:pt x="0" y="63500"/>
                </a:lnTo>
                <a:lnTo>
                  <a:pt x="13970" y="87629"/>
                </a:lnTo>
                <a:lnTo>
                  <a:pt x="44450" y="101600"/>
                </a:lnTo>
                <a:lnTo>
                  <a:pt x="68580" y="96520"/>
                </a:lnTo>
                <a:lnTo>
                  <a:pt x="92710" y="77470"/>
                </a:lnTo>
                <a:lnTo>
                  <a:pt x="97790" y="49529"/>
                </a:lnTo>
                <a:lnTo>
                  <a:pt x="92710" y="24129"/>
                </a:lnTo>
                <a:lnTo>
                  <a:pt x="68580" y="5079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47289" y="2317750"/>
            <a:ext cx="97790" cy="101600"/>
          </a:xfrm>
          <a:custGeom>
            <a:avLst/>
            <a:gdLst/>
            <a:ahLst/>
            <a:cxnLst/>
            <a:rect l="l" t="t" r="r" b="b"/>
            <a:pathLst>
              <a:path w="97789" h="101600">
                <a:moveTo>
                  <a:pt x="97790" y="49529"/>
                </a:moveTo>
                <a:lnTo>
                  <a:pt x="92710" y="77470"/>
                </a:lnTo>
                <a:lnTo>
                  <a:pt x="68580" y="96520"/>
                </a:lnTo>
                <a:lnTo>
                  <a:pt x="44450" y="101600"/>
                </a:lnTo>
                <a:lnTo>
                  <a:pt x="13970" y="87629"/>
                </a:lnTo>
                <a:lnTo>
                  <a:pt x="0" y="63500"/>
                </a:lnTo>
                <a:lnTo>
                  <a:pt x="0" y="38100"/>
                </a:lnTo>
                <a:lnTo>
                  <a:pt x="13970" y="13970"/>
                </a:lnTo>
                <a:lnTo>
                  <a:pt x="44450" y="0"/>
                </a:lnTo>
                <a:lnTo>
                  <a:pt x="68580" y="5079"/>
                </a:lnTo>
                <a:lnTo>
                  <a:pt x="92710" y="24129"/>
                </a:lnTo>
                <a:lnTo>
                  <a:pt x="97790" y="49529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47289" y="2317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45079" y="241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47339" y="2317750"/>
            <a:ext cx="97790" cy="101600"/>
          </a:xfrm>
          <a:custGeom>
            <a:avLst/>
            <a:gdLst/>
            <a:ahLst/>
            <a:cxnLst/>
            <a:rect l="l" t="t" r="r" b="b"/>
            <a:pathLst>
              <a:path w="97789" h="101600">
                <a:moveTo>
                  <a:pt x="43180" y="0"/>
                </a:moveTo>
                <a:lnTo>
                  <a:pt x="13970" y="13970"/>
                </a:lnTo>
                <a:lnTo>
                  <a:pt x="0" y="38100"/>
                </a:lnTo>
                <a:lnTo>
                  <a:pt x="0" y="63500"/>
                </a:lnTo>
                <a:lnTo>
                  <a:pt x="13970" y="87629"/>
                </a:lnTo>
                <a:lnTo>
                  <a:pt x="43180" y="101600"/>
                </a:lnTo>
                <a:lnTo>
                  <a:pt x="68580" y="96520"/>
                </a:lnTo>
                <a:lnTo>
                  <a:pt x="92710" y="77470"/>
                </a:lnTo>
                <a:lnTo>
                  <a:pt x="97790" y="49529"/>
                </a:lnTo>
                <a:lnTo>
                  <a:pt x="92710" y="24129"/>
                </a:lnTo>
                <a:lnTo>
                  <a:pt x="68580" y="5079"/>
                </a:lnTo>
                <a:lnTo>
                  <a:pt x="43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47339" y="2317750"/>
            <a:ext cx="97790" cy="101600"/>
          </a:xfrm>
          <a:custGeom>
            <a:avLst/>
            <a:gdLst/>
            <a:ahLst/>
            <a:cxnLst/>
            <a:rect l="l" t="t" r="r" b="b"/>
            <a:pathLst>
              <a:path w="97789" h="101600">
                <a:moveTo>
                  <a:pt x="97790" y="49529"/>
                </a:moveTo>
                <a:lnTo>
                  <a:pt x="92710" y="77470"/>
                </a:lnTo>
                <a:lnTo>
                  <a:pt x="68580" y="96520"/>
                </a:lnTo>
                <a:lnTo>
                  <a:pt x="43180" y="101600"/>
                </a:lnTo>
                <a:lnTo>
                  <a:pt x="13970" y="87629"/>
                </a:lnTo>
                <a:lnTo>
                  <a:pt x="0" y="63500"/>
                </a:lnTo>
                <a:lnTo>
                  <a:pt x="0" y="38100"/>
                </a:lnTo>
                <a:lnTo>
                  <a:pt x="13970" y="13970"/>
                </a:lnTo>
                <a:lnTo>
                  <a:pt x="43180" y="0"/>
                </a:lnTo>
                <a:lnTo>
                  <a:pt x="68580" y="5079"/>
                </a:lnTo>
                <a:lnTo>
                  <a:pt x="92710" y="24129"/>
                </a:lnTo>
                <a:lnTo>
                  <a:pt x="97790" y="49529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47339" y="2317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45129" y="241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47950" y="2118360"/>
            <a:ext cx="96520" cy="102870"/>
          </a:xfrm>
          <a:custGeom>
            <a:avLst/>
            <a:gdLst/>
            <a:ahLst/>
            <a:cxnLst/>
            <a:rect l="l" t="t" r="r" b="b"/>
            <a:pathLst>
              <a:path w="96519" h="102869">
                <a:moveTo>
                  <a:pt x="43180" y="0"/>
                </a:moveTo>
                <a:lnTo>
                  <a:pt x="13969" y="13969"/>
                </a:lnTo>
                <a:lnTo>
                  <a:pt x="0" y="39369"/>
                </a:lnTo>
                <a:lnTo>
                  <a:pt x="0" y="63500"/>
                </a:lnTo>
                <a:lnTo>
                  <a:pt x="13969" y="86360"/>
                </a:lnTo>
                <a:lnTo>
                  <a:pt x="43180" y="102869"/>
                </a:lnTo>
                <a:lnTo>
                  <a:pt x="67310" y="96519"/>
                </a:lnTo>
                <a:lnTo>
                  <a:pt x="91439" y="77469"/>
                </a:lnTo>
                <a:lnTo>
                  <a:pt x="96519" y="53339"/>
                </a:lnTo>
                <a:lnTo>
                  <a:pt x="91439" y="24129"/>
                </a:lnTo>
                <a:lnTo>
                  <a:pt x="67310" y="3810"/>
                </a:lnTo>
                <a:lnTo>
                  <a:pt x="43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47950" y="2118360"/>
            <a:ext cx="96520" cy="102870"/>
          </a:xfrm>
          <a:custGeom>
            <a:avLst/>
            <a:gdLst/>
            <a:ahLst/>
            <a:cxnLst/>
            <a:rect l="l" t="t" r="r" b="b"/>
            <a:pathLst>
              <a:path w="96519" h="102869">
                <a:moveTo>
                  <a:pt x="96519" y="53339"/>
                </a:moveTo>
                <a:lnTo>
                  <a:pt x="91439" y="77469"/>
                </a:lnTo>
                <a:lnTo>
                  <a:pt x="67310" y="96519"/>
                </a:lnTo>
                <a:lnTo>
                  <a:pt x="43180" y="102869"/>
                </a:lnTo>
                <a:lnTo>
                  <a:pt x="13969" y="86360"/>
                </a:lnTo>
                <a:lnTo>
                  <a:pt x="0" y="63500"/>
                </a:lnTo>
                <a:lnTo>
                  <a:pt x="0" y="39369"/>
                </a:lnTo>
                <a:lnTo>
                  <a:pt x="13969" y="13969"/>
                </a:lnTo>
                <a:lnTo>
                  <a:pt x="43180" y="0"/>
                </a:lnTo>
                <a:lnTo>
                  <a:pt x="67310" y="3810"/>
                </a:lnTo>
                <a:lnTo>
                  <a:pt x="91439" y="24129"/>
                </a:lnTo>
                <a:lnTo>
                  <a:pt x="96519" y="53339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47950" y="2118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44470" y="2221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47950" y="1723389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19" h="97789">
                <a:moveTo>
                  <a:pt x="43180" y="0"/>
                </a:moveTo>
                <a:lnTo>
                  <a:pt x="13969" y="13970"/>
                </a:lnTo>
                <a:lnTo>
                  <a:pt x="0" y="33020"/>
                </a:lnTo>
                <a:lnTo>
                  <a:pt x="0" y="63500"/>
                </a:lnTo>
                <a:lnTo>
                  <a:pt x="13969" y="87630"/>
                </a:lnTo>
                <a:lnTo>
                  <a:pt x="43180" y="97789"/>
                </a:lnTo>
                <a:lnTo>
                  <a:pt x="67310" y="97789"/>
                </a:lnTo>
                <a:lnTo>
                  <a:pt x="91439" y="77470"/>
                </a:lnTo>
                <a:lnTo>
                  <a:pt x="96519" y="48260"/>
                </a:lnTo>
                <a:lnTo>
                  <a:pt x="91439" y="24130"/>
                </a:lnTo>
                <a:lnTo>
                  <a:pt x="67310" y="5080"/>
                </a:lnTo>
                <a:lnTo>
                  <a:pt x="43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47950" y="1723389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19" h="97789">
                <a:moveTo>
                  <a:pt x="96519" y="48260"/>
                </a:moveTo>
                <a:lnTo>
                  <a:pt x="91439" y="77470"/>
                </a:lnTo>
                <a:lnTo>
                  <a:pt x="67310" y="97789"/>
                </a:lnTo>
                <a:lnTo>
                  <a:pt x="43180" y="97789"/>
                </a:lnTo>
                <a:lnTo>
                  <a:pt x="13969" y="87630"/>
                </a:lnTo>
                <a:lnTo>
                  <a:pt x="0" y="63500"/>
                </a:lnTo>
                <a:lnTo>
                  <a:pt x="0" y="33020"/>
                </a:lnTo>
                <a:lnTo>
                  <a:pt x="13969" y="13970"/>
                </a:lnTo>
                <a:lnTo>
                  <a:pt x="43180" y="0"/>
                </a:lnTo>
                <a:lnTo>
                  <a:pt x="67310" y="5080"/>
                </a:lnTo>
                <a:lnTo>
                  <a:pt x="91439" y="24130"/>
                </a:lnTo>
                <a:lnTo>
                  <a:pt x="96519" y="48260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47950" y="1723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44470" y="1821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43909" y="4711700"/>
            <a:ext cx="104139" cy="97790"/>
          </a:xfrm>
          <a:custGeom>
            <a:avLst/>
            <a:gdLst/>
            <a:ahLst/>
            <a:cxnLst/>
            <a:rect l="l" t="t" r="r" b="b"/>
            <a:pathLst>
              <a:path w="104139" h="97789">
                <a:moveTo>
                  <a:pt x="73660" y="0"/>
                </a:moveTo>
                <a:lnTo>
                  <a:pt x="45719" y="0"/>
                </a:lnTo>
                <a:lnTo>
                  <a:pt x="19050" y="10160"/>
                </a:lnTo>
                <a:lnTo>
                  <a:pt x="0" y="34289"/>
                </a:lnTo>
                <a:lnTo>
                  <a:pt x="0" y="63500"/>
                </a:lnTo>
                <a:lnTo>
                  <a:pt x="19050" y="83819"/>
                </a:lnTo>
                <a:lnTo>
                  <a:pt x="45719" y="97789"/>
                </a:lnTo>
                <a:lnTo>
                  <a:pt x="73660" y="92710"/>
                </a:lnTo>
                <a:lnTo>
                  <a:pt x="92710" y="72389"/>
                </a:lnTo>
                <a:lnTo>
                  <a:pt x="104139" y="49530"/>
                </a:lnTo>
                <a:lnTo>
                  <a:pt x="92710" y="20319"/>
                </a:lnTo>
                <a:lnTo>
                  <a:pt x="73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43909" y="4711700"/>
            <a:ext cx="104139" cy="97790"/>
          </a:xfrm>
          <a:custGeom>
            <a:avLst/>
            <a:gdLst/>
            <a:ahLst/>
            <a:cxnLst/>
            <a:rect l="l" t="t" r="r" b="b"/>
            <a:pathLst>
              <a:path w="104139" h="97789">
                <a:moveTo>
                  <a:pt x="104139" y="49530"/>
                </a:moveTo>
                <a:lnTo>
                  <a:pt x="92710" y="72389"/>
                </a:lnTo>
                <a:lnTo>
                  <a:pt x="73660" y="92710"/>
                </a:lnTo>
                <a:lnTo>
                  <a:pt x="45719" y="97789"/>
                </a:lnTo>
                <a:lnTo>
                  <a:pt x="19050" y="83819"/>
                </a:lnTo>
                <a:lnTo>
                  <a:pt x="0" y="63500"/>
                </a:lnTo>
                <a:lnTo>
                  <a:pt x="0" y="34289"/>
                </a:lnTo>
                <a:lnTo>
                  <a:pt x="19050" y="10160"/>
                </a:lnTo>
                <a:lnTo>
                  <a:pt x="45719" y="0"/>
                </a:lnTo>
                <a:lnTo>
                  <a:pt x="73660" y="0"/>
                </a:lnTo>
                <a:lnTo>
                  <a:pt x="92710" y="20319"/>
                </a:lnTo>
                <a:lnTo>
                  <a:pt x="104139" y="49530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3909" y="471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48050" y="4809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50669" y="2219960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19" h="97789">
                <a:moveTo>
                  <a:pt x="39370" y="0"/>
                </a:moveTo>
                <a:lnTo>
                  <a:pt x="13970" y="10160"/>
                </a:lnTo>
                <a:lnTo>
                  <a:pt x="0" y="33019"/>
                </a:lnTo>
                <a:lnTo>
                  <a:pt x="0" y="62229"/>
                </a:lnTo>
                <a:lnTo>
                  <a:pt x="13970" y="87629"/>
                </a:lnTo>
                <a:lnTo>
                  <a:pt x="39370" y="97789"/>
                </a:lnTo>
                <a:lnTo>
                  <a:pt x="68580" y="92710"/>
                </a:lnTo>
                <a:lnTo>
                  <a:pt x="91440" y="78739"/>
                </a:lnTo>
                <a:lnTo>
                  <a:pt x="96519" y="48260"/>
                </a:lnTo>
                <a:lnTo>
                  <a:pt x="91440" y="19050"/>
                </a:lnTo>
                <a:lnTo>
                  <a:pt x="68580" y="507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50669" y="2219960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19" h="97789">
                <a:moveTo>
                  <a:pt x="96519" y="48260"/>
                </a:moveTo>
                <a:lnTo>
                  <a:pt x="91440" y="78739"/>
                </a:lnTo>
                <a:lnTo>
                  <a:pt x="68580" y="92710"/>
                </a:lnTo>
                <a:lnTo>
                  <a:pt x="39370" y="97789"/>
                </a:lnTo>
                <a:lnTo>
                  <a:pt x="13970" y="87629"/>
                </a:lnTo>
                <a:lnTo>
                  <a:pt x="0" y="62229"/>
                </a:lnTo>
                <a:lnTo>
                  <a:pt x="0" y="33019"/>
                </a:lnTo>
                <a:lnTo>
                  <a:pt x="13970" y="10160"/>
                </a:lnTo>
                <a:lnTo>
                  <a:pt x="39370" y="0"/>
                </a:lnTo>
                <a:lnTo>
                  <a:pt x="68580" y="5079"/>
                </a:lnTo>
                <a:lnTo>
                  <a:pt x="91440" y="19050"/>
                </a:lnTo>
                <a:lnTo>
                  <a:pt x="96519" y="48260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50669" y="2219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47189" y="2317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23010" y="4409440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40640" y="0"/>
                </a:moveTo>
                <a:lnTo>
                  <a:pt x="15240" y="16510"/>
                </a:lnTo>
                <a:lnTo>
                  <a:pt x="0" y="35560"/>
                </a:lnTo>
                <a:lnTo>
                  <a:pt x="0" y="64770"/>
                </a:lnTo>
                <a:lnTo>
                  <a:pt x="15240" y="87630"/>
                </a:lnTo>
                <a:lnTo>
                  <a:pt x="40640" y="99060"/>
                </a:lnTo>
                <a:lnTo>
                  <a:pt x="68580" y="99060"/>
                </a:lnTo>
                <a:lnTo>
                  <a:pt x="90170" y="78740"/>
                </a:lnTo>
                <a:lnTo>
                  <a:pt x="99059" y="49530"/>
                </a:lnTo>
                <a:lnTo>
                  <a:pt x="90170" y="25400"/>
                </a:lnTo>
                <a:lnTo>
                  <a:pt x="68580" y="5080"/>
                </a:lnTo>
                <a:lnTo>
                  <a:pt x="40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3010" y="4409440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99059" y="49530"/>
                </a:moveTo>
                <a:lnTo>
                  <a:pt x="90170" y="78740"/>
                </a:lnTo>
                <a:lnTo>
                  <a:pt x="68580" y="99060"/>
                </a:lnTo>
                <a:lnTo>
                  <a:pt x="40640" y="99060"/>
                </a:lnTo>
                <a:lnTo>
                  <a:pt x="15240" y="87630"/>
                </a:lnTo>
                <a:lnTo>
                  <a:pt x="0" y="64770"/>
                </a:lnTo>
                <a:lnTo>
                  <a:pt x="0" y="35560"/>
                </a:lnTo>
                <a:lnTo>
                  <a:pt x="15240" y="16510"/>
                </a:lnTo>
                <a:lnTo>
                  <a:pt x="40640" y="0"/>
                </a:lnTo>
                <a:lnTo>
                  <a:pt x="68580" y="5080"/>
                </a:lnTo>
                <a:lnTo>
                  <a:pt x="90170" y="25400"/>
                </a:lnTo>
                <a:lnTo>
                  <a:pt x="99059" y="49530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23010" y="4409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22069" y="4508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53489" y="500887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38100" y="0"/>
                </a:moveTo>
                <a:lnTo>
                  <a:pt x="13969" y="10160"/>
                </a:lnTo>
                <a:lnTo>
                  <a:pt x="0" y="34290"/>
                </a:lnTo>
                <a:lnTo>
                  <a:pt x="0" y="62230"/>
                </a:lnTo>
                <a:lnTo>
                  <a:pt x="13969" y="88900"/>
                </a:lnTo>
                <a:lnTo>
                  <a:pt x="38100" y="97790"/>
                </a:lnTo>
                <a:lnTo>
                  <a:pt x="68579" y="92710"/>
                </a:lnTo>
                <a:lnTo>
                  <a:pt x="87629" y="77470"/>
                </a:lnTo>
                <a:lnTo>
                  <a:pt x="97790" y="48260"/>
                </a:lnTo>
                <a:lnTo>
                  <a:pt x="87629" y="24130"/>
                </a:lnTo>
                <a:lnTo>
                  <a:pt x="68579" y="381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53489" y="500887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790" y="48260"/>
                </a:moveTo>
                <a:lnTo>
                  <a:pt x="87629" y="77470"/>
                </a:lnTo>
                <a:lnTo>
                  <a:pt x="68579" y="92710"/>
                </a:lnTo>
                <a:lnTo>
                  <a:pt x="38100" y="97790"/>
                </a:lnTo>
                <a:lnTo>
                  <a:pt x="13969" y="88900"/>
                </a:lnTo>
                <a:lnTo>
                  <a:pt x="0" y="62230"/>
                </a:lnTo>
                <a:lnTo>
                  <a:pt x="0" y="34290"/>
                </a:lnTo>
                <a:lnTo>
                  <a:pt x="13969" y="10160"/>
                </a:lnTo>
                <a:lnTo>
                  <a:pt x="38100" y="0"/>
                </a:lnTo>
                <a:lnTo>
                  <a:pt x="68579" y="3810"/>
                </a:lnTo>
                <a:lnTo>
                  <a:pt x="87629" y="24130"/>
                </a:lnTo>
                <a:lnTo>
                  <a:pt x="97790" y="48260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53489" y="5008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51280" y="5106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20850" y="1990089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39369" y="0"/>
                </a:moveTo>
                <a:lnTo>
                  <a:pt x="15239" y="11430"/>
                </a:lnTo>
                <a:lnTo>
                  <a:pt x="0" y="35560"/>
                </a:lnTo>
                <a:lnTo>
                  <a:pt x="0" y="63500"/>
                </a:lnTo>
                <a:lnTo>
                  <a:pt x="15239" y="88900"/>
                </a:lnTo>
                <a:lnTo>
                  <a:pt x="39369" y="99060"/>
                </a:lnTo>
                <a:lnTo>
                  <a:pt x="68580" y="93980"/>
                </a:lnTo>
                <a:lnTo>
                  <a:pt x="88900" y="73660"/>
                </a:lnTo>
                <a:lnTo>
                  <a:pt x="99060" y="49530"/>
                </a:lnTo>
                <a:lnTo>
                  <a:pt x="88900" y="20320"/>
                </a:lnTo>
                <a:lnTo>
                  <a:pt x="68580" y="635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20850" y="1990089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49530"/>
                </a:moveTo>
                <a:lnTo>
                  <a:pt x="88900" y="73660"/>
                </a:lnTo>
                <a:lnTo>
                  <a:pt x="68580" y="93980"/>
                </a:lnTo>
                <a:lnTo>
                  <a:pt x="39369" y="99060"/>
                </a:lnTo>
                <a:lnTo>
                  <a:pt x="15239" y="88900"/>
                </a:lnTo>
                <a:lnTo>
                  <a:pt x="0" y="63500"/>
                </a:lnTo>
                <a:lnTo>
                  <a:pt x="0" y="35560"/>
                </a:lnTo>
                <a:lnTo>
                  <a:pt x="15239" y="11430"/>
                </a:lnTo>
                <a:lnTo>
                  <a:pt x="39369" y="0"/>
                </a:lnTo>
                <a:lnTo>
                  <a:pt x="68580" y="6350"/>
                </a:lnTo>
                <a:lnTo>
                  <a:pt x="88900" y="20320"/>
                </a:lnTo>
                <a:lnTo>
                  <a:pt x="99060" y="49530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20850" y="1990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19910" y="2089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068069" y="5609590"/>
            <a:ext cx="165290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Original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596890" y="2515870"/>
            <a:ext cx="97790" cy="102870"/>
          </a:xfrm>
          <a:custGeom>
            <a:avLst/>
            <a:gdLst/>
            <a:ahLst/>
            <a:cxnLst/>
            <a:rect l="l" t="t" r="r" b="b"/>
            <a:pathLst>
              <a:path w="97789" h="102869">
                <a:moveTo>
                  <a:pt x="39370" y="0"/>
                </a:moveTo>
                <a:lnTo>
                  <a:pt x="13970" y="15239"/>
                </a:lnTo>
                <a:lnTo>
                  <a:pt x="0" y="39369"/>
                </a:lnTo>
                <a:lnTo>
                  <a:pt x="0" y="64769"/>
                </a:lnTo>
                <a:lnTo>
                  <a:pt x="13970" y="88900"/>
                </a:lnTo>
                <a:lnTo>
                  <a:pt x="39370" y="102869"/>
                </a:lnTo>
                <a:lnTo>
                  <a:pt x="67310" y="97789"/>
                </a:lnTo>
                <a:lnTo>
                  <a:pt x="87630" y="78739"/>
                </a:lnTo>
                <a:lnTo>
                  <a:pt x="97789" y="49529"/>
                </a:lnTo>
                <a:lnTo>
                  <a:pt x="87630" y="25400"/>
                </a:lnTo>
                <a:lnTo>
                  <a:pt x="67310" y="507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96890" y="2515870"/>
            <a:ext cx="97790" cy="102870"/>
          </a:xfrm>
          <a:custGeom>
            <a:avLst/>
            <a:gdLst/>
            <a:ahLst/>
            <a:cxnLst/>
            <a:rect l="l" t="t" r="r" b="b"/>
            <a:pathLst>
              <a:path w="97789" h="102869">
                <a:moveTo>
                  <a:pt x="97789" y="49529"/>
                </a:moveTo>
                <a:lnTo>
                  <a:pt x="87630" y="78739"/>
                </a:lnTo>
                <a:lnTo>
                  <a:pt x="67310" y="97789"/>
                </a:lnTo>
                <a:lnTo>
                  <a:pt x="39370" y="102869"/>
                </a:lnTo>
                <a:lnTo>
                  <a:pt x="13970" y="88900"/>
                </a:lnTo>
                <a:lnTo>
                  <a:pt x="0" y="64769"/>
                </a:lnTo>
                <a:lnTo>
                  <a:pt x="0" y="39369"/>
                </a:lnTo>
                <a:lnTo>
                  <a:pt x="13970" y="15239"/>
                </a:lnTo>
                <a:lnTo>
                  <a:pt x="39370" y="0"/>
                </a:lnTo>
                <a:lnTo>
                  <a:pt x="67310" y="5079"/>
                </a:lnTo>
                <a:lnTo>
                  <a:pt x="87630" y="25400"/>
                </a:lnTo>
                <a:lnTo>
                  <a:pt x="97789" y="49529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96890" y="2715260"/>
            <a:ext cx="97790" cy="99060"/>
          </a:xfrm>
          <a:custGeom>
            <a:avLst/>
            <a:gdLst/>
            <a:ahLst/>
            <a:cxnLst/>
            <a:rect l="l" t="t" r="r" b="b"/>
            <a:pathLst>
              <a:path w="97789" h="99060">
                <a:moveTo>
                  <a:pt x="39370" y="0"/>
                </a:moveTo>
                <a:lnTo>
                  <a:pt x="13970" y="15239"/>
                </a:lnTo>
                <a:lnTo>
                  <a:pt x="0" y="34289"/>
                </a:lnTo>
                <a:lnTo>
                  <a:pt x="0" y="63500"/>
                </a:lnTo>
                <a:lnTo>
                  <a:pt x="13970" y="87629"/>
                </a:lnTo>
                <a:lnTo>
                  <a:pt x="39370" y="99060"/>
                </a:lnTo>
                <a:lnTo>
                  <a:pt x="67310" y="99060"/>
                </a:lnTo>
                <a:lnTo>
                  <a:pt x="87630" y="78739"/>
                </a:lnTo>
                <a:lnTo>
                  <a:pt x="97789" y="48260"/>
                </a:lnTo>
                <a:lnTo>
                  <a:pt x="87630" y="24129"/>
                </a:lnTo>
                <a:lnTo>
                  <a:pt x="67310" y="635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96890" y="2715260"/>
            <a:ext cx="97790" cy="99060"/>
          </a:xfrm>
          <a:custGeom>
            <a:avLst/>
            <a:gdLst/>
            <a:ahLst/>
            <a:cxnLst/>
            <a:rect l="l" t="t" r="r" b="b"/>
            <a:pathLst>
              <a:path w="97789" h="99060">
                <a:moveTo>
                  <a:pt x="97789" y="48260"/>
                </a:moveTo>
                <a:lnTo>
                  <a:pt x="87630" y="78739"/>
                </a:lnTo>
                <a:lnTo>
                  <a:pt x="67310" y="99060"/>
                </a:lnTo>
                <a:lnTo>
                  <a:pt x="39370" y="99060"/>
                </a:lnTo>
                <a:lnTo>
                  <a:pt x="13970" y="87629"/>
                </a:lnTo>
                <a:lnTo>
                  <a:pt x="0" y="63500"/>
                </a:lnTo>
                <a:lnTo>
                  <a:pt x="0" y="34289"/>
                </a:lnTo>
                <a:lnTo>
                  <a:pt x="13970" y="15239"/>
                </a:lnTo>
                <a:lnTo>
                  <a:pt x="39370" y="0"/>
                </a:lnTo>
                <a:lnTo>
                  <a:pt x="67310" y="6350"/>
                </a:lnTo>
                <a:lnTo>
                  <a:pt x="87630" y="24129"/>
                </a:lnTo>
                <a:lnTo>
                  <a:pt x="97789" y="48260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94120" y="4710429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20" h="97789">
                <a:moveTo>
                  <a:pt x="67309" y="0"/>
                </a:moveTo>
                <a:lnTo>
                  <a:pt x="39369" y="0"/>
                </a:lnTo>
                <a:lnTo>
                  <a:pt x="13969" y="10160"/>
                </a:lnTo>
                <a:lnTo>
                  <a:pt x="0" y="34290"/>
                </a:lnTo>
                <a:lnTo>
                  <a:pt x="0" y="63500"/>
                </a:lnTo>
                <a:lnTo>
                  <a:pt x="13969" y="82550"/>
                </a:lnTo>
                <a:lnTo>
                  <a:pt x="39369" y="97790"/>
                </a:lnTo>
                <a:lnTo>
                  <a:pt x="67309" y="92710"/>
                </a:lnTo>
                <a:lnTo>
                  <a:pt x="87629" y="72390"/>
                </a:lnTo>
                <a:lnTo>
                  <a:pt x="96519" y="48260"/>
                </a:lnTo>
                <a:lnTo>
                  <a:pt x="87629" y="19050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94120" y="4710429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20" h="97789">
                <a:moveTo>
                  <a:pt x="96519" y="48260"/>
                </a:moveTo>
                <a:lnTo>
                  <a:pt x="87629" y="72390"/>
                </a:lnTo>
                <a:lnTo>
                  <a:pt x="67309" y="92710"/>
                </a:lnTo>
                <a:lnTo>
                  <a:pt x="39369" y="97790"/>
                </a:lnTo>
                <a:lnTo>
                  <a:pt x="13969" y="82550"/>
                </a:lnTo>
                <a:lnTo>
                  <a:pt x="0" y="63500"/>
                </a:lnTo>
                <a:lnTo>
                  <a:pt x="0" y="34290"/>
                </a:lnTo>
                <a:lnTo>
                  <a:pt x="13969" y="10160"/>
                </a:lnTo>
                <a:lnTo>
                  <a:pt x="39369" y="0"/>
                </a:lnTo>
                <a:lnTo>
                  <a:pt x="67309" y="0"/>
                </a:lnTo>
                <a:lnTo>
                  <a:pt x="87629" y="19050"/>
                </a:lnTo>
                <a:lnTo>
                  <a:pt x="96519" y="48260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94070" y="2618739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89" h="96519">
                <a:moveTo>
                  <a:pt x="39369" y="0"/>
                </a:moveTo>
                <a:lnTo>
                  <a:pt x="13969" y="10160"/>
                </a:lnTo>
                <a:lnTo>
                  <a:pt x="0" y="34289"/>
                </a:lnTo>
                <a:lnTo>
                  <a:pt x="0" y="63500"/>
                </a:lnTo>
                <a:lnTo>
                  <a:pt x="13969" y="87630"/>
                </a:lnTo>
                <a:lnTo>
                  <a:pt x="39369" y="96520"/>
                </a:lnTo>
                <a:lnTo>
                  <a:pt x="68579" y="91439"/>
                </a:lnTo>
                <a:lnTo>
                  <a:pt x="92709" y="72389"/>
                </a:lnTo>
                <a:lnTo>
                  <a:pt x="97789" y="48260"/>
                </a:lnTo>
                <a:lnTo>
                  <a:pt x="92709" y="19050"/>
                </a:lnTo>
                <a:lnTo>
                  <a:pt x="68579" y="381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94070" y="2618739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89" h="96519">
                <a:moveTo>
                  <a:pt x="97789" y="48260"/>
                </a:moveTo>
                <a:lnTo>
                  <a:pt x="92709" y="72389"/>
                </a:lnTo>
                <a:lnTo>
                  <a:pt x="68579" y="91439"/>
                </a:lnTo>
                <a:lnTo>
                  <a:pt x="39369" y="96520"/>
                </a:lnTo>
                <a:lnTo>
                  <a:pt x="13969" y="87630"/>
                </a:lnTo>
                <a:lnTo>
                  <a:pt x="0" y="63500"/>
                </a:lnTo>
                <a:lnTo>
                  <a:pt x="0" y="34289"/>
                </a:lnTo>
                <a:lnTo>
                  <a:pt x="13969" y="10160"/>
                </a:lnTo>
                <a:lnTo>
                  <a:pt x="39369" y="0"/>
                </a:lnTo>
                <a:lnTo>
                  <a:pt x="68579" y="3810"/>
                </a:lnTo>
                <a:lnTo>
                  <a:pt x="92709" y="19050"/>
                </a:lnTo>
                <a:lnTo>
                  <a:pt x="97789" y="48260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94120" y="391287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39369" y="0"/>
                </a:moveTo>
                <a:lnTo>
                  <a:pt x="13969" y="10159"/>
                </a:lnTo>
                <a:lnTo>
                  <a:pt x="0" y="34289"/>
                </a:lnTo>
                <a:lnTo>
                  <a:pt x="0" y="63499"/>
                </a:lnTo>
                <a:lnTo>
                  <a:pt x="13969" y="87629"/>
                </a:lnTo>
                <a:lnTo>
                  <a:pt x="39369" y="96519"/>
                </a:lnTo>
                <a:lnTo>
                  <a:pt x="67309" y="92709"/>
                </a:lnTo>
                <a:lnTo>
                  <a:pt x="87629" y="72389"/>
                </a:lnTo>
                <a:lnTo>
                  <a:pt x="96519" y="48259"/>
                </a:lnTo>
                <a:lnTo>
                  <a:pt x="87629" y="19049"/>
                </a:lnTo>
                <a:lnTo>
                  <a:pt x="67309" y="380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94120" y="391287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519" y="48259"/>
                </a:moveTo>
                <a:lnTo>
                  <a:pt x="87629" y="72389"/>
                </a:lnTo>
                <a:lnTo>
                  <a:pt x="67309" y="92709"/>
                </a:lnTo>
                <a:lnTo>
                  <a:pt x="39369" y="96519"/>
                </a:lnTo>
                <a:lnTo>
                  <a:pt x="13969" y="87629"/>
                </a:lnTo>
                <a:lnTo>
                  <a:pt x="0" y="63499"/>
                </a:lnTo>
                <a:lnTo>
                  <a:pt x="0" y="34289"/>
                </a:lnTo>
                <a:lnTo>
                  <a:pt x="13969" y="10159"/>
                </a:lnTo>
                <a:lnTo>
                  <a:pt x="39369" y="0"/>
                </a:lnTo>
                <a:lnTo>
                  <a:pt x="67309" y="3809"/>
                </a:lnTo>
                <a:lnTo>
                  <a:pt x="87629" y="19049"/>
                </a:lnTo>
                <a:lnTo>
                  <a:pt x="96519" y="48259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64300" y="1826260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90" h="96519">
                <a:moveTo>
                  <a:pt x="39370" y="0"/>
                </a:moveTo>
                <a:lnTo>
                  <a:pt x="15239" y="8889"/>
                </a:lnTo>
                <a:lnTo>
                  <a:pt x="0" y="33019"/>
                </a:lnTo>
                <a:lnTo>
                  <a:pt x="0" y="62229"/>
                </a:lnTo>
                <a:lnTo>
                  <a:pt x="15239" y="86360"/>
                </a:lnTo>
                <a:lnTo>
                  <a:pt x="39370" y="96519"/>
                </a:lnTo>
                <a:lnTo>
                  <a:pt x="68579" y="91439"/>
                </a:lnTo>
                <a:lnTo>
                  <a:pt x="87629" y="72389"/>
                </a:lnTo>
                <a:lnTo>
                  <a:pt x="97790" y="48260"/>
                </a:lnTo>
                <a:lnTo>
                  <a:pt x="87629" y="17779"/>
                </a:lnTo>
                <a:lnTo>
                  <a:pt x="68579" y="381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64300" y="1826260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90" h="96519">
                <a:moveTo>
                  <a:pt x="97790" y="48260"/>
                </a:moveTo>
                <a:lnTo>
                  <a:pt x="87629" y="72389"/>
                </a:lnTo>
                <a:lnTo>
                  <a:pt x="68579" y="91439"/>
                </a:lnTo>
                <a:lnTo>
                  <a:pt x="39370" y="96519"/>
                </a:lnTo>
                <a:lnTo>
                  <a:pt x="15239" y="86360"/>
                </a:lnTo>
                <a:lnTo>
                  <a:pt x="0" y="62229"/>
                </a:lnTo>
                <a:lnTo>
                  <a:pt x="0" y="33019"/>
                </a:lnTo>
                <a:lnTo>
                  <a:pt x="15239" y="8889"/>
                </a:lnTo>
                <a:lnTo>
                  <a:pt x="39370" y="0"/>
                </a:lnTo>
                <a:lnTo>
                  <a:pt x="68579" y="3810"/>
                </a:lnTo>
                <a:lnTo>
                  <a:pt x="87629" y="17779"/>
                </a:lnTo>
                <a:lnTo>
                  <a:pt x="97790" y="48260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92900" y="2020570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90" h="96519">
                <a:moveTo>
                  <a:pt x="39370" y="0"/>
                </a:moveTo>
                <a:lnTo>
                  <a:pt x="15240" y="8889"/>
                </a:lnTo>
                <a:lnTo>
                  <a:pt x="0" y="33019"/>
                </a:lnTo>
                <a:lnTo>
                  <a:pt x="0" y="62229"/>
                </a:lnTo>
                <a:lnTo>
                  <a:pt x="15240" y="87629"/>
                </a:lnTo>
                <a:lnTo>
                  <a:pt x="39370" y="96519"/>
                </a:lnTo>
                <a:lnTo>
                  <a:pt x="68579" y="92709"/>
                </a:lnTo>
                <a:lnTo>
                  <a:pt x="88900" y="77469"/>
                </a:lnTo>
                <a:lnTo>
                  <a:pt x="97790" y="48259"/>
                </a:lnTo>
                <a:lnTo>
                  <a:pt x="88900" y="24129"/>
                </a:lnTo>
                <a:lnTo>
                  <a:pt x="68579" y="380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92900" y="2020570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90" h="96519">
                <a:moveTo>
                  <a:pt x="97790" y="48259"/>
                </a:moveTo>
                <a:lnTo>
                  <a:pt x="88900" y="77469"/>
                </a:lnTo>
                <a:lnTo>
                  <a:pt x="68579" y="92709"/>
                </a:lnTo>
                <a:lnTo>
                  <a:pt x="39370" y="96519"/>
                </a:lnTo>
                <a:lnTo>
                  <a:pt x="15240" y="87629"/>
                </a:lnTo>
                <a:lnTo>
                  <a:pt x="0" y="62229"/>
                </a:lnTo>
                <a:lnTo>
                  <a:pt x="0" y="33019"/>
                </a:lnTo>
                <a:lnTo>
                  <a:pt x="15240" y="8889"/>
                </a:lnTo>
                <a:lnTo>
                  <a:pt x="39370" y="0"/>
                </a:lnTo>
                <a:lnTo>
                  <a:pt x="68579" y="3809"/>
                </a:lnTo>
                <a:lnTo>
                  <a:pt x="88900" y="24129"/>
                </a:lnTo>
                <a:lnTo>
                  <a:pt x="97790" y="48259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90690" y="2316479"/>
            <a:ext cx="97790" cy="102870"/>
          </a:xfrm>
          <a:custGeom>
            <a:avLst/>
            <a:gdLst/>
            <a:ahLst/>
            <a:cxnLst/>
            <a:rect l="l" t="t" r="r" b="b"/>
            <a:pathLst>
              <a:path w="97790" h="102869">
                <a:moveTo>
                  <a:pt x="44450" y="0"/>
                </a:moveTo>
                <a:lnTo>
                  <a:pt x="15239" y="15240"/>
                </a:lnTo>
                <a:lnTo>
                  <a:pt x="0" y="39370"/>
                </a:lnTo>
                <a:lnTo>
                  <a:pt x="0" y="63500"/>
                </a:lnTo>
                <a:lnTo>
                  <a:pt x="15239" y="87630"/>
                </a:lnTo>
                <a:lnTo>
                  <a:pt x="44450" y="102870"/>
                </a:lnTo>
                <a:lnTo>
                  <a:pt x="68579" y="97790"/>
                </a:lnTo>
                <a:lnTo>
                  <a:pt x="92709" y="78740"/>
                </a:lnTo>
                <a:lnTo>
                  <a:pt x="97789" y="48260"/>
                </a:lnTo>
                <a:lnTo>
                  <a:pt x="92709" y="24130"/>
                </a:lnTo>
                <a:lnTo>
                  <a:pt x="68579" y="508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90690" y="2316479"/>
            <a:ext cx="97790" cy="102870"/>
          </a:xfrm>
          <a:custGeom>
            <a:avLst/>
            <a:gdLst/>
            <a:ahLst/>
            <a:cxnLst/>
            <a:rect l="l" t="t" r="r" b="b"/>
            <a:pathLst>
              <a:path w="97790" h="102869">
                <a:moveTo>
                  <a:pt x="97789" y="48260"/>
                </a:moveTo>
                <a:lnTo>
                  <a:pt x="92709" y="78740"/>
                </a:lnTo>
                <a:lnTo>
                  <a:pt x="68579" y="97790"/>
                </a:lnTo>
                <a:lnTo>
                  <a:pt x="44450" y="102870"/>
                </a:lnTo>
                <a:lnTo>
                  <a:pt x="15239" y="87630"/>
                </a:lnTo>
                <a:lnTo>
                  <a:pt x="0" y="63500"/>
                </a:lnTo>
                <a:lnTo>
                  <a:pt x="0" y="39370"/>
                </a:lnTo>
                <a:lnTo>
                  <a:pt x="15239" y="15240"/>
                </a:lnTo>
                <a:lnTo>
                  <a:pt x="44450" y="0"/>
                </a:lnTo>
                <a:lnTo>
                  <a:pt x="68579" y="5080"/>
                </a:lnTo>
                <a:lnTo>
                  <a:pt x="92709" y="24130"/>
                </a:lnTo>
                <a:lnTo>
                  <a:pt x="97789" y="48260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90740" y="2316479"/>
            <a:ext cx="97790" cy="102870"/>
          </a:xfrm>
          <a:custGeom>
            <a:avLst/>
            <a:gdLst/>
            <a:ahLst/>
            <a:cxnLst/>
            <a:rect l="l" t="t" r="r" b="b"/>
            <a:pathLst>
              <a:path w="97790" h="102869">
                <a:moveTo>
                  <a:pt x="43179" y="0"/>
                </a:moveTo>
                <a:lnTo>
                  <a:pt x="15239" y="15240"/>
                </a:lnTo>
                <a:lnTo>
                  <a:pt x="0" y="39370"/>
                </a:lnTo>
                <a:lnTo>
                  <a:pt x="0" y="63500"/>
                </a:lnTo>
                <a:lnTo>
                  <a:pt x="15239" y="87630"/>
                </a:lnTo>
                <a:lnTo>
                  <a:pt x="43179" y="102870"/>
                </a:lnTo>
                <a:lnTo>
                  <a:pt x="67309" y="97790"/>
                </a:lnTo>
                <a:lnTo>
                  <a:pt x="91439" y="78740"/>
                </a:lnTo>
                <a:lnTo>
                  <a:pt x="97789" y="48260"/>
                </a:lnTo>
                <a:lnTo>
                  <a:pt x="91439" y="24130"/>
                </a:lnTo>
                <a:lnTo>
                  <a:pt x="67309" y="5080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90740" y="2316479"/>
            <a:ext cx="97790" cy="102870"/>
          </a:xfrm>
          <a:custGeom>
            <a:avLst/>
            <a:gdLst/>
            <a:ahLst/>
            <a:cxnLst/>
            <a:rect l="l" t="t" r="r" b="b"/>
            <a:pathLst>
              <a:path w="97790" h="102869">
                <a:moveTo>
                  <a:pt x="97789" y="48260"/>
                </a:moveTo>
                <a:lnTo>
                  <a:pt x="91439" y="78740"/>
                </a:lnTo>
                <a:lnTo>
                  <a:pt x="67309" y="97790"/>
                </a:lnTo>
                <a:lnTo>
                  <a:pt x="43179" y="102870"/>
                </a:lnTo>
                <a:lnTo>
                  <a:pt x="15239" y="87630"/>
                </a:lnTo>
                <a:lnTo>
                  <a:pt x="0" y="63500"/>
                </a:lnTo>
                <a:lnTo>
                  <a:pt x="0" y="39370"/>
                </a:lnTo>
                <a:lnTo>
                  <a:pt x="15239" y="15240"/>
                </a:lnTo>
                <a:lnTo>
                  <a:pt x="43179" y="0"/>
                </a:lnTo>
                <a:lnTo>
                  <a:pt x="67309" y="5080"/>
                </a:lnTo>
                <a:lnTo>
                  <a:pt x="91439" y="24130"/>
                </a:lnTo>
                <a:lnTo>
                  <a:pt x="97789" y="48260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90080" y="2117089"/>
            <a:ext cx="97790" cy="102870"/>
          </a:xfrm>
          <a:custGeom>
            <a:avLst/>
            <a:gdLst/>
            <a:ahLst/>
            <a:cxnLst/>
            <a:rect l="l" t="t" r="r" b="b"/>
            <a:pathLst>
              <a:path w="97790" h="102869">
                <a:moveTo>
                  <a:pt x="44450" y="0"/>
                </a:moveTo>
                <a:lnTo>
                  <a:pt x="15240" y="15239"/>
                </a:lnTo>
                <a:lnTo>
                  <a:pt x="0" y="39370"/>
                </a:lnTo>
                <a:lnTo>
                  <a:pt x="0" y="63500"/>
                </a:lnTo>
                <a:lnTo>
                  <a:pt x="15240" y="88900"/>
                </a:lnTo>
                <a:lnTo>
                  <a:pt x="44450" y="102870"/>
                </a:lnTo>
                <a:lnTo>
                  <a:pt x="68579" y="97789"/>
                </a:lnTo>
                <a:lnTo>
                  <a:pt x="92710" y="78739"/>
                </a:lnTo>
                <a:lnTo>
                  <a:pt x="97790" y="53339"/>
                </a:lnTo>
                <a:lnTo>
                  <a:pt x="92710" y="25400"/>
                </a:lnTo>
                <a:lnTo>
                  <a:pt x="68579" y="508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90080" y="2117089"/>
            <a:ext cx="97790" cy="102870"/>
          </a:xfrm>
          <a:custGeom>
            <a:avLst/>
            <a:gdLst/>
            <a:ahLst/>
            <a:cxnLst/>
            <a:rect l="l" t="t" r="r" b="b"/>
            <a:pathLst>
              <a:path w="97790" h="102869">
                <a:moveTo>
                  <a:pt x="97790" y="53339"/>
                </a:moveTo>
                <a:lnTo>
                  <a:pt x="92710" y="78739"/>
                </a:lnTo>
                <a:lnTo>
                  <a:pt x="68579" y="97789"/>
                </a:lnTo>
                <a:lnTo>
                  <a:pt x="44450" y="102870"/>
                </a:lnTo>
                <a:lnTo>
                  <a:pt x="15240" y="88900"/>
                </a:lnTo>
                <a:lnTo>
                  <a:pt x="0" y="63500"/>
                </a:lnTo>
                <a:lnTo>
                  <a:pt x="0" y="39370"/>
                </a:lnTo>
                <a:lnTo>
                  <a:pt x="15240" y="15239"/>
                </a:lnTo>
                <a:lnTo>
                  <a:pt x="44450" y="0"/>
                </a:lnTo>
                <a:lnTo>
                  <a:pt x="68579" y="5080"/>
                </a:lnTo>
                <a:lnTo>
                  <a:pt x="92710" y="25400"/>
                </a:lnTo>
                <a:lnTo>
                  <a:pt x="97790" y="53339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90080" y="1723389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90" h="96519">
                <a:moveTo>
                  <a:pt x="44450" y="0"/>
                </a:moveTo>
                <a:lnTo>
                  <a:pt x="15240" y="15239"/>
                </a:lnTo>
                <a:lnTo>
                  <a:pt x="0" y="34289"/>
                </a:lnTo>
                <a:lnTo>
                  <a:pt x="0" y="63500"/>
                </a:lnTo>
                <a:lnTo>
                  <a:pt x="15240" y="87630"/>
                </a:lnTo>
                <a:lnTo>
                  <a:pt x="44450" y="96520"/>
                </a:lnTo>
                <a:lnTo>
                  <a:pt x="68579" y="96520"/>
                </a:lnTo>
                <a:lnTo>
                  <a:pt x="92710" y="78739"/>
                </a:lnTo>
                <a:lnTo>
                  <a:pt x="97790" y="48260"/>
                </a:lnTo>
                <a:lnTo>
                  <a:pt x="92710" y="24130"/>
                </a:lnTo>
                <a:lnTo>
                  <a:pt x="68579" y="508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90080" y="1723389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90" h="96519">
                <a:moveTo>
                  <a:pt x="97790" y="48260"/>
                </a:moveTo>
                <a:lnTo>
                  <a:pt x="92710" y="78739"/>
                </a:lnTo>
                <a:lnTo>
                  <a:pt x="68579" y="96520"/>
                </a:lnTo>
                <a:lnTo>
                  <a:pt x="44450" y="96520"/>
                </a:lnTo>
                <a:lnTo>
                  <a:pt x="15240" y="87630"/>
                </a:lnTo>
                <a:lnTo>
                  <a:pt x="0" y="63500"/>
                </a:lnTo>
                <a:lnTo>
                  <a:pt x="0" y="34289"/>
                </a:lnTo>
                <a:lnTo>
                  <a:pt x="15240" y="15239"/>
                </a:lnTo>
                <a:lnTo>
                  <a:pt x="44450" y="0"/>
                </a:lnTo>
                <a:lnTo>
                  <a:pt x="68579" y="5080"/>
                </a:lnTo>
                <a:lnTo>
                  <a:pt x="92710" y="24130"/>
                </a:lnTo>
                <a:lnTo>
                  <a:pt x="97790" y="48260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88580" y="4710429"/>
            <a:ext cx="101600" cy="97790"/>
          </a:xfrm>
          <a:custGeom>
            <a:avLst/>
            <a:gdLst/>
            <a:ahLst/>
            <a:cxnLst/>
            <a:rect l="l" t="t" r="r" b="b"/>
            <a:pathLst>
              <a:path w="101600" h="97789">
                <a:moveTo>
                  <a:pt x="72390" y="0"/>
                </a:moveTo>
                <a:lnTo>
                  <a:pt x="43179" y="0"/>
                </a:lnTo>
                <a:lnTo>
                  <a:pt x="19050" y="10160"/>
                </a:lnTo>
                <a:lnTo>
                  <a:pt x="0" y="34290"/>
                </a:lnTo>
                <a:lnTo>
                  <a:pt x="0" y="63500"/>
                </a:lnTo>
                <a:lnTo>
                  <a:pt x="19050" y="82550"/>
                </a:lnTo>
                <a:lnTo>
                  <a:pt x="43179" y="97790"/>
                </a:lnTo>
                <a:lnTo>
                  <a:pt x="72390" y="92710"/>
                </a:lnTo>
                <a:lnTo>
                  <a:pt x="91440" y="72390"/>
                </a:lnTo>
                <a:lnTo>
                  <a:pt x="101600" y="48260"/>
                </a:lnTo>
                <a:lnTo>
                  <a:pt x="91440" y="19050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88580" y="4710429"/>
            <a:ext cx="101600" cy="97790"/>
          </a:xfrm>
          <a:custGeom>
            <a:avLst/>
            <a:gdLst/>
            <a:ahLst/>
            <a:cxnLst/>
            <a:rect l="l" t="t" r="r" b="b"/>
            <a:pathLst>
              <a:path w="101600" h="97789">
                <a:moveTo>
                  <a:pt x="101600" y="48260"/>
                </a:moveTo>
                <a:lnTo>
                  <a:pt x="91440" y="72390"/>
                </a:lnTo>
                <a:lnTo>
                  <a:pt x="72390" y="92710"/>
                </a:lnTo>
                <a:lnTo>
                  <a:pt x="43179" y="97790"/>
                </a:lnTo>
                <a:lnTo>
                  <a:pt x="19050" y="82550"/>
                </a:lnTo>
                <a:lnTo>
                  <a:pt x="0" y="63500"/>
                </a:lnTo>
                <a:lnTo>
                  <a:pt x="0" y="34290"/>
                </a:lnTo>
                <a:lnTo>
                  <a:pt x="19050" y="10160"/>
                </a:lnTo>
                <a:lnTo>
                  <a:pt x="43179" y="0"/>
                </a:lnTo>
                <a:lnTo>
                  <a:pt x="72390" y="0"/>
                </a:lnTo>
                <a:lnTo>
                  <a:pt x="91440" y="19050"/>
                </a:lnTo>
                <a:lnTo>
                  <a:pt x="101600" y="48260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94070" y="2219960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89" h="96519">
                <a:moveTo>
                  <a:pt x="39369" y="0"/>
                </a:moveTo>
                <a:lnTo>
                  <a:pt x="13969" y="8889"/>
                </a:lnTo>
                <a:lnTo>
                  <a:pt x="0" y="34289"/>
                </a:lnTo>
                <a:lnTo>
                  <a:pt x="0" y="62229"/>
                </a:lnTo>
                <a:lnTo>
                  <a:pt x="13969" y="87629"/>
                </a:lnTo>
                <a:lnTo>
                  <a:pt x="39369" y="96519"/>
                </a:lnTo>
                <a:lnTo>
                  <a:pt x="68579" y="91439"/>
                </a:lnTo>
                <a:lnTo>
                  <a:pt x="92709" y="77469"/>
                </a:lnTo>
                <a:lnTo>
                  <a:pt x="97789" y="48260"/>
                </a:lnTo>
                <a:lnTo>
                  <a:pt x="92709" y="19050"/>
                </a:lnTo>
                <a:lnTo>
                  <a:pt x="68579" y="381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94070" y="2219960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89" h="96519">
                <a:moveTo>
                  <a:pt x="97789" y="48260"/>
                </a:moveTo>
                <a:lnTo>
                  <a:pt x="92709" y="77469"/>
                </a:lnTo>
                <a:lnTo>
                  <a:pt x="68579" y="91439"/>
                </a:lnTo>
                <a:lnTo>
                  <a:pt x="39369" y="96519"/>
                </a:lnTo>
                <a:lnTo>
                  <a:pt x="13969" y="87629"/>
                </a:lnTo>
                <a:lnTo>
                  <a:pt x="0" y="62229"/>
                </a:lnTo>
                <a:lnTo>
                  <a:pt x="0" y="34289"/>
                </a:lnTo>
                <a:lnTo>
                  <a:pt x="13969" y="8889"/>
                </a:lnTo>
                <a:lnTo>
                  <a:pt x="39369" y="0"/>
                </a:lnTo>
                <a:lnTo>
                  <a:pt x="68579" y="3810"/>
                </a:lnTo>
                <a:lnTo>
                  <a:pt x="92709" y="19050"/>
                </a:lnTo>
                <a:lnTo>
                  <a:pt x="97789" y="48260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67679" y="4408170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20" h="97789">
                <a:moveTo>
                  <a:pt x="39370" y="0"/>
                </a:moveTo>
                <a:lnTo>
                  <a:pt x="15240" y="15239"/>
                </a:lnTo>
                <a:lnTo>
                  <a:pt x="0" y="35559"/>
                </a:lnTo>
                <a:lnTo>
                  <a:pt x="0" y="63499"/>
                </a:lnTo>
                <a:lnTo>
                  <a:pt x="15240" y="87629"/>
                </a:lnTo>
                <a:lnTo>
                  <a:pt x="39370" y="97789"/>
                </a:lnTo>
                <a:lnTo>
                  <a:pt x="68580" y="97789"/>
                </a:lnTo>
                <a:lnTo>
                  <a:pt x="87630" y="78739"/>
                </a:lnTo>
                <a:lnTo>
                  <a:pt x="96520" y="49529"/>
                </a:lnTo>
                <a:lnTo>
                  <a:pt x="87630" y="25399"/>
                </a:lnTo>
                <a:lnTo>
                  <a:pt x="68580" y="634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67679" y="4408170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20" h="97789">
                <a:moveTo>
                  <a:pt x="96520" y="49529"/>
                </a:moveTo>
                <a:lnTo>
                  <a:pt x="87630" y="78739"/>
                </a:lnTo>
                <a:lnTo>
                  <a:pt x="68580" y="97789"/>
                </a:lnTo>
                <a:lnTo>
                  <a:pt x="39370" y="97789"/>
                </a:lnTo>
                <a:lnTo>
                  <a:pt x="15240" y="87629"/>
                </a:lnTo>
                <a:lnTo>
                  <a:pt x="0" y="63499"/>
                </a:lnTo>
                <a:lnTo>
                  <a:pt x="0" y="35559"/>
                </a:lnTo>
                <a:lnTo>
                  <a:pt x="15240" y="15239"/>
                </a:lnTo>
                <a:lnTo>
                  <a:pt x="39370" y="0"/>
                </a:lnTo>
                <a:lnTo>
                  <a:pt x="68580" y="6349"/>
                </a:lnTo>
                <a:lnTo>
                  <a:pt x="87630" y="25399"/>
                </a:lnTo>
                <a:lnTo>
                  <a:pt x="96520" y="49529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96890" y="5007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39370" y="0"/>
                </a:moveTo>
                <a:lnTo>
                  <a:pt x="13970" y="8889"/>
                </a:lnTo>
                <a:lnTo>
                  <a:pt x="0" y="34289"/>
                </a:lnTo>
                <a:lnTo>
                  <a:pt x="0" y="62229"/>
                </a:lnTo>
                <a:lnTo>
                  <a:pt x="13970" y="87629"/>
                </a:lnTo>
                <a:lnTo>
                  <a:pt x="39370" y="97789"/>
                </a:lnTo>
                <a:lnTo>
                  <a:pt x="67310" y="92709"/>
                </a:lnTo>
                <a:lnTo>
                  <a:pt x="87630" y="77469"/>
                </a:lnTo>
                <a:lnTo>
                  <a:pt x="97789" y="48259"/>
                </a:lnTo>
                <a:lnTo>
                  <a:pt x="87630" y="24129"/>
                </a:lnTo>
                <a:lnTo>
                  <a:pt x="67310" y="507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96890" y="5007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789" y="48259"/>
                </a:moveTo>
                <a:lnTo>
                  <a:pt x="87630" y="77469"/>
                </a:lnTo>
                <a:lnTo>
                  <a:pt x="67310" y="92709"/>
                </a:lnTo>
                <a:lnTo>
                  <a:pt x="39370" y="97789"/>
                </a:lnTo>
                <a:lnTo>
                  <a:pt x="13970" y="87629"/>
                </a:lnTo>
                <a:lnTo>
                  <a:pt x="0" y="62229"/>
                </a:lnTo>
                <a:lnTo>
                  <a:pt x="0" y="34289"/>
                </a:lnTo>
                <a:lnTo>
                  <a:pt x="13970" y="8889"/>
                </a:lnTo>
                <a:lnTo>
                  <a:pt x="39370" y="0"/>
                </a:lnTo>
                <a:lnTo>
                  <a:pt x="67310" y="5079"/>
                </a:lnTo>
                <a:lnTo>
                  <a:pt x="87630" y="24129"/>
                </a:lnTo>
                <a:lnTo>
                  <a:pt x="97789" y="48259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64250" y="1991360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89" h="96519">
                <a:moveTo>
                  <a:pt x="39370" y="0"/>
                </a:moveTo>
                <a:lnTo>
                  <a:pt x="15239" y="8889"/>
                </a:lnTo>
                <a:lnTo>
                  <a:pt x="0" y="33019"/>
                </a:lnTo>
                <a:lnTo>
                  <a:pt x="0" y="62229"/>
                </a:lnTo>
                <a:lnTo>
                  <a:pt x="15239" y="86360"/>
                </a:lnTo>
                <a:lnTo>
                  <a:pt x="39370" y="96519"/>
                </a:lnTo>
                <a:lnTo>
                  <a:pt x="68579" y="91439"/>
                </a:lnTo>
                <a:lnTo>
                  <a:pt x="87629" y="72389"/>
                </a:lnTo>
                <a:lnTo>
                  <a:pt x="97789" y="48260"/>
                </a:lnTo>
                <a:lnTo>
                  <a:pt x="87629" y="19050"/>
                </a:lnTo>
                <a:lnTo>
                  <a:pt x="68579" y="507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64250" y="1991360"/>
            <a:ext cx="97790" cy="96520"/>
          </a:xfrm>
          <a:custGeom>
            <a:avLst/>
            <a:gdLst/>
            <a:ahLst/>
            <a:cxnLst/>
            <a:rect l="l" t="t" r="r" b="b"/>
            <a:pathLst>
              <a:path w="97789" h="96519">
                <a:moveTo>
                  <a:pt x="97789" y="48260"/>
                </a:moveTo>
                <a:lnTo>
                  <a:pt x="87629" y="72389"/>
                </a:lnTo>
                <a:lnTo>
                  <a:pt x="68579" y="91439"/>
                </a:lnTo>
                <a:lnTo>
                  <a:pt x="39370" y="96519"/>
                </a:lnTo>
                <a:lnTo>
                  <a:pt x="15239" y="86360"/>
                </a:lnTo>
                <a:lnTo>
                  <a:pt x="0" y="62229"/>
                </a:lnTo>
                <a:lnTo>
                  <a:pt x="0" y="33019"/>
                </a:lnTo>
                <a:lnTo>
                  <a:pt x="15239" y="8889"/>
                </a:lnTo>
                <a:lnTo>
                  <a:pt x="39370" y="0"/>
                </a:lnTo>
                <a:lnTo>
                  <a:pt x="68579" y="5079"/>
                </a:lnTo>
                <a:lnTo>
                  <a:pt x="87629" y="19050"/>
                </a:lnTo>
                <a:lnTo>
                  <a:pt x="97789" y="48260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23840" y="1912620"/>
            <a:ext cx="984250" cy="1221740"/>
          </a:xfrm>
          <a:custGeom>
            <a:avLst/>
            <a:gdLst/>
            <a:ahLst/>
            <a:cxnLst/>
            <a:rect l="l" t="t" r="r" b="b"/>
            <a:pathLst>
              <a:path w="984250" h="1221739">
                <a:moveTo>
                  <a:pt x="765810" y="797559"/>
                </a:moveTo>
                <a:lnTo>
                  <a:pt x="695960" y="895350"/>
                </a:lnTo>
                <a:lnTo>
                  <a:pt x="618489" y="979169"/>
                </a:lnTo>
                <a:lnTo>
                  <a:pt x="541020" y="1056639"/>
                </a:lnTo>
                <a:lnTo>
                  <a:pt x="458470" y="1120139"/>
                </a:lnTo>
                <a:lnTo>
                  <a:pt x="379730" y="1168400"/>
                </a:lnTo>
                <a:lnTo>
                  <a:pt x="302260" y="1202689"/>
                </a:lnTo>
                <a:lnTo>
                  <a:pt x="228600" y="1216659"/>
                </a:lnTo>
                <a:lnTo>
                  <a:pt x="166370" y="1221739"/>
                </a:lnTo>
                <a:lnTo>
                  <a:pt x="106680" y="1202689"/>
                </a:lnTo>
                <a:lnTo>
                  <a:pt x="63500" y="1173479"/>
                </a:lnTo>
                <a:lnTo>
                  <a:pt x="29210" y="1123950"/>
                </a:lnTo>
                <a:lnTo>
                  <a:pt x="8889" y="1066800"/>
                </a:lnTo>
                <a:lnTo>
                  <a:pt x="0" y="993139"/>
                </a:lnTo>
                <a:lnTo>
                  <a:pt x="8889" y="905509"/>
                </a:lnTo>
                <a:lnTo>
                  <a:pt x="24130" y="817879"/>
                </a:lnTo>
                <a:lnTo>
                  <a:pt x="58420" y="716279"/>
                </a:lnTo>
                <a:lnTo>
                  <a:pt x="102870" y="618489"/>
                </a:lnTo>
                <a:lnTo>
                  <a:pt x="156210" y="515619"/>
                </a:lnTo>
                <a:lnTo>
                  <a:pt x="219710" y="419100"/>
                </a:lnTo>
                <a:lnTo>
                  <a:pt x="292100" y="326389"/>
                </a:lnTo>
                <a:lnTo>
                  <a:pt x="365760" y="238759"/>
                </a:lnTo>
                <a:lnTo>
                  <a:pt x="448310" y="165100"/>
                </a:lnTo>
                <a:lnTo>
                  <a:pt x="527050" y="102869"/>
                </a:lnTo>
                <a:lnTo>
                  <a:pt x="609600" y="54609"/>
                </a:lnTo>
                <a:lnTo>
                  <a:pt x="687070" y="20319"/>
                </a:lnTo>
                <a:lnTo>
                  <a:pt x="755650" y="0"/>
                </a:lnTo>
                <a:lnTo>
                  <a:pt x="822960" y="0"/>
                </a:lnTo>
                <a:lnTo>
                  <a:pt x="877570" y="15239"/>
                </a:lnTo>
                <a:lnTo>
                  <a:pt x="922020" y="44450"/>
                </a:lnTo>
                <a:lnTo>
                  <a:pt x="955039" y="92709"/>
                </a:lnTo>
                <a:lnTo>
                  <a:pt x="974089" y="156209"/>
                </a:lnTo>
                <a:lnTo>
                  <a:pt x="984250" y="229869"/>
                </a:lnTo>
                <a:lnTo>
                  <a:pt x="979170" y="311150"/>
                </a:lnTo>
                <a:lnTo>
                  <a:pt x="960120" y="403859"/>
                </a:lnTo>
                <a:lnTo>
                  <a:pt x="925830" y="501650"/>
                </a:lnTo>
                <a:lnTo>
                  <a:pt x="882650" y="603250"/>
                </a:lnTo>
                <a:lnTo>
                  <a:pt x="828039" y="701039"/>
                </a:lnTo>
                <a:lnTo>
                  <a:pt x="765810" y="797559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47459" y="1534160"/>
            <a:ext cx="1145540" cy="1143000"/>
          </a:xfrm>
          <a:custGeom>
            <a:avLst/>
            <a:gdLst/>
            <a:ahLst/>
            <a:cxnLst/>
            <a:rect l="l" t="t" r="r" b="b"/>
            <a:pathLst>
              <a:path w="1145540" h="1143000">
                <a:moveTo>
                  <a:pt x="292099" y="845819"/>
                </a:moveTo>
                <a:lnTo>
                  <a:pt x="214630" y="758189"/>
                </a:lnTo>
                <a:lnTo>
                  <a:pt x="146050" y="665479"/>
                </a:lnTo>
                <a:lnTo>
                  <a:pt x="87629" y="574039"/>
                </a:lnTo>
                <a:lnTo>
                  <a:pt x="43179" y="481329"/>
                </a:lnTo>
                <a:lnTo>
                  <a:pt x="13969" y="388619"/>
                </a:lnTo>
                <a:lnTo>
                  <a:pt x="0" y="300989"/>
                </a:lnTo>
                <a:lnTo>
                  <a:pt x="0" y="223519"/>
                </a:lnTo>
                <a:lnTo>
                  <a:pt x="13969" y="151129"/>
                </a:lnTo>
                <a:lnTo>
                  <a:pt x="48260" y="91439"/>
                </a:lnTo>
                <a:lnTo>
                  <a:pt x="92710" y="48260"/>
                </a:lnTo>
                <a:lnTo>
                  <a:pt x="151129" y="13969"/>
                </a:lnTo>
                <a:lnTo>
                  <a:pt x="219710" y="0"/>
                </a:lnTo>
                <a:lnTo>
                  <a:pt x="302260" y="0"/>
                </a:lnTo>
                <a:lnTo>
                  <a:pt x="389889" y="13969"/>
                </a:lnTo>
                <a:lnTo>
                  <a:pt x="482599" y="43179"/>
                </a:lnTo>
                <a:lnTo>
                  <a:pt x="575310" y="87629"/>
                </a:lnTo>
                <a:lnTo>
                  <a:pt x="668019" y="144779"/>
                </a:lnTo>
                <a:lnTo>
                  <a:pt x="759460" y="213360"/>
                </a:lnTo>
                <a:lnTo>
                  <a:pt x="847089" y="295910"/>
                </a:lnTo>
                <a:lnTo>
                  <a:pt x="925830" y="378460"/>
                </a:lnTo>
                <a:lnTo>
                  <a:pt x="994410" y="471169"/>
                </a:lnTo>
                <a:lnTo>
                  <a:pt x="1052830" y="563879"/>
                </a:lnTo>
                <a:lnTo>
                  <a:pt x="1097280" y="661669"/>
                </a:lnTo>
                <a:lnTo>
                  <a:pt x="1125219" y="753110"/>
                </a:lnTo>
                <a:lnTo>
                  <a:pt x="1145539" y="840739"/>
                </a:lnTo>
                <a:lnTo>
                  <a:pt x="1140460" y="919479"/>
                </a:lnTo>
                <a:lnTo>
                  <a:pt x="1125219" y="986789"/>
                </a:lnTo>
                <a:lnTo>
                  <a:pt x="1097280" y="1046479"/>
                </a:lnTo>
                <a:lnTo>
                  <a:pt x="1047749" y="1094739"/>
                </a:lnTo>
                <a:lnTo>
                  <a:pt x="989330" y="1123950"/>
                </a:lnTo>
                <a:lnTo>
                  <a:pt x="920749" y="1143000"/>
                </a:lnTo>
                <a:lnTo>
                  <a:pt x="838199" y="1143000"/>
                </a:lnTo>
                <a:lnTo>
                  <a:pt x="755649" y="1127760"/>
                </a:lnTo>
                <a:lnTo>
                  <a:pt x="662939" y="1094739"/>
                </a:lnTo>
                <a:lnTo>
                  <a:pt x="565149" y="1050289"/>
                </a:lnTo>
                <a:lnTo>
                  <a:pt x="473710" y="991869"/>
                </a:lnTo>
                <a:lnTo>
                  <a:pt x="379730" y="923289"/>
                </a:lnTo>
                <a:lnTo>
                  <a:pt x="292099" y="845819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01920" y="3835400"/>
            <a:ext cx="2861310" cy="1584960"/>
          </a:xfrm>
          <a:custGeom>
            <a:avLst/>
            <a:gdLst/>
            <a:ahLst/>
            <a:cxnLst/>
            <a:rect l="l" t="t" r="r" b="b"/>
            <a:pathLst>
              <a:path w="2861309" h="1584960">
                <a:moveTo>
                  <a:pt x="1432559" y="1584960"/>
                </a:moveTo>
                <a:lnTo>
                  <a:pt x="1267459" y="1579880"/>
                </a:lnTo>
                <a:lnTo>
                  <a:pt x="1101089" y="1560830"/>
                </a:lnTo>
                <a:lnTo>
                  <a:pt x="941069" y="1536700"/>
                </a:lnTo>
                <a:lnTo>
                  <a:pt x="789939" y="1498600"/>
                </a:lnTo>
                <a:lnTo>
                  <a:pt x="643889" y="1454150"/>
                </a:lnTo>
                <a:lnTo>
                  <a:pt x="511809" y="1399540"/>
                </a:lnTo>
                <a:lnTo>
                  <a:pt x="389889" y="1337310"/>
                </a:lnTo>
                <a:lnTo>
                  <a:pt x="281939" y="1264920"/>
                </a:lnTo>
                <a:lnTo>
                  <a:pt x="190500" y="1186180"/>
                </a:lnTo>
                <a:lnTo>
                  <a:pt x="116839" y="1103630"/>
                </a:lnTo>
                <a:lnTo>
                  <a:pt x="58419" y="1016000"/>
                </a:lnTo>
                <a:lnTo>
                  <a:pt x="19050" y="928369"/>
                </a:lnTo>
                <a:lnTo>
                  <a:pt x="0" y="835660"/>
                </a:lnTo>
                <a:lnTo>
                  <a:pt x="0" y="744219"/>
                </a:lnTo>
                <a:lnTo>
                  <a:pt x="19050" y="651510"/>
                </a:lnTo>
                <a:lnTo>
                  <a:pt x="58419" y="563880"/>
                </a:lnTo>
                <a:lnTo>
                  <a:pt x="116839" y="476250"/>
                </a:lnTo>
                <a:lnTo>
                  <a:pt x="190500" y="393700"/>
                </a:lnTo>
                <a:lnTo>
                  <a:pt x="281939" y="314960"/>
                </a:lnTo>
                <a:lnTo>
                  <a:pt x="389889" y="247650"/>
                </a:lnTo>
                <a:lnTo>
                  <a:pt x="511809" y="184150"/>
                </a:lnTo>
                <a:lnTo>
                  <a:pt x="643889" y="130810"/>
                </a:lnTo>
                <a:lnTo>
                  <a:pt x="789939" y="81280"/>
                </a:lnTo>
                <a:lnTo>
                  <a:pt x="941069" y="48260"/>
                </a:lnTo>
                <a:lnTo>
                  <a:pt x="1101089" y="19050"/>
                </a:lnTo>
                <a:lnTo>
                  <a:pt x="1267459" y="3810"/>
                </a:lnTo>
                <a:lnTo>
                  <a:pt x="1432559" y="0"/>
                </a:lnTo>
                <a:lnTo>
                  <a:pt x="1598929" y="3810"/>
                </a:lnTo>
                <a:lnTo>
                  <a:pt x="1764029" y="19050"/>
                </a:lnTo>
                <a:lnTo>
                  <a:pt x="1920239" y="48260"/>
                </a:lnTo>
                <a:lnTo>
                  <a:pt x="2076450" y="81280"/>
                </a:lnTo>
                <a:lnTo>
                  <a:pt x="2217420" y="130810"/>
                </a:lnTo>
                <a:lnTo>
                  <a:pt x="2354579" y="184150"/>
                </a:lnTo>
                <a:lnTo>
                  <a:pt x="2475229" y="247650"/>
                </a:lnTo>
                <a:lnTo>
                  <a:pt x="2583179" y="314960"/>
                </a:lnTo>
                <a:lnTo>
                  <a:pt x="2670809" y="393700"/>
                </a:lnTo>
                <a:lnTo>
                  <a:pt x="2749550" y="476250"/>
                </a:lnTo>
                <a:lnTo>
                  <a:pt x="2802889" y="563880"/>
                </a:lnTo>
                <a:lnTo>
                  <a:pt x="2842259" y="651510"/>
                </a:lnTo>
                <a:lnTo>
                  <a:pt x="2861309" y="744219"/>
                </a:lnTo>
                <a:lnTo>
                  <a:pt x="2861309" y="835660"/>
                </a:lnTo>
                <a:lnTo>
                  <a:pt x="2842259" y="928369"/>
                </a:lnTo>
                <a:lnTo>
                  <a:pt x="2802889" y="1016000"/>
                </a:lnTo>
                <a:lnTo>
                  <a:pt x="2749550" y="1103630"/>
                </a:lnTo>
                <a:lnTo>
                  <a:pt x="2670809" y="1186180"/>
                </a:lnTo>
                <a:lnTo>
                  <a:pt x="2583179" y="1264920"/>
                </a:lnTo>
                <a:lnTo>
                  <a:pt x="2475229" y="1337310"/>
                </a:lnTo>
                <a:lnTo>
                  <a:pt x="2354579" y="1399540"/>
                </a:lnTo>
                <a:lnTo>
                  <a:pt x="2217420" y="1454150"/>
                </a:lnTo>
                <a:lnTo>
                  <a:pt x="2076450" y="1498600"/>
                </a:lnTo>
                <a:lnTo>
                  <a:pt x="1920239" y="1536700"/>
                </a:lnTo>
                <a:lnTo>
                  <a:pt x="1764029" y="1560830"/>
                </a:lnTo>
                <a:lnTo>
                  <a:pt x="1598929" y="1579880"/>
                </a:lnTo>
                <a:lnTo>
                  <a:pt x="1432559" y="1584960"/>
                </a:lnTo>
                <a:close/>
              </a:path>
            </a:pathLst>
          </a:custGeom>
          <a:ln w="4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563870" y="5609590"/>
            <a:ext cx="261937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6375" algn="l"/>
              </a:tabLst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Partitional	Clustering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95" dirty="0"/>
              <a:t>Hierarchical</a:t>
            </a:r>
            <a:r>
              <a:rPr sz="3200" spc="160" dirty="0"/>
              <a:t> </a:t>
            </a:r>
            <a:r>
              <a:rPr sz="3200" spc="210" dirty="0"/>
              <a:t>Clustering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06400" y="1689100"/>
            <a:ext cx="8271509" cy="369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01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65" dirty="0"/>
              <a:t>Other </a:t>
            </a:r>
            <a:r>
              <a:rPr sz="2400" spc="145" dirty="0"/>
              <a:t>Distinctions </a:t>
            </a:r>
            <a:r>
              <a:rPr sz="2400" spc="165" dirty="0"/>
              <a:t>Between </a:t>
            </a:r>
            <a:r>
              <a:rPr sz="2400" spc="185" dirty="0"/>
              <a:t>Sets </a:t>
            </a:r>
            <a:r>
              <a:rPr sz="2400" spc="140" dirty="0"/>
              <a:t>of</a:t>
            </a:r>
            <a:r>
              <a:rPr sz="2400" spc="15" dirty="0"/>
              <a:t> </a:t>
            </a:r>
            <a:r>
              <a:rPr sz="2400" spc="160" dirty="0"/>
              <a:t>Clusters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17550" y="829309"/>
            <a:ext cx="7828915" cy="5326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83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Exclusive versus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non-exclusive</a:t>
            </a:r>
            <a:endParaRPr sz="2400">
              <a:latin typeface="Arial"/>
              <a:cs typeface="Arial"/>
            </a:endParaRPr>
          </a:p>
          <a:p>
            <a:pPr marL="607060" marR="5080" lvl="1" indent="-228600">
              <a:lnSpc>
                <a:spcPct val="94700"/>
              </a:lnSpc>
              <a:spcBef>
                <a:spcPts val="160"/>
              </a:spcBef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In non-exclusive clusterings, points may belong to multiple  clusters.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ts val="2835"/>
              </a:lnSpc>
              <a:spcBef>
                <a:spcPts val="10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Fuzzy </a:t>
            </a:r>
            <a:r>
              <a:rPr sz="2400" b="1" spc="-10" dirty="0">
                <a:latin typeface="Arial"/>
                <a:cs typeface="Arial"/>
              </a:rPr>
              <a:t>versus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non-fuzzy</a:t>
            </a:r>
            <a:endParaRPr sz="2400">
              <a:latin typeface="Arial"/>
              <a:cs typeface="Arial"/>
            </a:endParaRPr>
          </a:p>
          <a:p>
            <a:pPr marL="607060" marR="375920" lvl="1" indent="-228600">
              <a:lnSpc>
                <a:spcPct val="94700"/>
              </a:lnSpc>
              <a:spcBef>
                <a:spcPts val="165"/>
              </a:spcBef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In </a:t>
            </a:r>
            <a:r>
              <a:rPr sz="2200" dirty="0">
                <a:latin typeface="Arial"/>
                <a:cs typeface="Arial"/>
              </a:rPr>
              <a:t>fuzzy </a:t>
            </a:r>
            <a:r>
              <a:rPr sz="2200" spc="-5" dirty="0">
                <a:latin typeface="Arial"/>
                <a:cs typeface="Arial"/>
              </a:rPr>
              <a:t>clustering,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point belongs to every </a:t>
            </a:r>
            <a:r>
              <a:rPr sz="2200" dirty="0">
                <a:latin typeface="Arial"/>
                <a:cs typeface="Arial"/>
              </a:rPr>
              <a:t>cluster </a:t>
            </a:r>
            <a:r>
              <a:rPr sz="2200" spc="-5" dirty="0">
                <a:latin typeface="Arial"/>
                <a:cs typeface="Arial"/>
              </a:rPr>
              <a:t>with  some membership weight between </a:t>
            </a:r>
            <a:r>
              <a:rPr sz="2200" dirty="0">
                <a:latin typeface="Arial"/>
                <a:cs typeface="Arial"/>
              </a:rPr>
              <a:t>0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607060" lvl="1" indent="-228600">
              <a:lnSpc>
                <a:spcPts val="3704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Membership weights must sum to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607060" lvl="1" indent="-228600">
              <a:lnSpc>
                <a:spcPts val="3804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Probabilistic clustering has similar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characteristics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ts val="2830"/>
              </a:lnSpc>
              <a:spcBef>
                <a:spcPts val="79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Partial versus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complete</a:t>
            </a:r>
            <a:endParaRPr sz="2400">
              <a:latin typeface="Arial"/>
              <a:cs typeface="Arial"/>
            </a:endParaRPr>
          </a:p>
          <a:p>
            <a:pPr marL="607060" lvl="1" indent="-228600">
              <a:lnSpc>
                <a:spcPts val="391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In some </a:t>
            </a:r>
            <a:r>
              <a:rPr sz="2200" dirty="0">
                <a:latin typeface="Arial"/>
                <a:cs typeface="Arial"/>
              </a:rPr>
              <a:t>cases, </a:t>
            </a:r>
            <a:r>
              <a:rPr sz="2200" spc="-5" dirty="0">
                <a:latin typeface="Arial"/>
                <a:cs typeface="Arial"/>
              </a:rPr>
              <a:t>we </a:t>
            </a:r>
            <a:r>
              <a:rPr sz="2200" dirty="0">
                <a:latin typeface="Arial"/>
                <a:cs typeface="Arial"/>
              </a:rPr>
              <a:t>only </a:t>
            </a:r>
            <a:r>
              <a:rPr sz="2200" spc="-5" dirty="0">
                <a:latin typeface="Arial"/>
                <a:cs typeface="Arial"/>
              </a:rPr>
              <a:t>want to </a:t>
            </a:r>
            <a:r>
              <a:rPr sz="2200" dirty="0">
                <a:latin typeface="Arial"/>
                <a:cs typeface="Arial"/>
              </a:rPr>
              <a:t>cluster </a:t>
            </a:r>
            <a:r>
              <a:rPr sz="2200" spc="-5" dirty="0">
                <a:latin typeface="Arial"/>
                <a:cs typeface="Arial"/>
              </a:rPr>
              <a:t>some of 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ts val="2835"/>
              </a:lnSpc>
              <a:spcBef>
                <a:spcPts val="79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b="1" spc="-10" dirty="0">
                <a:latin typeface="Arial"/>
                <a:cs typeface="Arial"/>
              </a:rPr>
              <a:t>Heterogeneous </a:t>
            </a:r>
            <a:r>
              <a:rPr sz="2400" b="1" spc="-5" dirty="0">
                <a:latin typeface="Arial"/>
                <a:cs typeface="Arial"/>
              </a:rPr>
              <a:t>versus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homogeneous</a:t>
            </a:r>
            <a:endParaRPr sz="2400">
              <a:latin typeface="Arial"/>
              <a:cs typeface="Arial"/>
            </a:endParaRPr>
          </a:p>
          <a:p>
            <a:pPr marL="607060" lvl="1" indent="-228600">
              <a:lnSpc>
                <a:spcPts val="391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Cluster of widely </a:t>
            </a:r>
            <a:r>
              <a:rPr sz="2200" spc="-10" dirty="0">
                <a:latin typeface="Arial"/>
                <a:cs typeface="Arial"/>
              </a:rPr>
              <a:t>different </a:t>
            </a:r>
            <a:r>
              <a:rPr sz="2200" dirty="0">
                <a:latin typeface="Arial"/>
                <a:cs typeface="Arial"/>
              </a:rPr>
              <a:t>sizes, </a:t>
            </a:r>
            <a:r>
              <a:rPr sz="2200" spc="-5" dirty="0">
                <a:latin typeface="Arial"/>
                <a:cs typeface="Arial"/>
              </a:rPr>
              <a:t>shapes, and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densities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15" dirty="0"/>
              <a:t>T</a:t>
            </a:r>
            <a:r>
              <a:rPr sz="3200" spc="250" dirty="0"/>
              <a:t>op</a:t>
            </a:r>
            <a:r>
              <a:rPr sz="3200" spc="114" dirty="0"/>
              <a:t>i</a:t>
            </a:r>
            <a:r>
              <a:rPr sz="3200" spc="204" dirty="0"/>
              <a:t>c</a:t>
            </a:r>
            <a:r>
              <a:rPr sz="3200" spc="254" dirty="0"/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7450"/>
            <a:ext cx="4592955" cy="40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6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solidFill>
                  <a:srgbClr val="B1B1B1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of</a:t>
            </a:r>
            <a:r>
              <a:rPr sz="2800" spc="-2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latin typeface="Arial"/>
                <a:cs typeface="Arial"/>
              </a:rPr>
              <a:t>Types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04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r>
              <a:rPr sz="2800" spc="-12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B1B1B1"/>
                </a:solidFill>
                <a:latin typeface="Arial"/>
                <a:cs typeface="Arial"/>
              </a:rPr>
              <a:t>Algorithms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26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K-Means</a:t>
            </a:r>
            <a:r>
              <a:rPr sz="2800" spc="-7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12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Hierarchical</a:t>
            </a:r>
            <a:r>
              <a:rPr sz="2800" spc="-3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58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Density-based</a:t>
            </a:r>
            <a:r>
              <a:rPr sz="2800" spc="-5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47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</a:t>
            </a:r>
            <a:r>
              <a:rPr sz="2800" spc="-30" dirty="0">
                <a:solidFill>
                  <a:srgbClr val="B1B1B1"/>
                </a:solidFill>
                <a:latin typeface="Arial"/>
                <a:cs typeface="Arial"/>
              </a:rPr>
              <a:t> Validation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/>
              <a:t>Types </a:t>
            </a:r>
            <a:r>
              <a:rPr sz="3200" spc="195" dirty="0"/>
              <a:t>of</a:t>
            </a:r>
            <a:r>
              <a:rPr sz="3200" spc="90" dirty="0"/>
              <a:t> </a:t>
            </a:r>
            <a:r>
              <a:rPr sz="3200" spc="215" dirty="0"/>
              <a:t>Clusters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790700"/>
            <a:ext cx="5104130" cy="2266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Center-based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10" dirty="0">
                <a:latin typeface="Arial"/>
                <a:cs typeface="Arial"/>
              </a:rPr>
              <a:t>Contiguous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Density-based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10" dirty="0">
                <a:latin typeface="Arial"/>
                <a:cs typeface="Arial"/>
              </a:rPr>
              <a:t>Conceptual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Described by an Objective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2140" y="2499360"/>
            <a:ext cx="1164590" cy="1113790"/>
          </a:xfrm>
          <a:custGeom>
            <a:avLst/>
            <a:gdLst/>
            <a:ahLst/>
            <a:cxnLst/>
            <a:rect l="l" t="t" r="r" b="b"/>
            <a:pathLst>
              <a:path w="1164590" h="1113789">
                <a:moveTo>
                  <a:pt x="581659" y="0"/>
                </a:moveTo>
                <a:lnTo>
                  <a:pt x="532742" y="1779"/>
                </a:lnTo>
                <a:lnTo>
                  <a:pt x="485134" y="7037"/>
                </a:lnTo>
                <a:lnTo>
                  <a:pt x="438967" y="15649"/>
                </a:lnTo>
                <a:lnTo>
                  <a:pt x="394370" y="27492"/>
                </a:lnTo>
                <a:lnTo>
                  <a:pt x="351472" y="42445"/>
                </a:lnTo>
                <a:lnTo>
                  <a:pt x="310403" y="60384"/>
                </a:lnTo>
                <a:lnTo>
                  <a:pt x="271292" y="81186"/>
                </a:lnTo>
                <a:lnTo>
                  <a:pt x="234269" y="104729"/>
                </a:lnTo>
                <a:lnTo>
                  <a:pt x="199463" y="130889"/>
                </a:lnTo>
                <a:lnTo>
                  <a:pt x="167004" y="159543"/>
                </a:lnTo>
                <a:lnTo>
                  <a:pt x="137022" y="190570"/>
                </a:lnTo>
                <a:lnTo>
                  <a:pt x="109646" y="223845"/>
                </a:lnTo>
                <a:lnTo>
                  <a:pt x="85006" y="259246"/>
                </a:lnTo>
                <a:lnTo>
                  <a:pt x="63230" y="296650"/>
                </a:lnTo>
                <a:lnTo>
                  <a:pt x="44449" y="335934"/>
                </a:lnTo>
                <a:lnTo>
                  <a:pt x="28793" y="376976"/>
                </a:lnTo>
                <a:lnTo>
                  <a:pt x="16390" y="419652"/>
                </a:lnTo>
                <a:lnTo>
                  <a:pt x="7371" y="463840"/>
                </a:lnTo>
                <a:lnTo>
                  <a:pt x="1864" y="509417"/>
                </a:lnTo>
                <a:lnTo>
                  <a:pt x="0" y="556260"/>
                </a:lnTo>
                <a:lnTo>
                  <a:pt x="1864" y="603111"/>
                </a:lnTo>
                <a:lnTo>
                  <a:pt x="7371" y="648714"/>
                </a:lnTo>
                <a:lnTo>
                  <a:pt x="16390" y="692944"/>
                </a:lnTo>
                <a:lnTo>
                  <a:pt x="28793" y="735675"/>
                </a:lnTo>
                <a:lnTo>
                  <a:pt x="44449" y="776783"/>
                </a:lnTo>
                <a:lnTo>
                  <a:pt x="63230" y="816143"/>
                </a:lnTo>
                <a:lnTo>
                  <a:pt x="85006" y="853631"/>
                </a:lnTo>
                <a:lnTo>
                  <a:pt x="109646" y="889121"/>
                </a:lnTo>
                <a:lnTo>
                  <a:pt x="137022" y="922490"/>
                </a:lnTo>
                <a:lnTo>
                  <a:pt x="167004" y="953611"/>
                </a:lnTo>
                <a:lnTo>
                  <a:pt x="199463" y="982360"/>
                </a:lnTo>
                <a:lnTo>
                  <a:pt x="234269" y="1008613"/>
                </a:lnTo>
                <a:lnTo>
                  <a:pt x="271292" y="1032245"/>
                </a:lnTo>
                <a:lnTo>
                  <a:pt x="310403" y="1053130"/>
                </a:lnTo>
                <a:lnTo>
                  <a:pt x="351472" y="1071145"/>
                </a:lnTo>
                <a:lnTo>
                  <a:pt x="394370" y="1086164"/>
                </a:lnTo>
                <a:lnTo>
                  <a:pt x="438967" y="1098063"/>
                </a:lnTo>
                <a:lnTo>
                  <a:pt x="485134" y="1106717"/>
                </a:lnTo>
                <a:lnTo>
                  <a:pt x="532742" y="1112001"/>
                </a:lnTo>
                <a:lnTo>
                  <a:pt x="581659" y="1113789"/>
                </a:lnTo>
                <a:lnTo>
                  <a:pt x="630587" y="1112001"/>
                </a:lnTo>
                <a:lnTo>
                  <a:pt x="678220" y="1106717"/>
                </a:lnTo>
                <a:lnTo>
                  <a:pt x="724429" y="1098063"/>
                </a:lnTo>
                <a:lnTo>
                  <a:pt x="769081" y="1086164"/>
                </a:lnTo>
                <a:lnTo>
                  <a:pt x="812045" y="1071145"/>
                </a:lnTo>
                <a:lnTo>
                  <a:pt x="853191" y="1053130"/>
                </a:lnTo>
                <a:lnTo>
                  <a:pt x="892385" y="1032245"/>
                </a:lnTo>
                <a:lnTo>
                  <a:pt x="929497" y="1008613"/>
                </a:lnTo>
                <a:lnTo>
                  <a:pt x="964396" y="982360"/>
                </a:lnTo>
                <a:lnTo>
                  <a:pt x="996950" y="953611"/>
                </a:lnTo>
                <a:lnTo>
                  <a:pt x="1027027" y="922490"/>
                </a:lnTo>
                <a:lnTo>
                  <a:pt x="1054496" y="889121"/>
                </a:lnTo>
                <a:lnTo>
                  <a:pt x="1079225" y="853631"/>
                </a:lnTo>
                <a:lnTo>
                  <a:pt x="1101084" y="816143"/>
                </a:lnTo>
                <a:lnTo>
                  <a:pt x="1119941" y="776783"/>
                </a:lnTo>
                <a:lnTo>
                  <a:pt x="1135664" y="735675"/>
                </a:lnTo>
                <a:lnTo>
                  <a:pt x="1148122" y="692944"/>
                </a:lnTo>
                <a:lnTo>
                  <a:pt x="1157183" y="648714"/>
                </a:lnTo>
                <a:lnTo>
                  <a:pt x="1162716" y="603111"/>
                </a:lnTo>
                <a:lnTo>
                  <a:pt x="1164589" y="556260"/>
                </a:lnTo>
                <a:lnTo>
                  <a:pt x="1162716" y="509417"/>
                </a:lnTo>
                <a:lnTo>
                  <a:pt x="1157183" y="463840"/>
                </a:lnTo>
                <a:lnTo>
                  <a:pt x="1148122" y="419652"/>
                </a:lnTo>
                <a:lnTo>
                  <a:pt x="1135664" y="376976"/>
                </a:lnTo>
                <a:lnTo>
                  <a:pt x="1119941" y="335934"/>
                </a:lnTo>
                <a:lnTo>
                  <a:pt x="1101084" y="296650"/>
                </a:lnTo>
                <a:lnTo>
                  <a:pt x="1079225" y="259246"/>
                </a:lnTo>
                <a:lnTo>
                  <a:pt x="1054496" y="223845"/>
                </a:lnTo>
                <a:lnTo>
                  <a:pt x="1027027" y="190570"/>
                </a:lnTo>
                <a:lnTo>
                  <a:pt x="996950" y="159543"/>
                </a:lnTo>
                <a:lnTo>
                  <a:pt x="964396" y="130889"/>
                </a:lnTo>
                <a:lnTo>
                  <a:pt x="929497" y="104729"/>
                </a:lnTo>
                <a:lnTo>
                  <a:pt x="892385" y="81186"/>
                </a:lnTo>
                <a:lnTo>
                  <a:pt x="853191" y="60384"/>
                </a:lnTo>
                <a:lnTo>
                  <a:pt x="812045" y="42445"/>
                </a:lnTo>
                <a:lnTo>
                  <a:pt x="769081" y="27492"/>
                </a:lnTo>
                <a:lnTo>
                  <a:pt x="724429" y="15649"/>
                </a:lnTo>
                <a:lnTo>
                  <a:pt x="678220" y="7037"/>
                </a:lnTo>
                <a:lnTo>
                  <a:pt x="630587" y="1779"/>
                </a:lnTo>
                <a:lnTo>
                  <a:pt x="5816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62140" y="2499360"/>
            <a:ext cx="1164590" cy="1113790"/>
          </a:xfrm>
          <a:custGeom>
            <a:avLst/>
            <a:gdLst/>
            <a:ahLst/>
            <a:cxnLst/>
            <a:rect l="l" t="t" r="r" b="b"/>
            <a:pathLst>
              <a:path w="1164590" h="1113789">
                <a:moveTo>
                  <a:pt x="581659" y="0"/>
                </a:moveTo>
                <a:lnTo>
                  <a:pt x="630587" y="1779"/>
                </a:lnTo>
                <a:lnTo>
                  <a:pt x="678220" y="7037"/>
                </a:lnTo>
                <a:lnTo>
                  <a:pt x="724429" y="15649"/>
                </a:lnTo>
                <a:lnTo>
                  <a:pt x="769081" y="27492"/>
                </a:lnTo>
                <a:lnTo>
                  <a:pt x="812045" y="42445"/>
                </a:lnTo>
                <a:lnTo>
                  <a:pt x="853191" y="60384"/>
                </a:lnTo>
                <a:lnTo>
                  <a:pt x="892385" y="81186"/>
                </a:lnTo>
                <a:lnTo>
                  <a:pt x="929497" y="104729"/>
                </a:lnTo>
                <a:lnTo>
                  <a:pt x="964396" y="130889"/>
                </a:lnTo>
                <a:lnTo>
                  <a:pt x="996950" y="159543"/>
                </a:lnTo>
                <a:lnTo>
                  <a:pt x="1027027" y="190570"/>
                </a:lnTo>
                <a:lnTo>
                  <a:pt x="1054496" y="223845"/>
                </a:lnTo>
                <a:lnTo>
                  <a:pt x="1079225" y="259246"/>
                </a:lnTo>
                <a:lnTo>
                  <a:pt x="1101084" y="296650"/>
                </a:lnTo>
                <a:lnTo>
                  <a:pt x="1119941" y="335934"/>
                </a:lnTo>
                <a:lnTo>
                  <a:pt x="1135664" y="376976"/>
                </a:lnTo>
                <a:lnTo>
                  <a:pt x="1148122" y="419652"/>
                </a:lnTo>
                <a:lnTo>
                  <a:pt x="1157183" y="463840"/>
                </a:lnTo>
                <a:lnTo>
                  <a:pt x="1162716" y="509417"/>
                </a:lnTo>
                <a:lnTo>
                  <a:pt x="1164589" y="556260"/>
                </a:lnTo>
                <a:lnTo>
                  <a:pt x="1162716" y="603111"/>
                </a:lnTo>
                <a:lnTo>
                  <a:pt x="1157183" y="648714"/>
                </a:lnTo>
                <a:lnTo>
                  <a:pt x="1148122" y="692944"/>
                </a:lnTo>
                <a:lnTo>
                  <a:pt x="1135664" y="735675"/>
                </a:lnTo>
                <a:lnTo>
                  <a:pt x="1119941" y="776783"/>
                </a:lnTo>
                <a:lnTo>
                  <a:pt x="1101084" y="816143"/>
                </a:lnTo>
                <a:lnTo>
                  <a:pt x="1079225" y="853631"/>
                </a:lnTo>
                <a:lnTo>
                  <a:pt x="1054496" y="889121"/>
                </a:lnTo>
                <a:lnTo>
                  <a:pt x="1027027" y="922490"/>
                </a:lnTo>
                <a:lnTo>
                  <a:pt x="996950" y="953611"/>
                </a:lnTo>
                <a:lnTo>
                  <a:pt x="964396" y="982360"/>
                </a:lnTo>
                <a:lnTo>
                  <a:pt x="929497" y="1008613"/>
                </a:lnTo>
                <a:lnTo>
                  <a:pt x="892385" y="1032245"/>
                </a:lnTo>
                <a:lnTo>
                  <a:pt x="853191" y="1053130"/>
                </a:lnTo>
                <a:lnTo>
                  <a:pt x="812045" y="1071145"/>
                </a:lnTo>
                <a:lnTo>
                  <a:pt x="769081" y="1086164"/>
                </a:lnTo>
                <a:lnTo>
                  <a:pt x="724429" y="1098063"/>
                </a:lnTo>
                <a:lnTo>
                  <a:pt x="678220" y="1106717"/>
                </a:lnTo>
                <a:lnTo>
                  <a:pt x="630587" y="1112001"/>
                </a:lnTo>
                <a:lnTo>
                  <a:pt x="581659" y="1113789"/>
                </a:lnTo>
                <a:lnTo>
                  <a:pt x="532742" y="1112001"/>
                </a:lnTo>
                <a:lnTo>
                  <a:pt x="485134" y="1106717"/>
                </a:lnTo>
                <a:lnTo>
                  <a:pt x="438967" y="1098063"/>
                </a:lnTo>
                <a:lnTo>
                  <a:pt x="394370" y="1086164"/>
                </a:lnTo>
                <a:lnTo>
                  <a:pt x="351472" y="1071145"/>
                </a:lnTo>
                <a:lnTo>
                  <a:pt x="310403" y="1053130"/>
                </a:lnTo>
                <a:lnTo>
                  <a:pt x="271292" y="1032245"/>
                </a:lnTo>
                <a:lnTo>
                  <a:pt x="234269" y="1008613"/>
                </a:lnTo>
                <a:lnTo>
                  <a:pt x="199463" y="982360"/>
                </a:lnTo>
                <a:lnTo>
                  <a:pt x="167004" y="953611"/>
                </a:lnTo>
                <a:lnTo>
                  <a:pt x="137022" y="922490"/>
                </a:lnTo>
                <a:lnTo>
                  <a:pt x="109646" y="889121"/>
                </a:lnTo>
                <a:lnTo>
                  <a:pt x="85006" y="853631"/>
                </a:lnTo>
                <a:lnTo>
                  <a:pt x="63230" y="816143"/>
                </a:lnTo>
                <a:lnTo>
                  <a:pt x="44449" y="776783"/>
                </a:lnTo>
                <a:lnTo>
                  <a:pt x="28793" y="735675"/>
                </a:lnTo>
                <a:lnTo>
                  <a:pt x="16390" y="692944"/>
                </a:lnTo>
                <a:lnTo>
                  <a:pt x="7371" y="648714"/>
                </a:lnTo>
                <a:lnTo>
                  <a:pt x="1864" y="603111"/>
                </a:lnTo>
                <a:lnTo>
                  <a:pt x="0" y="556260"/>
                </a:lnTo>
                <a:lnTo>
                  <a:pt x="1864" y="509417"/>
                </a:lnTo>
                <a:lnTo>
                  <a:pt x="7371" y="463840"/>
                </a:lnTo>
                <a:lnTo>
                  <a:pt x="16390" y="419652"/>
                </a:lnTo>
                <a:lnTo>
                  <a:pt x="28793" y="376976"/>
                </a:lnTo>
                <a:lnTo>
                  <a:pt x="44449" y="335934"/>
                </a:lnTo>
                <a:lnTo>
                  <a:pt x="63230" y="296650"/>
                </a:lnTo>
                <a:lnTo>
                  <a:pt x="85006" y="259246"/>
                </a:lnTo>
                <a:lnTo>
                  <a:pt x="109646" y="223845"/>
                </a:lnTo>
                <a:lnTo>
                  <a:pt x="137022" y="190570"/>
                </a:lnTo>
                <a:lnTo>
                  <a:pt x="167004" y="159543"/>
                </a:lnTo>
                <a:lnTo>
                  <a:pt x="199463" y="130889"/>
                </a:lnTo>
                <a:lnTo>
                  <a:pt x="234269" y="104729"/>
                </a:lnTo>
                <a:lnTo>
                  <a:pt x="271292" y="81186"/>
                </a:lnTo>
                <a:lnTo>
                  <a:pt x="310403" y="60384"/>
                </a:lnTo>
                <a:lnTo>
                  <a:pt x="351472" y="42445"/>
                </a:lnTo>
                <a:lnTo>
                  <a:pt x="394370" y="27492"/>
                </a:lnTo>
                <a:lnTo>
                  <a:pt x="438967" y="15649"/>
                </a:lnTo>
                <a:lnTo>
                  <a:pt x="485134" y="7037"/>
                </a:lnTo>
                <a:lnTo>
                  <a:pt x="532742" y="1779"/>
                </a:lnTo>
                <a:lnTo>
                  <a:pt x="5816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62140" y="2499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6730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8179" y="2462529"/>
            <a:ext cx="1164590" cy="1115060"/>
          </a:xfrm>
          <a:custGeom>
            <a:avLst/>
            <a:gdLst/>
            <a:ahLst/>
            <a:cxnLst/>
            <a:rect l="l" t="t" r="r" b="b"/>
            <a:pathLst>
              <a:path w="1164589" h="1115060">
                <a:moveTo>
                  <a:pt x="581659" y="0"/>
                </a:moveTo>
                <a:lnTo>
                  <a:pt x="532742" y="1788"/>
                </a:lnTo>
                <a:lnTo>
                  <a:pt x="485134" y="7072"/>
                </a:lnTo>
                <a:lnTo>
                  <a:pt x="438967" y="15726"/>
                </a:lnTo>
                <a:lnTo>
                  <a:pt x="394370" y="27625"/>
                </a:lnTo>
                <a:lnTo>
                  <a:pt x="351472" y="42644"/>
                </a:lnTo>
                <a:lnTo>
                  <a:pt x="310403" y="60659"/>
                </a:lnTo>
                <a:lnTo>
                  <a:pt x="271292" y="81544"/>
                </a:lnTo>
                <a:lnTo>
                  <a:pt x="234269" y="105176"/>
                </a:lnTo>
                <a:lnTo>
                  <a:pt x="199463" y="131429"/>
                </a:lnTo>
                <a:lnTo>
                  <a:pt x="167005" y="160178"/>
                </a:lnTo>
                <a:lnTo>
                  <a:pt x="137022" y="191299"/>
                </a:lnTo>
                <a:lnTo>
                  <a:pt x="109646" y="224668"/>
                </a:lnTo>
                <a:lnTo>
                  <a:pt x="85006" y="260158"/>
                </a:lnTo>
                <a:lnTo>
                  <a:pt x="63230" y="297646"/>
                </a:lnTo>
                <a:lnTo>
                  <a:pt x="44450" y="337006"/>
                </a:lnTo>
                <a:lnTo>
                  <a:pt x="28793" y="378114"/>
                </a:lnTo>
                <a:lnTo>
                  <a:pt x="16390" y="420845"/>
                </a:lnTo>
                <a:lnTo>
                  <a:pt x="7371" y="465075"/>
                </a:lnTo>
                <a:lnTo>
                  <a:pt x="1864" y="510678"/>
                </a:lnTo>
                <a:lnTo>
                  <a:pt x="0" y="557530"/>
                </a:lnTo>
                <a:lnTo>
                  <a:pt x="1864" y="604209"/>
                </a:lnTo>
                <a:lnTo>
                  <a:pt x="7371" y="649676"/>
                </a:lnTo>
                <a:lnTo>
                  <a:pt x="16390" y="693801"/>
                </a:lnTo>
                <a:lnTo>
                  <a:pt x="28793" y="736457"/>
                </a:lnTo>
                <a:lnTo>
                  <a:pt x="44450" y="777517"/>
                </a:lnTo>
                <a:lnTo>
                  <a:pt x="63230" y="816853"/>
                </a:lnTo>
                <a:lnTo>
                  <a:pt x="85006" y="854338"/>
                </a:lnTo>
                <a:lnTo>
                  <a:pt x="109646" y="889843"/>
                </a:lnTo>
                <a:lnTo>
                  <a:pt x="137022" y="923241"/>
                </a:lnTo>
                <a:lnTo>
                  <a:pt x="167005" y="954405"/>
                </a:lnTo>
                <a:lnTo>
                  <a:pt x="199463" y="983206"/>
                </a:lnTo>
                <a:lnTo>
                  <a:pt x="234269" y="1009517"/>
                </a:lnTo>
                <a:lnTo>
                  <a:pt x="271292" y="1033211"/>
                </a:lnTo>
                <a:lnTo>
                  <a:pt x="310403" y="1054160"/>
                </a:lnTo>
                <a:lnTo>
                  <a:pt x="351472" y="1072237"/>
                </a:lnTo>
                <a:lnTo>
                  <a:pt x="394370" y="1087313"/>
                </a:lnTo>
                <a:lnTo>
                  <a:pt x="438967" y="1099260"/>
                </a:lnTo>
                <a:lnTo>
                  <a:pt x="485134" y="1107953"/>
                </a:lnTo>
                <a:lnTo>
                  <a:pt x="532742" y="1113261"/>
                </a:lnTo>
                <a:lnTo>
                  <a:pt x="581659" y="1115060"/>
                </a:lnTo>
                <a:lnTo>
                  <a:pt x="630587" y="1113261"/>
                </a:lnTo>
                <a:lnTo>
                  <a:pt x="678220" y="1107953"/>
                </a:lnTo>
                <a:lnTo>
                  <a:pt x="724429" y="1099260"/>
                </a:lnTo>
                <a:lnTo>
                  <a:pt x="769081" y="1087313"/>
                </a:lnTo>
                <a:lnTo>
                  <a:pt x="812045" y="1072237"/>
                </a:lnTo>
                <a:lnTo>
                  <a:pt x="853191" y="1054160"/>
                </a:lnTo>
                <a:lnTo>
                  <a:pt x="892385" y="1033211"/>
                </a:lnTo>
                <a:lnTo>
                  <a:pt x="929497" y="1009517"/>
                </a:lnTo>
                <a:lnTo>
                  <a:pt x="964396" y="983206"/>
                </a:lnTo>
                <a:lnTo>
                  <a:pt x="996949" y="954404"/>
                </a:lnTo>
                <a:lnTo>
                  <a:pt x="1027027" y="923241"/>
                </a:lnTo>
                <a:lnTo>
                  <a:pt x="1054496" y="889843"/>
                </a:lnTo>
                <a:lnTo>
                  <a:pt x="1079225" y="854338"/>
                </a:lnTo>
                <a:lnTo>
                  <a:pt x="1101084" y="816853"/>
                </a:lnTo>
                <a:lnTo>
                  <a:pt x="1119941" y="777517"/>
                </a:lnTo>
                <a:lnTo>
                  <a:pt x="1135664" y="736457"/>
                </a:lnTo>
                <a:lnTo>
                  <a:pt x="1148122" y="693801"/>
                </a:lnTo>
                <a:lnTo>
                  <a:pt x="1157183" y="649676"/>
                </a:lnTo>
                <a:lnTo>
                  <a:pt x="1162716" y="604209"/>
                </a:lnTo>
                <a:lnTo>
                  <a:pt x="1164590" y="557530"/>
                </a:lnTo>
                <a:lnTo>
                  <a:pt x="1162716" y="510678"/>
                </a:lnTo>
                <a:lnTo>
                  <a:pt x="1157183" y="465075"/>
                </a:lnTo>
                <a:lnTo>
                  <a:pt x="1148122" y="420845"/>
                </a:lnTo>
                <a:lnTo>
                  <a:pt x="1135664" y="378114"/>
                </a:lnTo>
                <a:lnTo>
                  <a:pt x="1119941" y="337006"/>
                </a:lnTo>
                <a:lnTo>
                  <a:pt x="1101084" y="297646"/>
                </a:lnTo>
                <a:lnTo>
                  <a:pt x="1079225" y="260158"/>
                </a:lnTo>
                <a:lnTo>
                  <a:pt x="1054496" y="224668"/>
                </a:lnTo>
                <a:lnTo>
                  <a:pt x="1027027" y="191299"/>
                </a:lnTo>
                <a:lnTo>
                  <a:pt x="996950" y="160178"/>
                </a:lnTo>
                <a:lnTo>
                  <a:pt x="964396" y="131429"/>
                </a:lnTo>
                <a:lnTo>
                  <a:pt x="929497" y="105176"/>
                </a:lnTo>
                <a:lnTo>
                  <a:pt x="892385" y="81544"/>
                </a:lnTo>
                <a:lnTo>
                  <a:pt x="853191" y="60659"/>
                </a:lnTo>
                <a:lnTo>
                  <a:pt x="812045" y="42644"/>
                </a:lnTo>
                <a:lnTo>
                  <a:pt x="769081" y="27625"/>
                </a:lnTo>
                <a:lnTo>
                  <a:pt x="724429" y="15726"/>
                </a:lnTo>
                <a:lnTo>
                  <a:pt x="678220" y="7072"/>
                </a:lnTo>
                <a:lnTo>
                  <a:pt x="630587" y="1788"/>
                </a:lnTo>
                <a:lnTo>
                  <a:pt x="5816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8179" y="2462529"/>
            <a:ext cx="1164590" cy="1115060"/>
          </a:xfrm>
          <a:custGeom>
            <a:avLst/>
            <a:gdLst/>
            <a:ahLst/>
            <a:cxnLst/>
            <a:rect l="l" t="t" r="r" b="b"/>
            <a:pathLst>
              <a:path w="1164589" h="1115060">
                <a:moveTo>
                  <a:pt x="581659" y="0"/>
                </a:moveTo>
                <a:lnTo>
                  <a:pt x="630587" y="1788"/>
                </a:lnTo>
                <a:lnTo>
                  <a:pt x="678220" y="7072"/>
                </a:lnTo>
                <a:lnTo>
                  <a:pt x="724429" y="15726"/>
                </a:lnTo>
                <a:lnTo>
                  <a:pt x="769081" y="27625"/>
                </a:lnTo>
                <a:lnTo>
                  <a:pt x="812045" y="42644"/>
                </a:lnTo>
                <a:lnTo>
                  <a:pt x="853191" y="60659"/>
                </a:lnTo>
                <a:lnTo>
                  <a:pt x="892385" y="81544"/>
                </a:lnTo>
                <a:lnTo>
                  <a:pt x="929497" y="105176"/>
                </a:lnTo>
                <a:lnTo>
                  <a:pt x="964396" y="131429"/>
                </a:lnTo>
                <a:lnTo>
                  <a:pt x="996950" y="160178"/>
                </a:lnTo>
                <a:lnTo>
                  <a:pt x="1027027" y="191299"/>
                </a:lnTo>
                <a:lnTo>
                  <a:pt x="1054496" y="224668"/>
                </a:lnTo>
                <a:lnTo>
                  <a:pt x="1079225" y="260158"/>
                </a:lnTo>
                <a:lnTo>
                  <a:pt x="1101084" y="297646"/>
                </a:lnTo>
                <a:lnTo>
                  <a:pt x="1119941" y="337006"/>
                </a:lnTo>
                <a:lnTo>
                  <a:pt x="1135664" y="378114"/>
                </a:lnTo>
                <a:lnTo>
                  <a:pt x="1148122" y="420845"/>
                </a:lnTo>
                <a:lnTo>
                  <a:pt x="1157183" y="465075"/>
                </a:lnTo>
                <a:lnTo>
                  <a:pt x="1162716" y="510678"/>
                </a:lnTo>
                <a:lnTo>
                  <a:pt x="1164590" y="557530"/>
                </a:lnTo>
                <a:lnTo>
                  <a:pt x="1162716" y="604209"/>
                </a:lnTo>
                <a:lnTo>
                  <a:pt x="1157183" y="649676"/>
                </a:lnTo>
                <a:lnTo>
                  <a:pt x="1148122" y="693801"/>
                </a:lnTo>
                <a:lnTo>
                  <a:pt x="1135664" y="736457"/>
                </a:lnTo>
                <a:lnTo>
                  <a:pt x="1119941" y="777517"/>
                </a:lnTo>
                <a:lnTo>
                  <a:pt x="1101084" y="816853"/>
                </a:lnTo>
                <a:lnTo>
                  <a:pt x="1079225" y="854338"/>
                </a:lnTo>
                <a:lnTo>
                  <a:pt x="1054496" y="889843"/>
                </a:lnTo>
                <a:lnTo>
                  <a:pt x="1027027" y="923241"/>
                </a:lnTo>
                <a:lnTo>
                  <a:pt x="996949" y="954404"/>
                </a:lnTo>
                <a:lnTo>
                  <a:pt x="964396" y="983206"/>
                </a:lnTo>
                <a:lnTo>
                  <a:pt x="929497" y="1009517"/>
                </a:lnTo>
                <a:lnTo>
                  <a:pt x="892385" y="1033211"/>
                </a:lnTo>
                <a:lnTo>
                  <a:pt x="853191" y="1054160"/>
                </a:lnTo>
                <a:lnTo>
                  <a:pt x="812045" y="1072237"/>
                </a:lnTo>
                <a:lnTo>
                  <a:pt x="769081" y="1087313"/>
                </a:lnTo>
                <a:lnTo>
                  <a:pt x="724429" y="1099260"/>
                </a:lnTo>
                <a:lnTo>
                  <a:pt x="678220" y="1107953"/>
                </a:lnTo>
                <a:lnTo>
                  <a:pt x="630587" y="1113261"/>
                </a:lnTo>
                <a:lnTo>
                  <a:pt x="581659" y="1115060"/>
                </a:lnTo>
                <a:lnTo>
                  <a:pt x="532742" y="1113261"/>
                </a:lnTo>
                <a:lnTo>
                  <a:pt x="485134" y="1107953"/>
                </a:lnTo>
                <a:lnTo>
                  <a:pt x="438967" y="1099260"/>
                </a:lnTo>
                <a:lnTo>
                  <a:pt x="394370" y="1087313"/>
                </a:lnTo>
                <a:lnTo>
                  <a:pt x="351472" y="1072237"/>
                </a:lnTo>
                <a:lnTo>
                  <a:pt x="310403" y="1054160"/>
                </a:lnTo>
                <a:lnTo>
                  <a:pt x="271292" y="1033211"/>
                </a:lnTo>
                <a:lnTo>
                  <a:pt x="234269" y="1009517"/>
                </a:lnTo>
                <a:lnTo>
                  <a:pt x="199463" y="983206"/>
                </a:lnTo>
                <a:lnTo>
                  <a:pt x="167005" y="954405"/>
                </a:lnTo>
                <a:lnTo>
                  <a:pt x="137022" y="923241"/>
                </a:lnTo>
                <a:lnTo>
                  <a:pt x="109646" y="889843"/>
                </a:lnTo>
                <a:lnTo>
                  <a:pt x="85006" y="854338"/>
                </a:lnTo>
                <a:lnTo>
                  <a:pt x="63230" y="816853"/>
                </a:lnTo>
                <a:lnTo>
                  <a:pt x="44450" y="777517"/>
                </a:lnTo>
                <a:lnTo>
                  <a:pt x="28793" y="736457"/>
                </a:lnTo>
                <a:lnTo>
                  <a:pt x="16390" y="693801"/>
                </a:lnTo>
                <a:lnTo>
                  <a:pt x="7371" y="649676"/>
                </a:lnTo>
                <a:lnTo>
                  <a:pt x="1864" y="604209"/>
                </a:lnTo>
                <a:lnTo>
                  <a:pt x="0" y="557530"/>
                </a:lnTo>
                <a:lnTo>
                  <a:pt x="1864" y="510678"/>
                </a:lnTo>
                <a:lnTo>
                  <a:pt x="7371" y="465075"/>
                </a:lnTo>
                <a:lnTo>
                  <a:pt x="16390" y="420845"/>
                </a:lnTo>
                <a:lnTo>
                  <a:pt x="28793" y="378114"/>
                </a:lnTo>
                <a:lnTo>
                  <a:pt x="44450" y="337006"/>
                </a:lnTo>
                <a:lnTo>
                  <a:pt x="63230" y="297646"/>
                </a:lnTo>
                <a:lnTo>
                  <a:pt x="85006" y="260158"/>
                </a:lnTo>
                <a:lnTo>
                  <a:pt x="109646" y="224668"/>
                </a:lnTo>
                <a:lnTo>
                  <a:pt x="137022" y="191299"/>
                </a:lnTo>
                <a:lnTo>
                  <a:pt x="167005" y="160178"/>
                </a:lnTo>
                <a:lnTo>
                  <a:pt x="199463" y="131429"/>
                </a:lnTo>
                <a:lnTo>
                  <a:pt x="234269" y="105176"/>
                </a:lnTo>
                <a:lnTo>
                  <a:pt x="271292" y="81544"/>
                </a:lnTo>
                <a:lnTo>
                  <a:pt x="310403" y="60659"/>
                </a:lnTo>
                <a:lnTo>
                  <a:pt x="351472" y="42644"/>
                </a:lnTo>
                <a:lnTo>
                  <a:pt x="394370" y="27625"/>
                </a:lnTo>
                <a:lnTo>
                  <a:pt x="438967" y="15726"/>
                </a:lnTo>
                <a:lnTo>
                  <a:pt x="485134" y="7072"/>
                </a:lnTo>
                <a:lnTo>
                  <a:pt x="532742" y="1788"/>
                </a:lnTo>
                <a:lnTo>
                  <a:pt x="5816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8179" y="246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2770" y="3577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7270" y="2499360"/>
            <a:ext cx="1165860" cy="1113790"/>
          </a:xfrm>
          <a:custGeom>
            <a:avLst/>
            <a:gdLst/>
            <a:ahLst/>
            <a:cxnLst/>
            <a:rect l="l" t="t" r="r" b="b"/>
            <a:pathLst>
              <a:path w="1165859" h="1113789">
                <a:moveTo>
                  <a:pt x="582929" y="0"/>
                </a:moveTo>
                <a:lnTo>
                  <a:pt x="534002" y="1779"/>
                </a:lnTo>
                <a:lnTo>
                  <a:pt x="486369" y="7037"/>
                </a:lnTo>
                <a:lnTo>
                  <a:pt x="440160" y="15649"/>
                </a:lnTo>
                <a:lnTo>
                  <a:pt x="395508" y="27492"/>
                </a:lnTo>
                <a:lnTo>
                  <a:pt x="352544" y="42445"/>
                </a:lnTo>
                <a:lnTo>
                  <a:pt x="311398" y="60384"/>
                </a:lnTo>
                <a:lnTo>
                  <a:pt x="272204" y="81186"/>
                </a:lnTo>
                <a:lnTo>
                  <a:pt x="235092" y="104729"/>
                </a:lnTo>
                <a:lnTo>
                  <a:pt x="200193" y="130889"/>
                </a:lnTo>
                <a:lnTo>
                  <a:pt x="167639" y="159543"/>
                </a:lnTo>
                <a:lnTo>
                  <a:pt x="137562" y="190570"/>
                </a:lnTo>
                <a:lnTo>
                  <a:pt x="110093" y="223845"/>
                </a:lnTo>
                <a:lnTo>
                  <a:pt x="85364" y="259246"/>
                </a:lnTo>
                <a:lnTo>
                  <a:pt x="63505" y="296650"/>
                </a:lnTo>
                <a:lnTo>
                  <a:pt x="44648" y="335934"/>
                </a:lnTo>
                <a:lnTo>
                  <a:pt x="28925" y="376976"/>
                </a:lnTo>
                <a:lnTo>
                  <a:pt x="16467" y="419652"/>
                </a:lnTo>
                <a:lnTo>
                  <a:pt x="7406" y="463840"/>
                </a:lnTo>
                <a:lnTo>
                  <a:pt x="1873" y="509417"/>
                </a:lnTo>
                <a:lnTo>
                  <a:pt x="0" y="556260"/>
                </a:lnTo>
                <a:lnTo>
                  <a:pt x="1873" y="603111"/>
                </a:lnTo>
                <a:lnTo>
                  <a:pt x="7406" y="648714"/>
                </a:lnTo>
                <a:lnTo>
                  <a:pt x="16467" y="692944"/>
                </a:lnTo>
                <a:lnTo>
                  <a:pt x="28925" y="735675"/>
                </a:lnTo>
                <a:lnTo>
                  <a:pt x="44648" y="776783"/>
                </a:lnTo>
                <a:lnTo>
                  <a:pt x="63505" y="816143"/>
                </a:lnTo>
                <a:lnTo>
                  <a:pt x="85364" y="853631"/>
                </a:lnTo>
                <a:lnTo>
                  <a:pt x="110093" y="889121"/>
                </a:lnTo>
                <a:lnTo>
                  <a:pt x="137562" y="922490"/>
                </a:lnTo>
                <a:lnTo>
                  <a:pt x="167639" y="953611"/>
                </a:lnTo>
                <a:lnTo>
                  <a:pt x="200193" y="982360"/>
                </a:lnTo>
                <a:lnTo>
                  <a:pt x="235092" y="1008613"/>
                </a:lnTo>
                <a:lnTo>
                  <a:pt x="272204" y="1032245"/>
                </a:lnTo>
                <a:lnTo>
                  <a:pt x="311398" y="1053130"/>
                </a:lnTo>
                <a:lnTo>
                  <a:pt x="352544" y="1071145"/>
                </a:lnTo>
                <a:lnTo>
                  <a:pt x="395508" y="1086164"/>
                </a:lnTo>
                <a:lnTo>
                  <a:pt x="440160" y="1098063"/>
                </a:lnTo>
                <a:lnTo>
                  <a:pt x="486369" y="1106717"/>
                </a:lnTo>
                <a:lnTo>
                  <a:pt x="534002" y="1112001"/>
                </a:lnTo>
                <a:lnTo>
                  <a:pt x="582929" y="1113789"/>
                </a:lnTo>
                <a:lnTo>
                  <a:pt x="631857" y="1112001"/>
                </a:lnTo>
                <a:lnTo>
                  <a:pt x="679490" y="1106717"/>
                </a:lnTo>
                <a:lnTo>
                  <a:pt x="725699" y="1098063"/>
                </a:lnTo>
                <a:lnTo>
                  <a:pt x="770351" y="1086164"/>
                </a:lnTo>
                <a:lnTo>
                  <a:pt x="813315" y="1071145"/>
                </a:lnTo>
                <a:lnTo>
                  <a:pt x="854461" y="1053130"/>
                </a:lnTo>
                <a:lnTo>
                  <a:pt x="893655" y="1032245"/>
                </a:lnTo>
                <a:lnTo>
                  <a:pt x="930767" y="1008613"/>
                </a:lnTo>
                <a:lnTo>
                  <a:pt x="965666" y="982360"/>
                </a:lnTo>
                <a:lnTo>
                  <a:pt x="998220" y="953611"/>
                </a:lnTo>
                <a:lnTo>
                  <a:pt x="1028297" y="922490"/>
                </a:lnTo>
                <a:lnTo>
                  <a:pt x="1055766" y="889121"/>
                </a:lnTo>
                <a:lnTo>
                  <a:pt x="1080495" y="853631"/>
                </a:lnTo>
                <a:lnTo>
                  <a:pt x="1102354" y="816143"/>
                </a:lnTo>
                <a:lnTo>
                  <a:pt x="1121211" y="776783"/>
                </a:lnTo>
                <a:lnTo>
                  <a:pt x="1136934" y="735675"/>
                </a:lnTo>
                <a:lnTo>
                  <a:pt x="1149392" y="692944"/>
                </a:lnTo>
                <a:lnTo>
                  <a:pt x="1158453" y="648714"/>
                </a:lnTo>
                <a:lnTo>
                  <a:pt x="1163986" y="603111"/>
                </a:lnTo>
                <a:lnTo>
                  <a:pt x="1165859" y="556260"/>
                </a:lnTo>
                <a:lnTo>
                  <a:pt x="1163986" y="509417"/>
                </a:lnTo>
                <a:lnTo>
                  <a:pt x="1158453" y="463840"/>
                </a:lnTo>
                <a:lnTo>
                  <a:pt x="1149392" y="419652"/>
                </a:lnTo>
                <a:lnTo>
                  <a:pt x="1136934" y="376976"/>
                </a:lnTo>
                <a:lnTo>
                  <a:pt x="1121211" y="335934"/>
                </a:lnTo>
                <a:lnTo>
                  <a:pt x="1102354" y="296650"/>
                </a:lnTo>
                <a:lnTo>
                  <a:pt x="1080495" y="259246"/>
                </a:lnTo>
                <a:lnTo>
                  <a:pt x="1055766" y="223845"/>
                </a:lnTo>
                <a:lnTo>
                  <a:pt x="1028297" y="190570"/>
                </a:lnTo>
                <a:lnTo>
                  <a:pt x="998220" y="159543"/>
                </a:lnTo>
                <a:lnTo>
                  <a:pt x="965666" y="130889"/>
                </a:lnTo>
                <a:lnTo>
                  <a:pt x="930767" y="104729"/>
                </a:lnTo>
                <a:lnTo>
                  <a:pt x="893655" y="81186"/>
                </a:lnTo>
                <a:lnTo>
                  <a:pt x="854461" y="60384"/>
                </a:lnTo>
                <a:lnTo>
                  <a:pt x="813315" y="42445"/>
                </a:lnTo>
                <a:lnTo>
                  <a:pt x="770351" y="27492"/>
                </a:lnTo>
                <a:lnTo>
                  <a:pt x="725699" y="15649"/>
                </a:lnTo>
                <a:lnTo>
                  <a:pt x="679490" y="7037"/>
                </a:lnTo>
                <a:lnTo>
                  <a:pt x="631857" y="1779"/>
                </a:lnTo>
                <a:lnTo>
                  <a:pt x="58292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7270" y="2499360"/>
            <a:ext cx="1165860" cy="1113790"/>
          </a:xfrm>
          <a:custGeom>
            <a:avLst/>
            <a:gdLst/>
            <a:ahLst/>
            <a:cxnLst/>
            <a:rect l="l" t="t" r="r" b="b"/>
            <a:pathLst>
              <a:path w="1165859" h="1113789">
                <a:moveTo>
                  <a:pt x="582929" y="0"/>
                </a:moveTo>
                <a:lnTo>
                  <a:pt x="631857" y="1779"/>
                </a:lnTo>
                <a:lnTo>
                  <a:pt x="679490" y="7037"/>
                </a:lnTo>
                <a:lnTo>
                  <a:pt x="725699" y="15649"/>
                </a:lnTo>
                <a:lnTo>
                  <a:pt x="770351" y="27492"/>
                </a:lnTo>
                <a:lnTo>
                  <a:pt x="813315" y="42445"/>
                </a:lnTo>
                <a:lnTo>
                  <a:pt x="854461" y="60384"/>
                </a:lnTo>
                <a:lnTo>
                  <a:pt x="893655" y="81186"/>
                </a:lnTo>
                <a:lnTo>
                  <a:pt x="930767" y="104729"/>
                </a:lnTo>
                <a:lnTo>
                  <a:pt x="965666" y="130889"/>
                </a:lnTo>
                <a:lnTo>
                  <a:pt x="998220" y="159543"/>
                </a:lnTo>
                <a:lnTo>
                  <a:pt x="1028297" y="190570"/>
                </a:lnTo>
                <a:lnTo>
                  <a:pt x="1055766" y="223845"/>
                </a:lnTo>
                <a:lnTo>
                  <a:pt x="1080495" y="259246"/>
                </a:lnTo>
                <a:lnTo>
                  <a:pt x="1102354" y="296650"/>
                </a:lnTo>
                <a:lnTo>
                  <a:pt x="1121211" y="335934"/>
                </a:lnTo>
                <a:lnTo>
                  <a:pt x="1136934" y="376976"/>
                </a:lnTo>
                <a:lnTo>
                  <a:pt x="1149392" y="419652"/>
                </a:lnTo>
                <a:lnTo>
                  <a:pt x="1158453" y="463840"/>
                </a:lnTo>
                <a:lnTo>
                  <a:pt x="1163986" y="509417"/>
                </a:lnTo>
                <a:lnTo>
                  <a:pt x="1165859" y="556260"/>
                </a:lnTo>
                <a:lnTo>
                  <a:pt x="1163986" y="603111"/>
                </a:lnTo>
                <a:lnTo>
                  <a:pt x="1158453" y="648714"/>
                </a:lnTo>
                <a:lnTo>
                  <a:pt x="1149392" y="692944"/>
                </a:lnTo>
                <a:lnTo>
                  <a:pt x="1136934" y="735675"/>
                </a:lnTo>
                <a:lnTo>
                  <a:pt x="1121211" y="776783"/>
                </a:lnTo>
                <a:lnTo>
                  <a:pt x="1102354" y="816143"/>
                </a:lnTo>
                <a:lnTo>
                  <a:pt x="1080495" y="853631"/>
                </a:lnTo>
                <a:lnTo>
                  <a:pt x="1055766" y="889121"/>
                </a:lnTo>
                <a:lnTo>
                  <a:pt x="1028297" y="922490"/>
                </a:lnTo>
                <a:lnTo>
                  <a:pt x="998220" y="953611"/>
                </a:lnTo>
                <a:lnTo>
                  <a:pt x="965666" y="982360"/>
                </a:lnTo>
                <a:lnTo>
                  <a:pt x="930767" y="1008613"/>
                </a:lnTo>
                <a:lnTo>
                  <a:pt x="893655" y="1032245"/>
                </a:lnTo>
                <a:lnTo>
                  <a:pt x="854461" y="1053130"/>
                </a:lnTo>
                <a:lnTo>
                  <a:pt x="813315" y="1071145"/>
                </a:lnTo>
                <a:lnTo>
                  <a:pt x="770351" y="1086164"/>
                </a:lnTo>
                <a:lnTo>
                  <a:pt x="725699" y="1098063"/>
                </a:lnTo>
                <a:lnTo>
                  <a:pt x="679490" y="1106717"/>
                </a:lnTo>
                <a:lnTo>
                  <a:pt x="631857" y="1112001"/>
                </a:lnTo>
                <a:lnTo>
                  <a:pt x="582929" y="1113789"/>
                </a:lnTo>
                <a:lnTo>
                  <a:pt x="534002" y="1112001"/>
                </a:lnTo>
                <a:lnTo>
                  <a:pt x="486369" y="1106717"/>
                </a:lnTo>
                <a:lnTo>
                  <a:pt x="440160" y="1098063"/>
                </a:lnTo>
                <a:lnTo>
                  <a:pt x="395508" y="1086164"/>
                </a:lnTo>
                <a:lnTo>
                  <a:pt x="352544" y="1071145"/>
                </a:lnTo>
                <a:lnTo>
                  <a:pt x="311398" y="1053130"/>
                </a:lnTo>
                <a:lnTo>
                  <a:pt x="272204" y="1032245"/>
                </a:lnTo>
                <a:lnTo>
                  <a:pt x="235092" y="1008613"/>
                </a:lnTo>
                <a:lnTo>
                  <a:pt x="200193" y="982360"/>
                </a:lnTo>
                <a:lnTo>
                  <a:pt x="167639" y="953611"/>
                </a:lnTo>
                <a:lnTo>
                  <a:pt x="137562" y="922490"/>
                </a:lnTo>
                <a:lnTo>
                  <a:pt x="110093" y="889121"/>
                </a:lnTo>
                <a:lnTo>
                  <a:pt x="85364" y="853631"/>
                </a:lnTo>
                <a:lnTo>
                  <a:pt x="63505" y="816143"/>
                </a:lnTo>
                <a:lnTo>
                  <a:pt x="44648" y="776783"/>
                </a:lnTo>
                <a:lnTo>
                  <a:pt x="28925" y="735675"/>
                </a:lnTo>
                <a:lnTo>
                  <a:pt x="16467" y="692944"/>
                </a:lnTo>
                <a:lnTo>
                  <a:pt x="7406" y="648714"/>
                </a:lnTo>
                <a:lnTo>
                  <a:pt x="1873" y="603111"/>
                </a:lnTo>
                <a:lnTo>
                  <a:pt x="0" y="556260"/>
                </a:lnTo>
                <a:lnTo>
                  <a:pt x="1873" y="509417"/>
                </a:lnTo>
                <a:lnTo>
                  <a:pt x="7406" y="463840"/>
                </a:lnTo>
                <a:lnTo>
                  <a:pt x="16467" y="419652"/>
                </a:lnTo>
                <a:lnTo>
                  <a:pt x="28925" y="376976"/>
                </a:lnTo>
                <a:lnTo>
                  <a:pt x="44648" y="335934"/>
                </a:lnTo>
                <a:lnTo>
                  <a:pt x="63505" y="296650"/>
                </a:lnTo>
                <a:lnTo>
                  <a:pt x="85364" y="259246"/>
                </a:lnTo>
                <a:lnTo>
                  <a:pt x="110093" y="223845"/>
                </a:lnTo>
                <a:lnTo>
                  <a:pt x="137562" y="190570"/>
                </a:lnTo>
                <a:lnTo>
                  <a:pt x="167639" y="159543"/>
                </a:lnTo>
                <a:lnTo>
                  <a:pt x="200193" y="130889"/>
                </a:lnTo>
                <a:lnTo>
                  <a:pt x="235092" y="104729"/>
                </a:lnTo>
                <a:lnTo>
                  <a:pt x="272204" y="81186"/>
                </a:lnTo>
                <a:lnTo>
                  <a:pt x="311398" y="60384"/>
                </a:lnTo>
                <a:lnTo>
                  <a:pt x="352544" y="42445"/>
                </a:lnTo>
                <a:lnTo>
                  <a:pt x="395508" y="27492"/>
                </a:lnTo>
                <a:lnTo>
                  <a:pt x="440160" y="15649"/>
                </a:lnTo>
                <a:lnTo>
                  <a:pt x="486369" y="7037"/>
                </a:lnTo>
                <a:lnTo>
                  <a:pt x="534002" y="1779"/>
                </a:lnTo>
                <a:lnTo>
                  <a:pt x="58292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7270" y="2499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63130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269" y="2442210"/>
            <a:ext cx="1165860" cy="1113790"/>
          </a:xfrm>
          <a:custGeom>
            <a:avLst/>
            <a:gdLst/>
            <a:ahLst/>
            <a:cxnLst/>
            <a:rect l="l" t="t" r="r" b="b"/>
            <a:pathLst>
              <a:path w="1165860" h="1113789">
                <a:moveTo>
                  <a:pt x="582930" y="0"/>
                </a:moveTo>
                <a:lnTo>
                  <a:pt x="534002" y="1788"/>
                </a:lnTo>
                <a:lnTo>
                  <a:pt x="486369" y="7071"/>
                </a:lnTo>
                <a:lnTo>
                  <a:pt x="440160" y="15721"/>
                </a:lnTo>
                <a:lnTo>
                  <a:pt x="395508" y="27614"/>
                </a:lnTo>
                <a:lnTo>
                  <a:pt x="352544" y="42624"/>
                </a:lnTo>
                <a:lnTo>
                  <a:pt x="311398" y="60624"/>
                </a:lnTo>
                <a:lnTo>
                  <a:pt x="272204" y="81490"/>
                </a:lnTo>
                <a:lnTo>
                  <a:pt x="235092" y="105095"/>
                </a:lnTo>
                <a:lnTo>
                  <a:pt x="200193" y="131313"/>
                </a:lnTo>
                <a:lnTo>
                  <a:pt x="167640" y="160020"/>
                </a:lnTo>
                <a:lnTo>
                  <a:pt x="137562" y="191088"/>
                </a:lnTo>
                <a:lnTo>
                  <a:pt x="110093" y="224393"/>
                </a:lnTo>
                <a:lnTo>
                  <a:pt x="85364" y="259809"/>
                </a:lnTo>
                <a:lnTo>
                  <a:pt x="63505" y="297210"/>
                </a:lnTo>
                <a:lnTo>
                  <a:pt x="44648" y="336470"/>
                </a:lnTo>
                <a:lnTo>
                  <a:pt x="28925" y="377464"/>
                </a:lnTo>
                <a:lnTo>
                  <a:pt x="16467" y="420065"/>
                </a:lnTo>
                <a:lnTo>
                  <a:pt x="7406" y="464149"/>
                </a:lnTo>
                <a:lnTo>
                  <a:pt x="1873" y="509589"/>
                </a:lnTo>
                <a:lnTo>
                  <a:pt x="0" y="556260"/>
                </a:lnTo>
                <a:lnTo>
                  <a:pt x="1873" y="603111"/>
                </a:lnTo>
                <a:lnTo>
                  <a:pt x="7406" y="648714"/>
                </a:lnTo>
                <a:lnTo>
                  <a:pt x="16467" y="692944"/>
                </a:lnTo>
                <a:lnTo>
                  <a:pt x="28925" y="735675"/>
                </a:lnTo>
                <a:lnTo>
                  <a:pt x="44648" y="776783"/>
                </a:lnTo>
                <a:lnTo>
                  <a:pt x="63505" y="816143"/>
                </a:lnTo>
                <a:lnTo>
                  <a:pt x="85364" y="853631"/>
                </a:lnTo>
                <a:lnTo>
                  <a:pt x="110093" y="889121"/>
                </a:lnTo>
                <a:lnTo>
                  <a:pt x="137562" y="922490"/>
                </a:lnTo>
                <a:lnTo>
                  <a:pt x="167640" y="953611"/>
                </a:lnTo>
                <a:lnTo>
                  <a:pt x="200193" y="982360"/>
                </a:lnTo>
                <a:lnTo>
                  <a:pt x="235092" y="1008613"/>
                </a:lnTo>
                <a:lnTo>
                  <a:pt x="272204" y="1032245"/>
                </a:lnTo>
                <a:lnTo>
                  <a:pt x="311398" y="1053130"/>
                </a:lnTo>
                <a:lnTo>
                  <a:pt x="352544" y="1071145"/>
                </a:lnTo>
                <a:lnTo>
                  <a:pt x="395508" y="1086164"/>
                </a:lnTo>
                <a:lnTo>
                  <a:pt x="440160" y="1098063"/>
                </a:lnTo>
                <a:lnTo>
                  <a:pt x="486369" y="1106717"/>
                </a:lnTo>
                <a:lnTo>
                  <a:pt x="534002" y="1112001"/>
                </a:lnTo>
                <a:lnTo>
                  <a:pt x="582930" y="1113789"/>
                </a:lnTo>
                <a:lnTo>
                  <a:pt x="631857" y="1112001"/>
                </a:lnTo>
                <a:lnTo>
                  <a:pt x="679490" y="1106717"/>
                </a:lnTo>
                <a:lnTo>
                  <a:pt x="725699" y="1098063"/>
                </a:lnTo>
                <a:lnTo>
                  <a:pt x="770351" y="1086164"/>
                </a:lnTo>
                <a:lnTo>
                  <a:pt x="813315" y="1071145"/>
                </a:lnTo>
                <a:lnTo>
                  <a:pt x="854461" y="1053130"/>
                </a:lnTo>
                <a:lnTo>
                  <a:pt x="893655" y="1032245"/>
                </a:lnTo>
                <a:lnTo>
                  <a:pt x="930767" y="1008613"/>
                </a:lnTo>
                <a:lnTo>
                  <a:pt x="965666" y="982360"/>
                </a:lnTo>
                <a:lnTo>
                  <a:pt x="998219" y="953611"/>
                </a:lnTo>
                <a:lnTo>
                  <a:pt x="1028297" y="922490"/>
                </a:lnTo>
                <a:lnTo>
                  <a:pt x="1055766" y="889121"/>
                </a:lnTo>
                <a:lnTo>
                  <a:pt x="1080495" y="853631"/>
                </a:lnTo>
                <a:lnTo>
                  <a:pt x="1102354" y="816143"/>
                </a:lnTo>
                <a:lnTo>
                  <a:pt x="1121211" y="776783"/>
                </a:lnTo>
                <a:lnTo>
                  <a:pt x="1136934" y="735675"/>
                </a:lnTo>
                <a:lnTo>
                  <a:pt x="1149392" y="692944"/>
                </a:lnTo>
                <a:lnTo>
                  <a:pt x="1158453" y="648714"/>
                </a:lnTo>
                <a:lnTo>
                  <a:pt x="1163986" y="603111"/>
                </a:lnTo>
                <a:lnTo>
                  <a:pt x="1165860" y="556260"/>
                </a:lnTo>
                <a:lnTo>
                  <a:pt x="1163986" y="509589"/>
                </a:lnTo>
                <a:lnTo>
                  <a:pt x="1158453" y="464149"/>
                </a:lnTo>
                <a:lnTo>
                  <a:pt x="1149392" y="420065"/>
                </a:lnTo>
                <a:lnTo>
                  <a:pt x="1136934" y="377464"/>
                </a:lnTo>
                <a:lnTo>
                  <a:pt x="1121211" y="336470"/>
                </a:lnTo>
                <a:lnTo>
                  <a:pt x="1102354" y="297210"/>
                </a:lnTo>
                <a:lnTo>
                  <a:pt x="1080495" y="259809"/>
                </a:lnTo>
                <a:lnTo>
                  <a:pt x="1055766" y="224393"/>
                </a:lnTo>
                <a:lnTo>
                  <a:pt x="1028297" y="191088"/>
                </a:lnTo>
                <a:lnTo>
                  <a:pt x="998219" y="160020"/>
                </a:lnTo>
                <a:lnTo>
                  <a:pt x="965666" y="131313"/>
                </a:lnTo>
                <a:lnTo>
                  <a:pt x="930767" y="105095"/>
                </a:lnTo>
                <a:lnTo>
                  <a:pt x="893655" y="81490"/>
                </a:lnTo>
                <a:lnTo>
                  <a:pt x="854461" y="60624"/>
                </a:lnTo>
                <a:lnTo>
                  <a:pt x="813315" y="42624"/>
                </a:lnTo>
                <a:lnTo>
                  <a:pt x="770351" y="27614"/>
                </a:lnTo>
                <a:lnTo>
                  <a:pt x="725699" y="15721"/>
                </a:lnTo>
                <a:lnTo>
                  <a:pt x="679490" y="7071"/>
                </a:lnTo>
                <a:lnTo>
                  <a:pt x="631857" y="1788"/>
                </a:lnTo>
                <a:lnTo>
                  <a:pt x="58293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9269" y="2442210"/>
            <a:ext cx="1165860" cy="1113790"/>
          </a:xfrm>
          <a:custGeom>
            <a:avLst/>
            <a:gdLst/>
            <a:ahLst/>
            <a:cxnLst/>
            <a:rect l="l" t="t" r="r" b="b"/>
            <a:pathLst>
              <a:path w="1165860" h="1113789">
                <a:moveTo>
                  <a:pt x="582930" y="0"/>
                </a:moveTo>
                <a:lnTo>
                  <a:pt x="631857" y="1788"/>
                </a:lnTo>
                <a:lnTo>
                  <a:pt x="679490" y="7071"/>
                </a:lnTo>
                <a:lnTo>
                  <a:pt x="725699" y="15721"/>
                </a:lnTo>
                <a:lnTo>
                  <a:pt x="770351" y="27614"/>
                </a:lnTo>
                <a:lnTo>
                  <a:pt x="813315" y="42624"/>
                </a:lnTo>
                <a:lnTo>
                  <a:pt x="854461" y="60624"/>
                </a:lnTo>
                <a:lnTo>
                  <a:pt x="893655" y="81490"/>
                </a:lnTo>
                <a:lnTo>
                  <a:pt x="930767" y="105095"/>
                </a:lnTo>
                <a:lnTo>
                  <a:pt x="965666" y="131313"/>
                </a:lnTo>
                <a:lnTo>
                  <a:pt x="998219" y="160020"/>
                </a:lnTo>
                <a:lnTo>
                  <a:pt x="1028297" y="191088"/>
                </a:lnTo>
                <a:lnTo>
                  <a:pt x="1055766" y="224393"/>
                </a:lnTo>
                <a:lnTo>
                  <a:pt x="1080495" y="259809"/>
                </a:lnTo>
                <a:lnTo>
                  <a:pt x="1102354" y="297210"/>
                </a:lnTo>
                <a:lnTo>
                  <a:pt x="1121211" y="336470"/>
                </a:lnTo>
                <a:lnTo>
                  <a:pt x="1136934" y="377464"/>
                </a:lnTo>
                <a:lnTo>
                  <a:pt x="1149392" y="420065"/>
                </a:lnTo>
                <a:lnTo>
                  <a:pt x="1158453" y="464149"/>
                </a:lnTo>
                <a:lnTo>
                  <a:pt x="1163986" y="509589"/>
                </a:lnTo>
                <a:lnTo>
                  <a:pt x="1165860" y="556260"/>
                </a:lnTo>
                <a:lnTo>
                  <a:pt x="1163986" y="603111"/>
                </a:lnTo>
                <a:lnTo>
                  <a:pt x="1158453" y="648714"/>
                </a:lnTo>
                <a:lnTo>
                  <a:pt x="1149392" y="692944"/>
                </a:lnTo>
                <a:lnTo>
                  <a:pt x="1136934" y="735675"/>
                </a:lnTo>
                <a:lnTo>
                  <a:pt x="1121211" y="776783"/>
                </a:lnTo>
                <a:lnTo>
                  <a:pt x="1102354" y="816143"/>
                </a:lnTo>
                <a:lnTo>
                  <a:pt x="1080495" y="853631"/>
                </a:lnTo>
                <a:lnTo>
                  <a:pt x="1055766" y="889121"/>
                </a:lnTo>
                <a:lnTo>
                  <a:pt x="1028297" y="922490"/>
                </a:lnTo>
                <a:lnTo>
                  <a:pt x="998219" y="953611"/>
                </a:lnTo>
                <a:lnTo>
                  <a:pt x="965666" y="982360"/>
                </a:lnTo>
                <a:lnTo>
                  <a:pt x="930767" y="1008613"/>
                </a:lnTo>
                <a:lnTo>
                  <a:pt x="893655" y="1032245"/>
                </a:lnTo>
                <a:lnTo>
                  <a:pt x="854461" y="1053130"/>
                </a:lnTo>
                <a:lnTo>
                  <a:pt x="813315" y="1071145"/>
                </a:lnTo>
                <a:lnTo>
                  <a:pt x="770351" y="1086164"/>
                </a:lnTo>
                <a:lnTo>
                  <a:pt x="725699" y="1098063"/>
                </a:lnTo>
                <a:lnTo>
                  <a:pt x="679490" y="1106717"/>
                </a:lnTo>
                <a:lnTo>
                  <a:pt x="631857" y="1112001"/>
                </a:lnTo>
                <a:lnTo>
                  <a:pt x="582930" y="1113789"/>
                </a:lnTo>
                <a:lnTo>
                  <a:pt x="534002" y="1112001"/>
                </a:lnTo>
                <a:lnTo>
                  <a:pt x="486369" y="1106717"/>
                </a:lnTo>
                <a:lnTo>
                  <a:pt x="440160" y="1098063"/>
                </a:lnTo>
                <a:lnTo>
                  <a:pt x="395508" y="1086164"/>
                </a:lnTo>
                <a:lnTo>
                  <a:pt x="352544" y="1071145"/>
                </a:lnTo>
                <a:lnTo>
                  <a:pt x="311398" y="1053130"/>
                </a:lnTo>
                <a:lnTo>
                  <a:pt x="272204" y="1032245"/>
                </a:lnTo>
                <a:lnTo>
                  <a:pt x="235092" y="1008613"/>
                </a:lnTo>
                <a:lnTo>
                  <a:pt x="200193" y="982360"/>
                </a:lnTo>
                <a:lnTo>
                  <a:pt x="167640" y="953611"/>
                </a:lnTo>
                <a:lnTo>
                  <a:pt x="137562" y="922490"/>
                </a:lnTo>
                <a:lnTo>
                  <a:pt x="110093" y="889121"/>
                </a:lnTo>
                <a:lnTo>
                  <a:pt x="85364" y="853631"/>
                </a:lnTo>
                <a:lnTo>
                  <a:pt x="63505" y="816143"/>
                </a:lnTo>
                <a:lnTo>
                  <a:pt x="44648" y="776783"/>
                </a:lnTo>
                <a:lnTo>
                  <a:pt x="28925" y="735675"/>
                </a:lnTo>
                <a:lnTo>
                  <a:pt x="16467" y="692944"/>
                </a:lnTo>
                <a:lnTo>
                  <a:pt x="7406" y="648714"/>
                </a:lnTo>
                <a:lnTo>
                  <a:pt x="1873" y="603111"/>
                </a:lnTo>
                <a:lnTo>
                  <a:pt x="0" y="556260"/>
                </a:lnTo>
                <a:lnTo>
                  <a:pt x="1873" y="509589"/>
                </a:lnTo>
                <a:lnTo>
                  <a:pt x="7406" y="464149"/>
                </a:lnTo>
                <a:lnTo>
                  <a:pt x="16467" y="420065"/>
                </a:lnTo>
                <a:lnTo>
                  <a:pt x="28925" y="377464"/>
                </a:lnTo>
                <a:lnTo>
                  <a:pt x="44648" y="336470"/>
                </a:lnTo>
                <a:lnTo>
                  <a:pt x="63505" y="297210"/>
                </a:lnTo>
                <a:lnTo>
                  <a:pt x="85364" y="259809"/>
                </a:lnTo>
                <a:lnTo>
                  <a:pt x="110093" y="224393"/>
                </a:lnTo>
                <a:lnTo>
                  <a:pt x="137562" y="191088"/>
                </a:lnTo>
                <a:lnTo>
                  <a:pt x="167640" y="160020"/>
                </a:lnTo>
                <a:lnTo>
                  <a:pt x="200193" y="131313"/>
                </a:lnTo>
                <a:lnTo>
                  <a:pt x="235092" y="105095"/>
                </a:lnTo>
                <a:lnTo>
                  <a:pt x="272204" y="81490"/>
                </a:lnTo>
                <a:lnTo>
                  <a:pt x="311398" y="60624"/>
                </a:lnTo>
                <a:lnTo>
                  <a:pt x="352544" y="42624"/>
                </a:lnTo>
                <a:lnTo>
                  <a:pt x="395508" y="27614"/>
                </a:lnTo>
                <a:lnTo>
                  <a:pt x="440160" y="15721"/>
                </a:lnTo>
                <a:lnTo>
                  <a:pt x="486369" y="7071"/>
                </a:lnTo>
                <a:lnTo>
                  <a:pt x="534002" y="1788"/>
                </a:lnTo>
                <a:lnTo>
                  <a:pt x="58293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9269" y="2442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75129" y="355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2030" y="2931160"/>
            <a:ext cx="102870" cy="116839"/>
          </a:xfrm>
          <a:custGeom>
            <a:avLst/>
            <a:gdLst/>
            <a:ahLst/>
            <a:cxnLst/>
            <a:rect l="l" t="t" r="r" b="b"/>
            <a:pathLst>
              <a:path w="102869" h="116839">
                <a:moveTo>
                  <a:pt x="50800" y="0"/>
                </a:moveTo>
                <a:lnTo>
                  <a:pt x="30539" y="4484"/>
                </a:lnTo>
                <a:lnTo>
                  <a:pt x="14446" y="16827"/>
                </a:lnTo>
                <a:lnTo>
                  <a:pt x="3829" y="35361"/>
                </a:lnTo>
                <a:lnTo>
                  <a:pt x="0" y="58419"/>
                </a:lnTo>
                <a:lnTo>
                  <a:pt x="3829" y="81478"/>
                </a:lnTo>
                <a:lnTo>
                  <a:pt x="14446" y="100012"/>
                </a:lnTo>
                <a:lnTo>
                  <a:pt x="30539" y="112355"/>
                </a:lnTo>
                <a:lnTo>
                  <a:pt x="50800" y="116839"/>
                </a:lnTo>
                <a:lnTo>
                  <a:pt x="71258" y="112355"/>
                </a:lnTo>
                <a:lnTo>
                  <a:pt x="87788" y="100012"/>
                </a:lnTo>
                <a:lnTo>
                  <a:pt x="98841" y="81478"/>
                </a:lnTo>
                <a:lnTo>
                  <a:pt x="102869" y="58419"/>
                </a:lnTo>
                <a:lnTo>
                  <a:pt x="98841" y="35361"/>
                </a:lnTo>
                <a:lnTo>
                  <a:pt x="87788" y="16827"/>
                </a:lnTo>
                <a:lnTo>
                  <a:pt x="71258" y="4484"/>
                </a:lnTo>
                <a:lnTo>
                  <a:pt x="50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2030" y="2931160"/>
            <a:ext cx="102870" cy="116839"/>
          </a:xfrm>
          <a:custGeom>
            <a:avLst/>
            <a:gdLst/>
            <a:ahLst/>
            <a:cxnLst/>
            <a:rect l="l" t="t" r="r" b="b"/>
            <a:pathLst>
              <a:path w="102869" h="116839">
                <a:moveTo>
                  <a:pt x="50800" y="0"/>
                </a:moveTo>
                <a:lnTo>
                  <a:pt x="71258" y="4484"/>
                </a:lnTo>
                <a:lnTo>
                  <a:pt x="87788" y="16827"/>
                </a:lnTo>
                <a:lnTo>
                  <a:pt x="98841" y="35361"/>
                </a:lnTo>
                <a:lnTo>
                  <a:pt x="102869" y="58419"/>
                </a:lnTo>
                <a:lnTo>
                  <a:pt x="98841" y="81478"/>
                </a:lnTo>
                <a:lnTo>
                  <a:pt x="87788" y="100012"/>
                </a:lnTo>
                <a:lnTo>
                  <a:pt x="71258" y="112355"/>
                </a:lnTo>
                <a:lnTo>
                  <a:pt x="50800" y="116839"/>
                </a:lnTo>
                <a:lnTo>
                  <a:pt x="30539" y="112355"/>
                </a:lnTo>
                <a:lnTo>
                  <a:pt x="14446" y="100012"/>
                </a:lnTo>
                <a:lnTo>
                  <a:pt x="3829" y="81478"/>
                </a:lnTo>
                <a:lnTo>
                  <a:pt x="0" y="58419"/>
                </a:lnTo>
                <a:lnTo>
                  <a:pt x="3829" y="35361"/>
                </a:lnTo>
                <a:lnTo>
                  <a:pt x="14446" y="16827"/>
                </a:lnTo>
                <a:lnTo>
                  <a:pt x="30539" y="4484"/>
                </a:lnTo>
                <a:lnTo>
                  <a:pt x="5080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2030" y="2931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900" y="3049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74440" y="2931160"/>
            <a:ext cx="102870" cy="116839"/>
          </a:xfrm>
          <a:custGeom>
            <a:avLst/>
            <a:gdLst/>
            <a:ahLst/>
            <a:cxnLst/>
            <a:rect l="l" t="t" r="r" b="b"/>
            <a:pathLst>
              <a:path w="102870" h="116839">
                <a:moveTo>
                  <a:pt x="50800" y="0"/>
                </a:moveTo>
                <a:lnTo>
                  <a:pt x="30539" y="4484"/>
                </a:lnTo>
                <a:lnTo>
                  <a:pt x="14446" y="16827"/>
                </a:lnTo>
                <a:lnTo>
                  <a:pt x="3829" y="35361"/>
                </a:lnTo>
                <a:lnTo>
                  <a:pt x="0" y="58419"/>
                </a:lnTo>
                <a:lnTo>
                  <a:pt x="3829" y="81478"/>
                </a:lnTo>
                <a:lnTo>
                  <a:pt x="14446" y="100012"/>
                </a:lnTo>
                <a:lnTo>
                  <a:pt x="30539" y="112355"/>
                </a:lnTo>
                <a:lnTo>
                  <a:pt x="50800" y="116839"/>
                </a:lnTo>
                <a:lnTo>
                  <a:pt x="71258" y="112355"/>
                </a:lnTo>
                <a:lnTo>
                  <a:pt x="87788" y="100012"/>
                </a:lnTo>
                <a:lnTo>
                  <a:pt x="98841" y="81478"/>
                </a:lnTo>
                <a:lnTo>
                  <a:pt x="102870" y="58419"/>
                </a:lnTo>
                <a:lnTo>
                  <a:pt x="98841" y="35361"/>
                </a:lnTo>
                <a:lnTo>
                  <a:pt x="87788" y="16827"/>
                </a:lnTo>
                <a:lnTo>
                  <a:pt x="71258" y="4484"/>
                </a:lnTo>
                <a:lnTo>
                  <a:pt x="50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74440" y="2931160"/>
            <a:ext cx="102870" cy="116839"/>
          </a:xfrm>
          <a:custGeom>
            <a:avLst/>
            <a:gdLst/>
            <a:ahLst/>
            <a:cxnLst/>
            <a:rect l="l" t="t" r="r" b="b"/>
            <a:pathLst>
              <a:path w="102870" h="116839">
                <a:moveTo>
                  <a:pt x="50800" y="0"/>
                </a:moveTo>
                <a:lnTo>
                  <a:pt x="71258" y="4484"/>
                </a:lnTo>
                <a:lnTo>
                  <a:pt x="87788" y="16827"/>
                </a:lnTo>
                <a:lnTo>
                  <a:pt x="98841" y="35361"/>
                </a:lnTo>
                <a:lnTo>
                  <a:pt x="102870" y="58419"/>
                </a:lnTo>
                <a:lnTo>
                  <a:pt x="98841" y="81478"/>
                </a:lnTo>
                <a:lnTo>
                  <a:pt x="87788" y="100012"/>
                </a:lnTo>
                <a:lnTo>
                  <a:pt x="71258" y="112355"/>
                </a:lnTo>
                <a:lnTo>
                  <a:pt x="50800" y="116839"/>
                </a:lnTo>
                <a:lnTo>
                  <a:pt x="30539" y="112355"/>
                </a:lnTo>
                <a:lnTo>
                  <a:pt x="14446" y="100012"/>
                </a:lnTo>
                <a:lnTo>
                  <a:pt x="3829" y="81478"/>
                </a:lnTo>
                <a:lnTo>
                  <a:pt x="0" y="58419"/>
                </a:lnTo>
                <a:lnTo>
                  <a:pt x="3829" y="35361"/>
                </a:lnTo>
                <a:lnTo>
                  <a:pt x="14446" y="16827"/>
                </a:lnTo>
                <a:lnTo>
                  <a:pt x="30539" y="4484"/>
                </a:lnTo>
                <a:lnTo>
                  <a:pt x="5080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74440" y="2931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7309" y="3049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2030" y="2931160"/>
            <a:ext cx="102870" cy="116839"/>
          </a:xfrm>
          <a:custGeom>
            <a:avLst/>
            <a:gdLst/>
            <a:ahLst/>
            <a:cxnLst/>
            <a:rect l="l" t="t" r="r" b="b"/>
            <a:pathLst>
              <a:path w="102869" h="116839">
                <a:moveTo>
                  <a:pt x="50800" y="0"/>
                </a:moveTo>
                <a:lnTo>
                  <a:pt x="30539" y="4484"/>
                </a:lnTo>
                <a:lnTo>
                  <a:pt x="14446" y="16827"/>
                </a:lnTo>
                <a:lnTo>
                  <a:pt x="3829" y="35361"/>
                </a:lnTo>
                <a:lnTo>
                  <a:pt x="0" y="58419"/>
                </a:lnTo>
                <a:lnTo>
                  <a:pt x="3829" y="81478"/>
                </a:lnTo>
                <a:lnTo>
                  <a:pt x="14446" y="100012"/>
                </a:lnTo>
                <a:lnTo>
                  <a:pt x="30539" y="112355"/>
                </a:lnTo>
                <a:lnTo>
                  <a:pt x="50800" y="116839"/>
                </a:lnTo>
                <a:lnTo>
                  <a:pt x="71258" y="112355"/>
                </a:lnTo>
                <a:lnTo>
                  <a:pt x="87788" y="100012"/>
                </a:lnTo>
                <a:lnTo>
                  <a:pt x="98841" y="81478"/>
                </a:lnTo>
                <a:lnTo>
                  <a:pt x="102869" y="58419"/>
                </a:lnTo>
                <a:lnTo>
                  <a:pt x="98841" y="35361"/>
                </a:lnTo>
                <a:lnTo>
                  <a:pt x="87788" y="16827"/>
                </a:lnTo>
                <a:lnTo>
                  <a:pt x="71258" y="4484"/>
                </a:lnTo>
                <a:lnTo>
                  <a:pt x="50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02030" y="2931160"/>
            <a:ext cx="102870" cy="116839"/>
          </a:xfrm>
          <a:custGeom>
            <a:avLst/>
            <a:gdLst/>
            <a:ahLst/>
            <a:cxnLst/>
            <a:rect l="l" t="t" r="r" b="b"/>
            <a:pathLst>
              <a:path w="102869" h="116839">
                <a:moveTo>
                  <a:pt x="50800" y="0"/>
                </a:moveTo>
                <a:lnTo>
                  <a:pt x="71258" y="4484"/>
                </a:lnTo>
                <a:lnTo>
                  <a:pt x="87788" y="16827"/>
                </a:lnTo>
                <a:lnTo>
                  <a:pt x="98841" y="35361"/>
                </a:lnTo>
                <a:lnTo>
                  <a:pt x="102869" y="58419"/>
                </a:lnTo>
                <a:lnTo>
                  <a:pt x="98841" y="81478"/>
                </a:lnTo>
                <a:lnTo>
                  <a:pt x="87788" y="100012"/>
                </a:lnTo>
                <a:lnTo>
                  <a:pt x="71258" y="112355"/>
                </a:lnTo>
                <a:lnTo>
                  <a:pt x="50800" y="116839"/>
                </a:lnTo>
                <a:lnTo>
                  <a:pt x="30539" y="112355"/>
                </a:lnTo>
                <a:lnTo>
                  <a:pt x="14446" y="100012"/>
                </a:lnTo>
                <a:lnTo>
                  <a:pt x="3829" y="81478"/>
                </a:lnTo>
                <a:lnTo>
                  <a:pt x="0" y="58419"/>
                </a:lnTo>
                <a:lnTo>
                  <a:pt x="3829" y="35361"/>
                </a:lnTo>
                <a:lnTo>
                  <a:pt x="14446" y="16827"/>
                </a:lnTo>
                <a:lnTo>
                  <a:pt x="30539" y="4484"/>
                </a:lnTo>
                <a:lnTo>
                  <a:pt x="5080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030" y="2931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4900" y="3049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85" dirty="0"/>
              <a:t>Center-based</a:t>
            </a:r>
            <a:r>
              <a:rPr sz="2800" spc="70" dirty="0"/>
              <a:t> </a:t>
            </a:r>
            <a:r>
              <a:rPr sz="2800" spc="185" dirty="0"/>
              <a:t>Clusters</a:t>
            </a:r>
            <a:endParaRPr sz="2800"/>
          </a:p>
        </p:txBody>
      </p:sp>
      <p:sp>
        <p:nvSpPr>
          <p:cNvPr id="31" name="object 31"/>
          <p:cNvSpPr/>
          <p:nvPr/>
        </p:nvSpPr>
        <p:spPr>
          <a:xfrm>
            <a:off x="6617969" y="2966720"/>
            <a:ext cx="102870" cy="118110"/>
          </a:xfrm>
          <a:custGeom>
            <a:avLst/>
            <a:gdLst/>
            <a:ahLst/>
            <a:cxnLst/>
            <a:rect l="l" t="t" r="r" b="b"/>
            <a:pathLst>
              <a:path w="102870" h="118110">
                <a:moveTo>
                  <a:pt x="50800" y="0"/>
                </a:moveTo>
                <a:lnTo>
                  <a:pt x="31075" y="4504"/>
                </a:lnTo>
                <a:lnTo>
                  <a:pt x="14922" y="16986"/>
                </a:lnTo>
                <a:lnTo>
                  <a:pt x="4008" y="35897"/>
                </a:lnTo>
                <a:lnTo>
                  <a:pt x="0" y="59689"/>
                </a:lnTo>
                <a:lnTo>
                  <a:pt x="4008" y="82748"/>
                </a:lnTo>
                <a:lnTo>
                  <a:pt x="14922" y="101282"/>
                </a:lnTo>
                <a:lnTo>
                  <a:pt x="31075" y="113625"/>
                </a:lnTo>
                <a:lnTo>
                  <a:pt x="50800" y="118109"/>
                </a:lnTo>
                <a:lnTo>
                  <a:pt x="71258" y="113625"/>
                </a:lnTo>
                <a:lnTo>
                  <a:pt x="87788" y="101282"/>
                </a:lnTo>
                <a:lnTo>
                  <a:pt x="98841" y="82748"/>
                </a:lnTo>
                <a:lnTo>
                  <a:pt x="102870" y="59689"/>
                </a:lnTo>
                <a:lnTo>
                  <a:pt x="98841" y="35897"/>
                </a:lnTo>
                <a:lnTo>
                  <a:pt x="87788" y="16986"/>
                </a:lnTo>
                <a:lnTo>
                  <a:pt x="71258" y="4504"/>
                </a:lnTo>
                <a:lnTo>
                  <a:pt x="50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17969" y="2966720"/>
            <a:ext cx="102870" cy="118110"/>
          </a:xfrm>
          <a:custGeom>
            <a:avLst/>
            <a:gdLst/>
            <a:ahLst/>
            <a:cxnLst/>
            <a:rect l="l" t="t" r="r" b="b"/>
            <a:pathLst>
              <a:path w="102870" h="118110">
                <a:moveTo>
                  <a:pt x="50800" y="0"/>
                </a:moveTo>
                <a:lnTo>
                  <a:pt x="71258" y="4504"/>
                </a:lnTo>
                <a:lnTo>
                  <a:pt x="87788" y="16986"/>
                </a:lnTo>
                <a:lnTo>
                  <a:pt x="98841" y="35897"/>
                </a:lnTo>
                <a:lnTo>
                  <a:pt x="102870" y="59689"/>
                </a:lnTo>
                <a:lnTo>
                  <a:pt x="98841" y="82748"/>
                </a:lnTo>
                <a:lnTo>
                  <a:pt x="87788" y="101282"/>
                </a:lnTo>
                <a:lnTo>
                  <a:pt x="71258" y="113625"/>
                </a:lnTo>
                <a:lnTo>
                  <a:pt x="50800" y="118109"/>
                </a:lnTo>
                <a:lnTo>
                  <a:pt x="31075" y="113625"/>
                </a:lnTo>
                <a:lnTo>
                  <a:pt x="14922" y="101282"/>
                </a:lnTo>
                <a:lnTo>
                  <a:pt x="4008" y="82748"/>
                </a:lnTo>
                <a:lnTo>
                  <a:pt x="0" y="59689"/>
                </a:lnTo>
                <a:lnTo>
                  <a:pt x="4008" y="35897"/>
                </a:lnTo>
                <a:lnTo>
                  <a:pt x="14922" y="16986"/>
                </a:lnTo>
                <a:lnTo>
                  <a:pt x="31075" y="4504"/>
                </a:lnTo>
                <a:lnTo>
                  <a:pt x="5080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7969" y="2966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20840" y="3084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18400" y="2966720"/>
            <a:ext cx="102870" cy="118110"/>
          </a:xfrm>
          <a:custGeom>
            <a:avLst/>
            <a:gdLst/>
            <a:ahLst/>
            <a:cxnLst/>
            <a:rect l="l" t="t" r="r" b="b"/>
            <a:pathLst>
              <a:path w="102870" h="118110">
                <a:moveTo>
                  <a:pt x="50800" y="0"/>
                </a:moveTo>
                <a:lnTo>
                  <a:pt x="30539" y="4504"/>
                </a:lnTo>
                <a:lnTo>
                  <a:pt x="14446" y="16986"/>
                </a:lnTo>
                <a:lnTo>
                  <a:pt x="3829" y="35897"/>
                </a:lnTo>
                <a:lnTo>
                  <a:pt x="0" y="59689"/>
                </a:lnTo>
                <a:lnTo>
                  <a:pt x="3829" y="82748"/>
                </a:lnTo>
                <a:lnTo>
                  <a:pt x="14446" y="101282"/>
                </a:lnTo>
                <a:lnTo>
                  <a:pt x="30539" y="113625"/>
                </a:lnTo>
                <a:lnTo>
                  <a:pt x="50800" y="118109"/>
                </a:lnTo>
                <a:lnTo>
                  <a:pt x="71258" y="113625"/>
                </a:lnTo>
                <a:lnTo>
                  <a:pt x="87788" y="101282"/>
                </a:lnTo>
                <a:lnTo>
                  <a:pt x="98841" y="82748"/>
                </a:lnTo>
                <a:lnTo>
                  <a:pt x="102870" y="59689"/>
                </a:lnTo>
                <a:lnTo>
                  <a:pt x="98841" y="35897"/>
                </a:lnTo>
                <a:lnTo>
                  <a:pt x="87788" y="16986"/>
                </a:lnTo>
                <a:lnTo>
                  <a:pt x="71258" y="4504"/>
                </a:lnTo>
                <a:lnTo>
                  <a:pt x="50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18400" y="2966720"/>
            <a:ext cx="102870" cy="118110"/>
          </a:xfrm>
          <a:custGeom>
            <a:avLst/>
            <a:gdLst/>
            <a:ahLst/>
            <a:cxnLst/>
            <a:rect l="l" t="t" r="r" b="b"/>
            <a:pathLst>
              <a:path w="102870" h="118110">
                <a:moveTo>
                  <a:pt x="50800" y="0"/>
                </a:moveTo>
                <a:lnTo>
                  <a:pt x="71258" y="4504"/>
                </a:lnTo>
                <a:lnTo>
                  <a:pt x="87788" y="16986"/>
                </a:lnTo>
                <a:lnTo>
                  <a:pt x="98841" y="35897"/>
                </a:lnTo>
                <a:lnTo>
                  <a:pt x="102870" y="59689"/>
                </a:lnTo>
                <a:lnTo>
                  <a:pt x="98841" y="82748"/>
                </a:lnTo>
                <a:lnTo>
                  <a:pt x="87788" y="101282"/>
                </a:lnTo>
                <a:lnTo>
                  <a:pt x="71258" y="113625"/>
                </a:lnTo>
                <a:lnTo>
                  <a:pt x="50800" y="118109"/>
                </a:lnTo>
                <a:lnTo>
                  <a:pt x="30539" y="113625"/>
                </a:lnTo>
                <a:lnTo>
                  <a:pt x="14446" y="101282"/>
                </a:lnTo>
                <a:lnTo>
                  <a:pt x="3829" y="82748"/>
                </a:lnTo>
                <a:lnTo>
                  <a:pt x="0" y="59689"/>
                </a:lnTo>
                <a:lnTo>
                  <a:pt x="3829" y="35897"/>
                </a:lnTo>
                <a:lnTo>
                  <a:pt x="14446" y="16986"/>
                </a:lnTo>
                <a:lnTo>
                  <a:pt x="30539" y="4504"/>
                </a:lnTo>
                <a:lnTo>
                  <a:pt x="5080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18400" y="2966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21269" y="3084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46810" y="4118609"/>
            <a:ext cx="101600" cy="118110"/>
          </a:xfrm>
          <a:custGeom>
            <a:avLst/>
            <a:gdLst/>
            <a:ahLst/>
            <a:cxnLst/>
            <a:rect l="l" t="t" r="r" b="b"/>
            <a:pathLst>
              <a:path w="101600" h="118110">
                <a:moveTo>
                  <a:pt x="50800" y="0"/>
                </a:moveTo>
                <a:lnTo>
                  <a:pt x="30539" y="4683"/>
                </a:lnTo>
                <a:lnTo>
                  <a:pt x="14446" y="17462"/>
                </a:lnTo>
                <a:lnTo>
                  <a:pt x="3829" y="36433"/>
                </a:lnTo>
                <a:lnTo>
                  <a:pt x="0" y="59689"/>
                </a:lnTo>
                <a:lnTo>
                  <a:pt x="3829" y="82748"/>
                </a:lnTo>
                <a:lnTo>
                  <a:pt x="14446" y="101282"/>
                </a:lnTo>
                <a:lnTo>
                  <a:pt x="30539" y="113625"/>
                </a:lnTo>
                <a:lnTo>
                  <a:pt x="50800" y="118109"/>
                </a:lnTo>
                <a:lnTo>
                  <a:pt x="71060" y="113625"/>
                </a:lnTo>
                <a:lnTo>
                  <a:pt x="87153" y="101282"/>
                </a:lnTo>
                <a:lnTo>
                  <a:pt x="97770" y="82748"/>
                </a:lnTo>
                <a:lnTo>
                  <a:pt x="101600" y="59689"/>
                </a:lnTo>
                <a:lnTo>
                  <a:pt x="97770" y="36433"/>
                </a:lnTo>
                <a:lnTo>
                  <a:pt x="87153" y="17462"/>
                </a:lnTo>
                <a:lnTo>
                  <a:pt x="71060" y="4683"/>
                </a:lnTo>
                <a:lnTo>
                  <a:pt x="50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46810" y="4118609"/>
            <a:ext cx="101600" cy="118110"/>
          </a:xfrm>
          <a:custGeom>
            <a:avLst/>
            <a:gdLst/>
            <a:ahLst/>
            <a:cxnLst/>
            <a:rect l="l" t="t" r="r" b="b"/>
            <a:pathLst>
              <a:path w="101600" h="118110">
                <a:moveTo>
                  <a:pt x="50800" y="0"/>
                </a:moveTo>
                <a:lnTo>
                  <a:pt x="71060" y="4683"/>
                </a:lnTo>
                <a:lnTo>
                  <a:pt x="87153" y="17462"/>
                </a:lnTo>
                <a:lnTo>
                  <a:pt x="97770" y="36433"/>
                </a:lnTo>
                <a:lnTo>
                  <a:pt x="101600" y="59689"/>
                </a:lnTo>
                <a:lnTo>
                  <a:pt x="97770" y="82748"/>
                </a:lnTo>
                <a:lnTo>
                  <a:pt x="87153" y="101282"/>
                </a:lnTo>
                <a:lnTo>
                  <a:pt x="71060" y="113625"/>
                </a:lnTo>
                <a:lnTo>
                  <a:pt x="50800" y="118109"/>
                </a:lnTo>
                <a:lnTo>
                  <a:pt x="30539" y="113625"/>
                </a:lnTo>
                <a:lnTo>
                  <a:pt x="14446" y="101282"/>
                </a:lnTo>
                <a:lnTo>
                  <a:pt x="3829" y="82748"/>
                </a:lnTo>
                <a:lnTo>
                  <a:pt x="0" y="59689"/>
                </a:lnTo>
                <a:lnTo>
                  <a:pt x="3829" y="36433"/>
                </a:lnTo>
                <a:lnTo>
                  <a:pt x="14446" y="17462"/>
                </a:lnTo>
                <a:lnTo>
                  <a:pt x="30539" y="4683"/>
                </a:lnTo>
                <a:lnTo>
                  <a:pt x="5080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4681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49680" y="4236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4830" y="5150103"/>
            <a:ext cx="8264525" cy="149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8279" indent="6985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A cluster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set of </a:t>
            </a:r>
            <a:r>
              <a:rPr sz="2000" spc="-5" dirty="0">
                <a:latin typeface="Arial"/>
                <a:cs typeface="Arial"/>
              </a:rPr>
              <a:t>objects </a:t>
            </a:r>
            <a:r>
              <a:rPr sz="2000" dirty="0">
                <a:latin typeface="Arial"/>
                <a:cs typeface="Arial"/>
              </a:rPr>
              <a:t>such that 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dirty="0">
                <a:latin typeface="Arial"/>
                <a:cs typeface="Arial"/>
              </a:rPr>
              <a:t>object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a cluster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closer  </a:t>
            </a:r>
            <a:r>
              <a:rPr sz="2000" spc="-5" dirty="0">
                <a:latin typeface="Arial"/>
                <a:cs typeface="Arial"/>
              </a:rPr>
              <a:t>(more </a:t>
            </a:r>
            <a:r>
              <a:rPr sz="2000" dirty="0">
                <a:latin typeface="Arial"/>
                <a:cs typeface="Arial"/>
              </a:rPr>
              <a:t>similar)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dirty="0">
                <a:latin typeface="Arial"/>
                <a:cs typeface="Arial"/>
              </a:rPr>
              <a:t>“center” of a </a:t>
            </a:r>
            <a:r>
              <a:rPr sz="2000" spc="-10" dirty="0">
                <a:latin typeface="Arial"/>
                <a:cs typeface="Arial"/>
              </a:rPr>
              <a:t>cluster, </a:t>
            </a:r>
            <a:r>
              <a:rPr sz="2000" dirty="0">
                <a:latin typeface="Arial"/>
                <a:cs typeface="Arial"/>
              </a:rPr>
              <a:t>than to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center of any </a:t>
            </a:r>
            <a:r>
              <a:rPr sz="2000" spc="-5" dirty="0">
                <a:latin typeface="Arial"/>
                <a:cs typeface="Arial"/>
              </a:rPr>
              <a:t>other  cluster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900"/>
              </a:spcBef>
            </a:pPr>
            <a:r>
              <a:rPr sz="2000" dirty="0">
                <a:latin typeface="Arial"/>
                <a:cs typeface="Arial"/>
              </a:rPr>
              <a:t>The center of a cluster </a:t>
            </a:r>
            <a:r>
              <a:rPr sz="2000" spc="-5" dirty="0">
                <a:latin typeface="Arial"/>
                <a:cs typeface="Arial"/>
              </a:rPr>
              <a:t>is often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centroid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average </a:t>
            </a:r>
            <a:r>
              <a:rPr sz="2000" spc="-5" dirty="0">
                <a:latin typeface="Arial"/>
                <a:cs typeface="Arial"/>
              </a:rPr>
              <a:t>of all the points </a:t>
            </a:r>
            <a:r>
              <a:rPr sz="2000" dirty="0">
                <a:latin typeface="Arial"/>
                <a:cs typeface="Arial"/>
              </a:rPr>
              <a:t>in 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cluster, </a:t>
            </a:r>
            <a:r>
              <a:rPr sz="2000" dirty="0">
                <a:latin typeface="Arial"/>
                <a:cs typeface="Arial"/>
              </a:rPr>
              <a:t>or a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medoid</a:t>
            </a:r>
            <a:r>
              <a:rPr sz="2000" spc="-5" dirty="0">
                <a:latin typeface="Arial"/>
                <a:cs typeface="Arial"/>
              </a:rPr>
              <a:t>, the </a:t>
            </a:r>
            <a:r>
              <a:rPr sz="2000" dirty="0">
                <a:latin typeface="Arial"/>
                <a:cs typeface="Arial"/>
              </a:rPr>
              <a:t>most </a:t>
            </a:r>
            <a:r>
              <a:rPr sz="2000" spc="-5" dirty="0">
                <a:latin typeface="Arial"/>
                <a:cs typeface="Arial"/>
              </a:rPr>
              <a:t>“representative” </a:t>
            </a:r>
            <a:r>
              <a:rPr sz="2000" dirty="0">
                <a:latin typeface="Arial"/>
                <a:cs typeface="Arial"/>
              </a:rPr>
              <a:t>point of 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cluster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67180" y="3983990"/>
            <a:ext cx="19875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Cluster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Center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99869" y="1120140"/>
            <a:ext cx="17164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Well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separated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85569" y="1546860"/>
            <a:ext cx="375920" cy="723900"/>
          </a:xfrm>
          <a:custGeom>
            <a:avLst/>
            <a:gdLst/>
            <a:ahLst/>
            <a:cxnLst/>
            <a:rect l="l" t="t" r="r" b="b"/>
            <a:pathLst>
              <a:path w="375919" h="723900">
                <a:moveTo>
                  <a:pt x="375919" y="0"/>
                </a:moveTo>
                <a:lnTo>
                  <a:pt x="0" y="723900"/>
                </a:lnTo>
              </a:path>
            </a:pathLst>
          </a:custGeom>
          <a:ln w="183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96669" y="2231389"/>
            <a:ext cx="153670" cy="210820"/>
          </a:xfrm>
          <a:custGeom>
            <a:avLst/>
            <a:gdLst/>
            <a:ahLst/>
            <a:cxnLst/>
            <a:rect l="l" t="t" r="r" b="b"/>
            <a:pathLst>
              <a:path w="153669" h="210819">
                <a:moveTo>
                  <a:pt x="33020" y="0"/>
                </a:moveTo>
                <a:lnTo>
                  <a:pt x="0" y="210820"/>
                </a:lnTo>
                <a:lnTo>
                  <a:pt x="153670" y="62230"/>
                </a:lnTo>
                <a:lnTo>
                  <a:pt x="330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54960" y="1572260"/>
            <a:ext cx="488950" cy="728980"/>
          </a:xfrm>
          <a:custGeom>
            <a:avLst/>
            <a:gdLst/>
            <a:ahLst/>
            <a:cxnLst/>
            <a:rect l="l" t="t" r="r" b="b"/>
            <a:pathLst>
              <a:path w="488950" h="728980">
                <a:moveTo>
                  <a:pt x="0" y="0"/>
                </a:moveTo>
                <a:lnTo>
                  <a:pt x="488950" y="728979"/>
                </a:lnTo>
              </a:path>
            </a:pathLst>
          </a:custGeom>
          <a:ln w="183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82950" y="2256789"/>
            <a:ext cx="168910" cy="205740"/>
          </a:xfrm>
          <a:custGeom>
            <a:avLst/>
            <a:gdLst/>
            <a:ahLst/>
            <a:cxnLst/>
            <a:rect l="l" t="t" r="r" b="b"/>
            <a:pathLst>
              <a:path w="168910" h="205739">
                <a:moveTo>
                  <a:pt x="111760" y="0"/>
                </a:moveTo>
                <a:lnTo>
                  <a:pt x="0" y="74930"/>
                </a:lnTo>
                <a:lnTo>
                  <a:pt x="168910" y="205739"/>
                </a:lnTo>
                <a:lnTo>
                  <a:pt x="1117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179820" y="796290"/>
            <a:ext cx="2131695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945" marR="5080" indent="-30988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Not well</a:t>
            </a:r>
            <a:r>
              <a:rPr sz="20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separated  (overlapping)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03059" y="1470660"/>
            <a:ext cx="360680" cy="834390"/>
          </a:xfrm>
          <a:custGeom>
            <a:avLst/>
            <a:gdLst/>
            <a:ahLst/>
            <a:cxnLst/>
            <a:rect l="l" t="t" r="r" b="b"/>
            <a:pathLst>
              <a:path w="360679" h="834389">
                <a:moveTo>
                  <a:pt x="360680" y="0"/>
                </a:moveTo>
                <a:lnTo>
                  <a:pt x="0" y="834389"/>
                </a:lnTo>
              </a:path>
            </a:pathLst>
          </a:custGeom>
          <a:ln w="183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25590" y="2270760"/>
            <a:ext cx="143510" cy="212090"/>
          </a:xfrm>
          <a:custGeom>
            <a:avLst/>
            <a:gdLst/>
            <a:ahLst/>
            <a:cxnLst/>
            <a:rect l="l" t="t" r="r" b="b"/>
            <a:pathLst>
              <a:path w="143509" h="212089">
                <a:moveTo>
                  <a:pt x="19050" y="0"/>
                </a:moveTo>
                <a:lnTo>
                  <a:pt x="0" y="212089"/>
                </a:lnTo>
                <a:lnTo>
                  <a:pt x="143509" y="53339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23759" y="1470660"/>
            <a:ext cx="171450" cy="685800"/>
          </a:xfrm>
          <a:custGeom>
            <a:avLst/>
            <a:gdLst/>
            <a:ahLst/>
            <a:cxnLst/>
            <a:rect l="l" t="t" r="r" b="b"/>
            <a:pathLst>
              <a:path w="171450" h="685800">
                <a:moveTo>
                  <a:pt x="0" y="0"/>
                </a:moveTo>
                <a:lnTo>
                  <a:pt x="171450" y="685800"/>
                </a:lnTo>
              </a:path>
            </a:pathLst>
          </a:custGeom>
          <a:ln w="183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26630" y="2131060"/>
            <a:ext cx="132080" cy="213360"/>
          </a:xfrm>
          <a:custGeom>
            <a:avLst/>
            <a:gdLst/>
            <a:ahLst/>
            <a:cxnLst/>
            <a:rect l="l" t="t" r="r" b="b"/>
            <a:pathLst>
              <a:path w="132079" h="213360">
                <a:moveTo>
                  <a:pt x="132079" y="0"/>
                </a:moveTo>
                <a:lnTo>
                  <a:pt x="0" y="33019"/>
                </a:lnTo>
                <a:lnTo>
                  <a:pt x="115570" y="213360"/>
                </a:lnTo>
                <a:lnTo>
                  <a:pt x="1320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60" dirty="0"/>
              <a:t>Contiguous </a:t>
            </a:r>
            <a:r>
              <a:rPr sz="2400" spc="180" dirty="0"/>
              <a:t>and </a:t>
            </a:r>
            <a:r>
              <a:rPr sz="2400" spc="155" dirty="0"/>
              <a:t>Density-based</a:t>
            </a:r>
            <a:r>
              <a:rPr sz="2400" spc="90" dirty="0"/>
              <a:t> </a:t>
            </a:r>
            <a:r>
              <a:rPr sz="2400" spc="160" dirty="0"/>
              <a:t>Clusters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48920" y="1240789"/>
            <a:ext cx="8677910" cy="3928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84140" y="828040"/>
            <a:ext cx="14249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High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density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6270" y="1313180"/>
            <a:ext cx="35560" cy="892810"/>
          </a:xfrm>
          <a:custGeom>
            <a:avLst/>
            <a:gdLst/>
            <a:ahLst/>
            <a:cxnLst/>
            <a:rect l="l" t="t" r="r" b="b"/>
            <a:pathLst>
              <a:path w="35560" h="892810">
                <a:moveTo>
                  <a:pt x="35559" y="0"/>
                </a:moveTo>
                <a:lnTo>
                  <a:pt x="0" y="892810"/>
                </a:lnTo>
              </a:path>
            </a:pathLst>
          </a:custGeom>
          <a:ln w="183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48959" y="2193289"/>
            <a:ext cx="134620" cy="205740"/>
          </a:xfrm>
          <a:custGeom>
            <a:avLst/>
            <a:gdLst/>
            <a:ahLst/>
            <a:cxnLst/>
            <a:rect l="l" t="t" r="r" b="b"/>
            <a:pathLst>
              <a:path w="134620" h="205739">
                <a:moveTo>
                  <a:pt x="0" y="0"/>
                </a:moveTo>
                <a:lnTo>
                  <a:pt x="58419" y="205739"/>
                </a:lnTo>
                <a:lnTo>
                  <a:pt x="134619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60440" y="1239519"/>
            <a:ext cx="243840" cy="1336040"/>
          </a:xfrm>
          <a:custGeom>
            <a:avLst/>
            <a:gdLst/>
            <a:ahLst/>
            <a:cxnLst/>
            <a:rect l="l" t="t" r="r" b="b"/>
            <a:pathLst>
              <a:path w="243839" h="1336039">
                <a:moveTo>
                  <a:pt x="0" y="0"/>
                </a:moveTo>
                <a:lnTo>
                  <a:pt x="243839" y="1336039"/>
                </a:lnTo>
              </a:path>
            </a:pathLst>
          </a:custGeom>
          <a:ln w="183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5700" y="2553970"/>
            <a:ext cx="133350" cy="212090"/>
          </a:xfrm>
          <a:custGeom>
            <a:avLst/>
            <a:gdLst/>
            <a:ahLst/>
            <a:cxnLst/>
            <a:rect l="l" t="t" r="r" b="b"/>
            <a:pathLst>
              <a:path w="133350" h="212089">
                <a:moveTo>
                  <a:pt x="133350" y="0"/>
                </a:moveTo>
                <a:lnTo>
                  <a:pt x="0" y="24129"/>
                </a:lnTo>
                <a:lnTo>
                  <a:pt x="102870" y="212089"/>
                </a:lnTo>
                <a:lnTo>
                  <a:pt x="133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38570" y="1239519"/>
            <a:ext cx="1417320" cy="1390650"/>
          </a:xfrm>
          <a:custGeom>
            <a:avLst/>
            <a:gdLst/>
            <a:ahLst/>
            <a:cxnLst/>
            <a:rect l="l" t="t" r="r" b="b"/>
            <a:pathLst>
              <a:path w="1417320" h="1390650">
                <a:moveTo>
                  <a:pt x="0" y="0"/>
                </a:moveTo>
                <a:lnTo>
                  <a:pt x="1417320" y="1390650"/>
                </a:lnTo>
              </a:path>
            </a:pathLst>
          </a:custGeom>
          <a:ln w="183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01280" y="2575560"/>
            <a:ext cx="193040" cy="190500"/>
          </a:xfrm>
          <a:custGeom>
            <a:avLst/>
            <a:gdLst/>
            <a:ahLst/>
            <a:cxnLst/>
            <a:rect l="l" t="t" r="r" b="b"/>
            <a:pathLst>
              <a:path w="193040" h="190500">
                <a:moveTo>
                  <a:pt x="95250" y="0"/>
                </a:moveTo>
                <a:lnTo>
                  <a:pt x="0" y="96519"/>
                </a:lnTo>
                <a:lnTo>
                  <a:pt x="19304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85" dirty="0"/>
              <a:t>Conceptual</a:t>
            </a:r>
            <a:r>
              <a:rPr sz="2800" spc="80" dirty="0"/>
              <a:t> </a:t>
            </a:r>
            <a:r>
              <a:rPr sz="2800" spc="185" dirty="0"/>
              <a:t>Clusters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329689"/>
            <a:ext cx="9022080" cy="337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1260" y="4730750"/>
            <a:ext cx="596646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Conceptual </a:t>
            </a:r>
            <a:r>
              <a:rPr sz="2400" spc="-5" dirty="0">
                <a:latin typeface="Arial"/>
                <a:cs typeface="Arial"/>
              </a:rPr>
              <a:t>clusters are hard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detect since  they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often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7339" y="5553709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0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7339" y="5919470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0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7339" y="6285229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0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3239" y="5462270"/>
            <a:ext cx="230949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Center-based  C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ty-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  </a:t>
            </a:r>
            <a:r>
              <a:rPr sz="2400" spc="-5" dirty="0">
                <a:latin typeface="Arial"/>
                <a:cs typeface="Arial"/>
              </a:rPr>
              <a:t>Density-based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15" dirty="0"/>
              <a:t>T</a:t>
            </a:r>
            <a:r>
              <a:rPr sz="3200" spc="250" dirty="0"/>
              <a:t>op</a:t>
            </a:r>
            <a:r>
              <a:rPr sz="3200" spc="114" dirty="0"/>
              <a:t>i</a:t>
            </a:r>
            <a:r>
              <a:rPr sz="3200" spc="204" dirty="0"/>
              <a:t>c</a:t>
            </a:r>
            <a:r>
              <a:rPr sz="3200" spc="254" dirty="0"/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7450"/>
            <a:ext cx="4592955" cy="46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6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solidFill>
                  <a:srgbClr val="B1B1B1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of</a:t>
            </a:r>
            <a:r>
              <a:rPr sz="2800" spc="-2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solidFill>
                  <a:srgbClr val="999999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999999"/>
                </a:solidFill>
                <a:latin typeface="Arial"/>
                <a:cs typeface="Arial"/>
              </a:rPr>
              <a:t>of</a:t>
            </a:r>
            <a:r>
              <a:rPr sz="2800" spc="-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99999"/>
                </a:solidFill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Objective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035"/>
              </a:lnSpc>
              <a:spcBef>
                <a:spcPts val="76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r>
              <a:rPr sz="2800" spc="-12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B1B1B1"/>
                </a:solidFill>
                <a:latin typeface="Arial"/>
                <a:cs typeface="Arial"/>
              </a:rPr>
              <a:t>Algorithms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25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K-Means</a:t>
            </a:r>
            <a:r>
              <a:rPr sz="2800" spc="-7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12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Hierarchical</a:t>
            </a:r>
            <a:r>
              <a:rPr sz="2800" spc="-3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58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Density-based</a:t>
            </a:r>
            <a:r>
              <a:rPr sz="2800" spc="-5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</a:t>
            </a:r>
            <a:r>
              <a:rPr sz="2800" spc="-30" dirty="0">
                <a:solidFill>
                  <a:srgbClr val="B1B1B1"/>
                </a:solidFill>
                <a:latin typeface="Arial"/>
                <a:cs typeface="Arial"/>
              </a:rPr>
              <a:t> Validation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15" dirty="0"/>
              <a:t>T</a:t>
            </a:r>
            <a:r>
              <a:rPr sz="3200" spc="250" dirty="0"/>
              <a:t>op</a:t>
            </a:r>
            <a:r>
              <a:rPr sz="3200" spc="114" dirty="0"/>
              <a:t>i</a:t>
            </a:r>
            <a:r>
              <a:rPr sz="3200" spc="204" dirty="0"/>
              <a:t>c</a:t>
            </a:r>
            <a:r>
              <a:rPr sz="3200" spc="254" dirty="0"/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7450"/>
            <a:ext cx="4592955" cy="40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6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solidFill>
                  <a:srgbClr val="B1B1B1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of</a:t>
            </a:r>
            <a:r>
              <a:rPr sz="2800" spc="-2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solidFill>
                  <a:srgbClr val="B1B1B1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of</a:t>
            </a:r>
            <a:r>
              <a:rPr sz="2800" spc="-2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04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r>
              <a:rPr sz="2800" spc="-12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B1B1B1"/>
                </a:solidFill>
                <a:latin typeface="Arial"/>
                <a:cs typeface="Arial"/>
              </a:rPr>
              <a:t>Algorithms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26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K-Means</a:t>
            </a:r>
            <a:r>
              <a:rPr sz="2800" spc="-7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12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Hierarchical</a:t>
            </a:r>
            <a:r>
              <a:rPr sz="2800" spc="-3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58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Density-based</a:t>
            </a:r>
            <a:r>
              <a:rPr sz="2800" spc="-5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47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</a:t>
            </a:r>
            <a:r>
              <a:rPr sz="2800" spc="-30" dirty="0">
                <a:solidFill>
                  <a:srgbClr val="B1B1B1"/>
                </a:solidFill>
                <a:latin typeface="Arial"/>
                <a:cs typeface="Arial"/>
              </a:rPr>
              <a:t> Validation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69" y="214629"/>
            <a:ext cx="3978910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65" dirty="0">
                <a:latin typeface="Tahoma"/>
                <a:cs typeface="Tahoma"/>
              </a:rPr>
              <a:t>Objective</a:t>
            </a:r>
            <a:r>
              <a:rPr sz="2800" b="1" spc="70" dirty="0">
                <a:latin typeface="Tahoma"/>
                <a:cs typeface="Tahoma"/>
              </a:rPr>
              <a:t> </a:t>
            </a:r>
            <a:r>
              <a:rPr sz="2800" b="1" spc="175" dirty="0">
                <a:latin typeface="Tahoma"/>
                <a:cs typeface="Tahoma"/>
              </a:rPr>
              <a:t>Functions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710" y="3342944"/>
            <a:ext cx="7430134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99100"/>
              </a:lnSpc>
            </a:pPr>
            <a:r>
              <a:rPr sz="4500" spc="37" baseline="-6481" dirty="0">
                <a:solidFill>
                  <a:srgbClr val="0B7A9B"/>
                </a:solidFill>
                <a:latin typeface="Arial Narrow"/>
                <a:cs typeface="Arial Narrow"/>
              </a:rPr>
              <a:t>- </a:t>
            </a:r>
            <a:r>
              <a:rPr sz="2000" b="1" i="1" dirty="0">
                <a:latin typeface="Times New Roman"/>
                <a:cs typeface="Times New Roman"/>
              </a:rPr>
              <a:t>x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data </a:t>
            </a:r>
            <a:r>
              <a:rPr sz="2000" spc="-5" dirty="0">
                <a:latin typeface="Arial"/>
                <a:cs typeface="Arial"/>
              </a:rPr>
              <a:t>point in cluster </a:t>
            </a:r>
            <a:r>
              <a:rPr sz="2000" i="1" spc="-5" dirty="0">
                <a:latin typeface="Times New Roman"/>
                <a:cs typeface="Times New Roman"/>
              </a:rPr>
              <a:t>C</a:t>
            </a:r>
            <a:r>
              <a:rPr sz="1725" spc="-7" baseline="-14492" dirty="0">
                <a:latin typeface="Times New Roman"/>
                <a:cs typeface="Times New Roman"/>
              </a:rPr>
              <a:t>i </a:t>
            </a:r>
            <a:r>
              <a:rPr sz="1725" baseline="-14492" dirty="0">
                <a:latin typeface="Times New Roman"/>
                <a:cs typeface="Times New Roman"/>
              </a:rPr>
              <a:t>, </a:t>
            </a:r>
            <a:r>
              <a:rPr sz="2000" b="1" i="1" dirty="0">
                <a:latin typeface="Times New Roman"/>
                <a:cs typeface="Times New Roman"/>
              </a:rPr>
              <a:t>m</a:t>
            </a:r>
            <a:r>
              <a:rPr sz="1725" b="1" i="1" baseline="-14492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is the </a:t>
            </a:r>
            <a:r>
              <a:rPr sz="2000" dirty="0">
                <a:latin typeface="Arial"/>
                <a:cs typeface="Arial"/>
              </a:rPr>
              <a:t>center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cluster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r>
              <a:rPr sz="1725" baseline="-14492" dirty="0">
                <a:latin typeface="Times New Roman"/>
                <a:cs typeface="Times New Roman"/>
              </a:rPr>
              <a:t>i </a:t>
            </a:r>
            <a:r>
              <a:rPr sz="1800" spc="-5" dirty="0">
                <a:latin typeface="Arial"/>
                <a:cs typeface="Arial"/>
              </a:rPr>
              <a:t>as the  mean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spc="-10" dirty="0">
                <a:latin typeface="Arial"/>
                <a:cs typeface="Arial"/>
              </a:rPr>
              <a:t>points </a:t>
            </a:r>
            <a:r>
              <a:rPr sz="1800" spc="-5" dirty="0">
                <a:latin typeface="Arial"/>
                <a:cs typeface="Arial"/>
              </a:rPr>
              <a:t>in the cluster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||.|| </a:t>
            </a:r>
            <a:r>
              <a:rPr sz="1800" spc="-5" dirty="0">
                <a:latin typeface="Arial"/>
                <a:cs typeface="Arial"/>
              </a:rPr>
              <a:t>is the L2 </a:t>
            </a:r>
            <a:r>
              <a:rPr sz="1800" spc="-10" dirty="0">
                <a:latin typeface="Arial"/>
                <a:cs typeface="Arial"/>
              </a:rPr>
              <a:t>norm </a:t>
            </a:r>
            <a:r>
              <a:rPr sz="1800" dirty="0">
                <a:latin typeface="Arial"/>
                <a:cs typeface="Arial"/>
              </a:rPr>
              <a:t>(= </a:t>
            </a:r>
            <a:r>
              <a:rPr sz="1800" spc="-10" dirty="0">
                <a:latin typeface="Arial"/>
                <a:cs typeface="Arial"/>
              </a:rPr>
              <a:t>Euclidean  </a:t>
            </a:r>
            <a:r>
              <a:rPr sz="1800" spc="-5" dirty="0">
                <a:latin typeface="Arial"/>
                <a:cs typeface="Arial"/>
              </a:rPr>
              <a:t>distance).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950" y="4939131"/>
            <a:ext cx="8234045" cy="932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</a:pPr>
            <a:r>
              <a:rPr sz="2000" b="1" spc="-5" dirty="0">
                <a:latin typeface="Arial"/>
                <a:cs typeface="Arial"/>
              </a:rPr>
              <a:t>Problem: </a:t>
            </a:r>
            <a:r>
              <a:rPr sz="2000" spc="-5" dirty="0">
                <a:latin typeface="Arial"/>
                <a:cs typeface="Arial"/>
              </a:rPr>
              <a:t>Enumerate </a:t>
            </a:r>
            <a:r>
              <a:rPr sz="2000" dirty="0">
                <a:latin typeface="Arial"/>
                <a:cs typeface="Arial"/>
              </a:rPr>
              <a:t>all possible ways of dividing </a:t>
            </a:r>
            <a:r>
              <a:rPr sz="2000" spc="-5" dirty="0">
                <a:latin typeface="Arial"/>
                <a:cs typeface="Arial"/>
              </a:rPr>
              <a:t>the points into clusters 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evaluate the </a:t>
            </a:r>
            <a:r>
              <a:rPr sz="2000" dirty="0">
                <a:latin typeface="Arial"/>
                <a:cs typeface="Arial"/>
              </a:rPr>
              <a:t>`goodness'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potential </a:t>
            </a:r>
            <a:r>
              <a:rPr sz="2000" dirty="0">
                <a:latin typeface="Arial"/>
                <a:cs typeface="Arial"/>
              </a:rPr>
              <a:t>set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clusters by using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given </a:t>
            </a:r>
            <a:r>
              <a:rPr sz="2000" spc="-5" dirty="0">
                <a:latin typeface="Arial"/>
                <a:cs typeface="Arial"/>
              </a:rPr>
              <a:t>objective function.  </a:t>
            </a:r>
            <a:r>
              <a:rPr sz="2000" dirty="0">
                <a:latin typeface="Arial"/>
                <a:cs typeface="Arial"/>
              </a:rPr>
              <a:t>(NP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Hard)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2560" y="2668270"/>
            <a:ext cx="902969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i="1" spc="-10" dirty="0">
                <a:latin typeface="Times New Roman"/>
                <a:cs typeface="Times New Roman"/>
              </a:rPr>
              <a:t>SSE</a:t>
            </a:r>
            <a:r>
              <a:rPr sz="2700" i="1" spc="-45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=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0129" y="2555240"/>
            <a:ext cx="98298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5" dirty="0">
                <a:latin typeface="Lucida Sans Unicode"/>
                <a:cs typeface="Lucida Sans Unicode"/>
              </a:rPr>
              <a:t>∑</a:t>
            </a:r>
            <a:r>
              <a:rPr sz="4000" spc="-160" dirty="0">
                <a:latin typeface="Lucida Sans Unicode"/>
                <a:cs typeface="Lucida Sans Unicode"/>
              </a:rPr>
              <a:t> </a:t>
            </a:r>
            <a:r>
              <a:rPr sz="4000" spc="-65" dirty="0">
                <a:latin typeface="Lucida Sans Unicode"/>
                <a:cs typeface="Lucida Sans Unicode"/>
              </a:rPr>
              <a:t>∑</a:t>
            </a:r>
            <a:endParaRPr sz="4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4259" y="3088640"/>
            <a:ext cx="1021715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30" dirty="0">
                <a:latin typeface="Times New Roman"/>
                <a:cs typeface="Times New Roman"/>
              </a:rPr>
              <a:t>i</a:t>
            </a:r>
            <a:r>
              <a:rPr sz="1600" spc="30" dirty="0">
                <a:latin typeface="Lucida Sans Unicode"/>
                <a:cs typeface="Lucida Sans Unicode"/>
              </a:rPr>
              <a:t>= </a:t>
            </a:r>
            <a:r>
              <a:rPr sz="1600" spc="-5" dirty="0">
                <a:latin typeface="Times New Roman"/>
                <a:cs typeface="Times New Roman"/>
              </a:rPr>
              <a:t>1 </a:t>
            </a:r>
            <a:r>
              <a:rPr sz="2700" b="1" i="1" spc="22" baseline="-4629" dirty="0">
                <a:latin typeface="Times New Roman"/>
                <a:cs typeface="Times New Roman"/>
              </a:rPr>
              <a:t>x</a:t>
            </a:r>
            <a:r>
              <a:rPr sz="2700" b="1" i="1" spc="-472" baseline="-4629" dirty="0">
                <a:latin typeface="Times New Roman"/>
                <a:cs typeface="Times New Roman"/>
              </a:rPr>
              <a:t> </a:t>
            </a:r>
            <a:r>
              <a:rPr sz="2700" spc="44" baseline="-4629" dirty="0">
                <a:latin typeface="Lucida Sans Unicode"/>
                <a:cs typeface="Lucida Sans Unicode"/>
              </a:rPr>
              <a:t>∈</a:t>
            </a:r>
            <a:r>
              <a:rPr sz="2700" i="1" spc="44" baseline="-4629" dirty="0">
                <a:latin typeface="Times New Roman"/>
                <a:cs typeface="Times New Roman"/>
              </a:rPr>
              <a:t>C</a:t>
            </a:r>
            <a:r>
              <a:rPr sz="2025" i="1" spc="44" baseline="-37037" dirty="0">
                <a:latin typeface="Times New Roman"/>
                <a:cs typeface="Times New Roman"/>
              </a:rPr>
              <a:t>i</a:t>
            </a:r>
            <a:endParaRPr sz="2025" baseline="-3703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4670" y="2880359"/>
            <a:ext cx="9017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5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3120" y="2668270"/>
            <a:ext cx="126682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70" dirty="0">
                <a:latin typeface="Lucida Sans Unicode"/>
                <a:cs typeface="Lucida Sans Unicode"/>
              </a:rPr>
              <a:t>‖</a:t>
            </a:r>
            <a:r>
              <a:rPr sz="2700" b="1" i="1" spc="-70" dirty="0">
                <a:latin typeface="Times New Roman"/>
                <a:cs typeface="Times New Roman"/>
              </a:rPr>
              <a:t>x</a:t>
            </a:r>
            <a:r>
              <a:rPr sz="2700" b="1" i="1" spc="-434" dirty="0">
                <a:latin typeface="Times New Roman"/>
                <a:cs typeface="Times New Roman"/>
              </a:rPr>
              <a:t> </a:t>
            </a:r>
            <a:r>
              <a:rPr sz="2700" spc="85" dirty="0">
                <a:latin typeface="Lucida Sans Unicode"/>
                <a:cs typeface="Lucida Sans Unicode"/>
              </a:rPr>
              <a:t>−</a:t>
            </a:r>
            <a:r>
              <a:rPr sz="2700" b="1" i="1" spc="85" dirty="0">
                <a:latin typeface="Times New Roman"/>
                <a:cs typeface="Times New Roman"/>
              </a:rPr>
              <a:t>m</a:t>
            </a:r>
            <a:r>
              <a:rPr sz="2700" b="1" i="1" spc="-15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‖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950" y="1188720"/>
            <a:ext cx="7623175" cy="172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best clustering minimizes or maximizes an objective  function.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6385" algn="l"/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Example: Minimize the Sum </a:t>
            </a:r>
            <a:r>
              <a:rPr sz="2000" dirty="0">
                <a:latin typeface="Arial"/>
                <a:cs typeface="Arial"/>
              </a:rPr>
              <a:t>of Squared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Errors</a:t>
            </a:r>
            <a:endParaRPr sz="2000">
              <a:latin typeface="Arial"/>
              <a:cs typeface="Arial"/>
            </a:endParaRPr>
          </a:p>
          <a:p>
            <a:pPr marR="1034415" algn="ctr">
              <a:lnSpc>
                <a:spcPts val="1860"/>
              </a:lnSpc>
              <a:spcBef>
                <a:spcPts val="590"/>
              </a:spcBef>
            </a:pPr>
            <a:r>
              <a:rPr sz="1600" i="1" spc="25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  <a:p>
            <a:pPr marR="2129155" algn="r">
              <a:lnSpc>
                <a:spcPts val="2100"/>
              </a:lnSpc>
            </a:pPr>
            <a:r>
              <a:rPr sz="1800" spc="1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00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65" dirty="0"/>
              <a:t>Objective</a:t>
            </a:r>
            <a:r>
              <a:rPr sz="2800" spc="70" dirty="0"/>
              <a:t> </a:t>
            </a:r>
            <a:r>
              <a:rPr sz="2800" spc="175" dirty="0"/>
              <a:t>Functions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8950" y="720090"/>
            <a:ext cx="8284845" cy="608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Global objective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0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200" spc="-20" dirty="0">
                <a:latin typeface="Arial"/>
                <a:cs typeface="Arial"/>
              </a:rPr>
              <a:t>Typically </a:t>
            </a:r>
            <a:r>
              <a:rPr sz="2200" spc="-5" dirty="0">
                <a:latin typeface="Arial"/>
                <a:cs typeface="Arial"/>
              </a:rPr>
              <a:t>used in </a:t>
            </a:r>
            <a:r>
              <a:rPr sz="2200" b="1" spc="-5" dirty="0">
                <a:latin typeface="Arial"/>
                <a:cs typeface="Arial"/>
              </a:rPr>
              <a:t>partitional clustering </a:t>
            </a:r>
            <a:r>
              <a:rPr sz="2200" spc="-5" dirty="0">
                <a:latin typeface="Arial"/>
                <a:cs typeface="Arial"/>
              </a:rPr>
              <a:t>(k-means uses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SSE)</a:t>
            </a:r>
            <a:endParaRPr sz="2200">
              <a:latin typeface="Arial"/>
              <a:cs typeface="Arial"/>
            </a:endParaRPr>
          </a:p>
          <a:p>
            <a:pPr marL="287020" marR="5080" indent="-274320">
              <a:lnSpc>
                <a:spcPct val="100200"/>
              </a:lnSpc>
              <a:spcBef>
                <a:spcPts val="1105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  <a:tab pos="2473325" algn="l"/>
              </a:tabLst>
            </a:pPr>
            <a:r>
              <a:rPr sz="2200" b="1" spc="-10" dirty="0">
                <a:latin typeface="Arial"/>
                <a:cs typeface="Arial"/>
              </a:rPr>
              <a:t>Mixture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Models	</a:t>
            </a:r>
            <a:r>
              <a:rPr sz="2200" spc="-5" dirty="0">
                <a:latin typeface="Arial"/>
                <a:cs typeface="Arial"/>
              </a:rPr>
              <a:t>assume that the data is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‘mixture'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number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 parametric statistical distributions (e.g.,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mixture </a:t>
            </a:r>
            <a:r>
              <a:rPr sz="2200" dirty="0">
                <a:latin typeface="Arial"/>
                <a:cs typeface="Arial"/>
              </a:rPr>
              <a:t>of  </a:t>
            </a:r>
            <a:r>
              <a:rPr sz="2200" spc="-5" dirty="0">
                <a:latin typeface="Arial"/>
                <a:cs typeface="Arial"/>
              </a:rPr>
              <a:t>Gaussians).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B7A9B"/>
              </a:buClr>
              <a:buFont typeface="Arial Narrow"/>
              <a:buChar char="•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B7A9B"/>
              </a:buClr>
              <a:buFont typeface="Arial Narrow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Local objective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  <a:p>
            <a:pPr marL="287020" marR="1202055" indent="-274320">
              <a:lnSpc>
                <a:spcPct val="100000"/>
              </a:lnSpc>
              <a:spcBef>
                <a:spcPts val="76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200" b="1" spc="-5" dirty="0">
                <a:latin typeface="Arial"/>
                <a:cs typeface="Arial"/>
              </a:rPr>
              <a:t>Hierarchical clustering </a:t>
            </a:r>
            <a:r>
              <a:rPr sz="2200" spc="-5" dirty="0">
                <a:latin typeface="Arial"/>
                <a:cs typeface="Arial"/>
              </a:rPr>
              <a:t>algorithms </a:t>
            </a:r>
            <a:r>
              <a:rPr sz="2200" dirty="0">
                <a:latin typeface="Arial"/>
                <a:cs typeface="Arial"/>
              </a:rPr>
              <a:t>typically have </a:t>
            </a:r>
            <a:r>
              <a:rPr sz="2200" spc="-5" dirty="0">
                <a:latin typeface="Arial"/>
                <a:cs typeface="Arial"/>
              </a:rPr>
              <a:t>local  objectives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200" b="1" spc="-5" dirty="0">
                <a:latin typeface="Arial"/>
                <a:cs typeface="Arial"/>
              </a:rPr>
              <a:t>Density-based clustering </a:t>
            </a:r>
            <a:r>
              <a:rPr sz="2200" spc="-5" dirty="0">
                <a:latin typeface="Arial"/>
                <a:cs typeface="Arial"/>
              </a:rPr>
              <a:t>is based on local density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estimates</a:t>
            </a:r>
            <a:endParaRPr sz="2200">
              <a:latin typeface="Arial"/>
              <a:cs typeface="Arial"/>
            </a:endParaRPr>
          </a:p>
          <a:p>
            <a:pPr marL="287020" marR="785495" indent="-274320">
              <a:lnSpc>
                <a:spcPct val="10000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200" b="1" spc="-10" dirty="0">
                <a:latin typeface="Arial"/>
                <a:cs typeface="Arial"/>
              </a:rPr>
              <a:t>Graph </a:t>
            </a:r>
            <a:r>
              <a:rPr sz="2200" b="1" spc="-5" dirty="0">
                <a:latin typeface="Arial"/>
                <a:cs typeface="Arial"/>
              </a:rPr>
              <a:t>based approaches. </a:t>
            </a:r>
            <a:r>
              <a:rPr sz="2200" spc="-5" dirty="0">
                <a:latin typeface="Arial"/>
                <a:cs typeface="Arial"/>
              </a:rPr>
              <a:t>Graph partitioning and shared  nearest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neighbors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783590">
              <a:lnSpc>
                <a:spcPct val="100000"/>
              </a:lnSpc>
              <a:spcBef>
                <a:spcPts val="1610"/>
              </a:spcBef>
            </a:pPr>
            <a:r>
              <a:rPr sz="2200" spc="-15" dirty="0">
                <a:latin typeface="Arial"/>
                <a:cs typeface="Arial"/>
              </a:rPr>
              <a:t>We </a:t>
            </a:r>
            <a:r>
              <a:rPr sz="2200" spc="-5" dirty="0">
                <a:latin typeface="Arial"/>
                <a:cs typeface="Arial"/>
              </a:rPr>
              <a:t>will talk about the objective functions when we talk about  individual clustering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algorithms.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15" dirty="0"/>
              <a:t>T</a:t>
            </a:r>
            <a:r>
              <a:rPr sz="3200" spc="250" dirty="0"/>
              <a:t>op</a:t>
            </a:r>
            <a:r>
              <a:rPr sz="3200" spc="114" dirty="0"/>
              <a:t>i</a:t>
            </a:r>
            <a:r>
              <a:rPr sz="3200" spc="204" dirty="0"/>
              <a:t>c</a:t>
            </a:r>
            <a:r>
              <a:rPr sz="3200" spc="254" dirty="0"/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7450"/>
            <a:ext cx="4592955" cy="40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6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solidFill>
                  <a:srgbClr val="B1B1B1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of</a:t>
            </a:r>
            <a:r>
              <a:rPr sz="2800" spc="-2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solidFill>
                  <a:srgbClr val="B1B1B1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of</a:t>
            </a:r>
            <a:r>
              <a:rPr sz="2800" spc="-2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04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Clustering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Algorithms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26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latin typeface="Arial"/>
                <a:cs typeface="Arial"/>
              </a:rPr>
              <a:t>K-Means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12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Hierarchical</a:t>
            </a:r>
            <a:r>
              <a:rPr sz="2800" spc="-3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58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Density-based</a:t>
            </a:r>
            <a:r>
              <a:rPr sz="2800" spc="-5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47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</a:t>
            </a:r>
            <a:r>
              <a:rPr sz="2800" spc="-30" dirty="0">
                <a:solidFill>
                  <a:srgbClr val="B1B1B1"/>
                </a:solidFill>
                <a:latin typeface="Arial"/>
                <a:cs typeface="Arial"/>
              </a:rPr>
              <a:t> Validation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/>
              <a:t>K-means</a:t>
            </a:r>
            <a:r>
              <a:rPr sz="2800" spc="85" dirty="0"/>
              <a:t> </a:t>
            </a:r>
            <a:r>
              <a:rPr sz="2800" spc="180" dirty="0"/>
              <a:t>Clustering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17550" y="1084579"/>
            <a:ext cx="7708900" cy="294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210" indent="-270510">
              <a:lnSpc>
                <a:spcPct val="100000"/>
              </a:lnSpc>
              <a:buClr>
                <a:srgbClr val="0B7A9B"/>
              </a:buClr>
              <a:buSzPct val="151063"/>
              <a:buFont typeface="Arial Narrow"/>
              <a:buChar char="•"/>
              <a:tabLst>
                <a:tab pos="283210" algn="l"/>
              </a:tabLst>
            </a:pPr>
            <a:r>
              <a:rPr sz="2350" b="1" spc="10" dirty="0">
                <a:latin typeface="Arial"/>
                <a:cs typeface="Arial"/>
              </a:rPr>
              <a:t>Partitional </a:t>
            </a:r>
            <a:r>
              <a:rPr sz="2350" spc="10" dirty="0">
                <a:latin typeface="Arial"/>
                <a:cs typeface="Arial"/>
              </a:rPr>
              <a:t>clustering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15" dirty="0">
                <a:latin typeface="Arial"/>
                <a:cs typeface="Arial"/>
              </a:rPr>
              <a:t>approach</a:t>
            </a:r>
            <a:endParaRPr sz="2350">
              <a:latin typeface="Arial"/>
              <a:cs typeface="Arial"/>
            </a:endParaRPr>
          </a:p>
          <a:p>
            <a:pPr marL="283210" indent="-270510">
              <a:lnSpc>
                <a:spcPct val="100000"/>
              </a:lnSpc>
              <a:spcBef>
                <a:spcPts val="440"/>
              </a:spcBef>
              <a:buClr>
                <a:srgbClr val="0B7A9B"/>
              </a:buClr>
              <a:buSzPct val="151063"/>
              <a:buFont typeface="Arial Narrow"/>
              <a:buChar char="•"/>
              <a:tabLst>
                <a:tab pos="283210" algn="l"/>
              </a:tabLst>
            </a:pPr>
            <a:r>
              <a:rPr sz="2350" spc="15" dirty="0">
                <a:latin typeface="Arial"/>
                <a:cs typeface="Arial"/>
              </a:rPr>
              <a:t>Each </a:t>
            </a:r>
            <a:r>
              <a:rPr sz="2350" spc="10" dirty="0">
                <a:latin typeface="Arial"/>
                <a:cs typeface="Arial"/>
              </a:rPr>
              <a:t>cluster </a:t>
            </a:r>
            <a:r>
              <a:rPr sz="2350" spc="5" dirty="0">
                <a:latin typeface="Arial"/>
                <a:cs typeface="Arial"/>
              </a:rPr>
              <a:t>is </a:t>
            </a:r>
            <a:r>
              <a:rPr sz="2350" spc="15" dirty="0">
                <a:latin typeface="Arial"/>
                <a:cs typeface="Arial"/>
              </a:rPr>
              <a:t>associated </a:t>
            </a:r>
            <a:r>
              <a:rPr sz="2350" spc="10" dirty="0">
                <a:latin typeface="Arial"/>
                <a:cs typeface="Arial"/>
              </a:rPr>
              <a:t>with </a:t>
            </a:r>
            <a:r>
              <a:rPr sz="2350" spc="15" dirty="0">
                <a:latin typeface="Arial"/>
                <a:cs typeface="Arial"/>
              </a:rPr>
              <a:t>a </a:t>
            </a:r>
            <a:r>
              <a:rPr sz="2350" spc="10" dirty="0">
                <a:latin typeface="Arial"/>
                <a:cs typeface="Arial"/>
              </a:rPr>
              <a:t>centroid (center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point)</a:t>
            </a:r>
            <a:endParaRPr sz="2350">
              <a:latin typeface="Arial"/>
              <a:cs typeface="Arial"/>
            </a:endParaRPr>
          </a:p>
          <a:p>
            <a:pPr marL="283210" marR="407034" indent="-270510">
              <a:lnSpc>
                <a:spcPts val="2580"/>
              </a:lnSpc>
              <a:spcBef>
                <a:spcPts val="725"/>
              </a:spcBef>
              <a:buClr>
                <a:srgbClr val="0B7A9B"/>
              </a:buClr>
              <a:buSzPct val="151063"/>
              <a:buFont typeface="Arial Narrow"/>
              <a:buChar char="•"/>
              <a:tabLst>
                <a:tab pos="283210" algn="l"/>
              </a:tabLst>
            </a:pPr>
            <a:r>
              <a:rPr sz="2350" spc="15" dirty="0">
                <a:latin typeface="Arial"/>
                <a:cs typeface="Arial"/>
              </a:rPr>
              <a:t>Each point </a:t>
            </a:r>
            <a:r>
              <a:rPr sz="2350" spc="5" dirty="0">
                <a:latin typeface="Arial"/>
                <a:cs typeface="Arial"/>
              </a:rPr>
              <a:t>is </a:t>
            </a:r>
            <a:r>
              <a:rPr sz="2350" spc="15" dirty="0">
                <a:latin typeface="Arial"/>
                <a:cs typeface="Arial"/>
              </a:rPr>
              <a:t>assigned </a:t>
            </a:r>
            <a:r>
              <a:rPr sz="2350" spc="10" dirty="0">
                <a:latin typeface="Arial"/>
                <a:cs typeface="Arial"/>
              </a:rPr>
              <a:t>to the cluster with the </a:t>
            </a:r>
            <a:r>
              <a:rPr sz="2350" spc="15" dirty="0">
                <a:latin typeface="Arial"/>
                <a:cs typeface="Arial"/>
              </a:rPr>
              <a:t>closest  </a:t>
            </a:r>
            <a:r>
              <a:rPr sz="2350" spc="10" dirty="0">
                <a:latin typeface="Arial"/>
                <a:cs typeface="Arial"/>
              </a:rPr>
              <a:t>centroid</a:t>
            </a:r>
            <a:endParaRPr sz="2350">
              <a:latin typeface="Arial"/>
              <a:cs typeface="Arial"/>
            </a:endParaRPr>
          </a:p>
          <a:p>
            <a:pPr marL="283210" indent="-270510">
              <a:lnSpc>
                <a:spcPct val="100000"/>
              </a:lnSpc>
              <a:spcBef>
                <a:spcPts val="395"/>
              </a:spcBef>
              <a:buClr>
                <a:srgbClr val="0B7A9B"/>
              </a:buClr>
              <a:buSzPct val="151063"/>
              <a:buFont typeface="Arial Narrow"/>
              <a:buChar char="•"/>
              <a:tabLst>
                <a:tab pos="283210" algn="l"/>
              </a:tabLst>
            </a:pPr>
            <a:r>
              <a:rPr sz="2350" spc="20" dirty="0">
                <a:latin typeface="Arial"/>
                <a:cs typeface="Arial"/>
              </a:rPr>
              <a:t>Number </a:t>
            </a:r>
            <a:r>
              <a:rPr sz="2350" spc="10" dirty="0">
                <a:latin typeface="Arial"/>
                <a:cs typeface="Arial"/>
              </a:rPr>
              <a:t>of clusters, K, </a:t>
            </a:r>
            <a:r>
              <a:rPr sz="2350" spc="20" dirty="0">
                <a:latin typeface="Arial"/>
                <a:cs typeface="Arial"/>
              </a:rPr>
              <a:t>must </a:t>
            </a:r>
            <a:r>
              <a:rPr sz="2350" spc="15" dirty="0">
                <a:latin typeface="Arial"/>
                <a:cs typeface="Arial"/>
              </a:rPr>
              <a:t>be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specified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50" spc="15" dirty="0">
                <a:latin typeface="Arial"/>
                <a:cs typeface="Arial"/>
              </a:rPr>
              <a:t>The basic </a:t>
            </a:r>
            <a:r>
              <a:rPr sz="2350" spc="10" dirty="0">
                <a:latin typeface="Arial"/>
                <a:cs typeface="Arial"/>
              </a:rPr>
              <a:t>algorithm </a:t>
            </a:r>
            <a:r>
              <a:rPr sz="2350" spc="5" dirty="0">
                <a:latin typeface="Arial"/>
                <a:cs typeface="Arial"/>
              </a:rPr>
              <a:t>is </a:t>
            </a:r>
            <a:r>
              <a:rPr sz="2350" spc="15" dirty="0">
                <a:latin typeface="Arial"/>
                <a:cs typeface="Arial"/>
              </a:rPr>
              <a:t>very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simple: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4133850"/>
            <a:ext cx="8147050" cy="2113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/>
              <a:t>K-means </a:t>
            </a:r>
            <a:r>
              <a:rPr sz="2800" spc="180" dirty="0"/>
              <a:t>Clustering </a:t>
            </a:r>
            <a:r>
              <a:rPr sz="2800" spc="-385" dirty="0"/>
              <a:t>– </a:t>
            </a:r>
            <a:r>
              <a:rPr sz="2800" spc="-365" dirty="0"/>
              <a:t> </a:t>
            </a:r>
            <a:r>
              <a:rPr sz="2800" spc="175" dirty="0"/>
              <a:t>Details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7069" y="930909"/>
            <a:ext cx="7245350" cy="485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 indent="-271780">
              <a:lnSpc>
                <a:spcPts val="2445"/>
              </a:lnSpc>
              <a:buClr>
                <a:srgbClr val="0B7A9B"/>
              </a:buClr>
              <a:buSzPct val="151063"/>
              <a:buFont typeface="Arial Narrow"/>
              <a:buChar char="•"/>
              <a:tabLst>
                <a:tab pos="284480" algn="l"/>
              </a:tabLst>
            </a:pPr>
            <a:r>
              <a:rPr sz="2350" b="1" spc="5" dirty="0">
                <a:latin typeface="Arial"/>
                <a:cs typeface="Arial"/>
              </a:rPr>
              <a:t>Initial </a:t>
            </a:r>
            <a:r>
              <a:rPr sz="2350" b="1" spc="15" dirty="0">
                <a:latin typeface="Arial"/>
                <a:cs typeface="Arial"/>
              </a:rPr>
              <a:t>centroids </a:t>
            </a:r>
            <a:r>
              <a:rPr sz="2350" spc="10" dirty="0">
                <a:latin typeface="Arial"/>
                <a:cs typeface="Arial"/>
              </a:rPr>
              <a:t>are often </a:t>
            </a:r>
            <a:r>
              <a:rPr sz="2350" spc="15" dirty="0">
                <a:latin typeface="Arial"/>
                <a:cs typeface="Arial"/>
              </a:rPr>
              <a:t>chosen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randomly.</a:t>
            </a:r>
            <a:endParaRPr sz="2350">
              <a:latin typeface="Arial"/>
              <a:cs typeface="Arial"/>
            </a:endParaRPr>
          </a:p>
          <a:p>
            <a:pPr marL="600710" lvl="1" indent="-226060">
              <a:lnSpc>
                <a:spcPts val="3885"/>
              </a:lnSpc>
              <a:buClr>
                <a:srgbClr val="0B7A9B"/>
              </a:buClr>
              <a:buSzPct val="151063"/>
              <a:buFont typeface="Arial Narrow"/>
              <a:buChar char="-"/>
              <a:tabLst>
                <a:tab pos="600710" algn="l"/>
              </a:tabLst>
            </a:pPr>
            <a:r>
              <a:rPr sz="2350" spc="10" dirty="0">
                <a:latin typeface="Arial"/>
                <a:cs typeface="Arial"/>
              </a:rPr>
              <a:t>Clusters </a:t>
            </a:r>
            <a:r>
              <a:rPr sz="2350" spc="15" dirty="0">
                <a:latin typeface="Arial"/>
                <a:cs typeface="Arial"/>
              </a:rPr>
              <a:t>produced vary </a:t>
            </a:r>
            <a:r>
              <a:rPr sz="2350" spc="10" dirty="0">
                <a:latin typeface="Arial"/>
                <a:cs typeface="Arial"/>
              </a:rPr>
              <a:t>from </a:t>
            </a:r>
            <a:r>
              <a:rPr sz="2350" spc="15" dirty="0">
                <a:latin typeface="Arial"/>
                <a:cs typeface="Arial"/>
              </a:rPr>
              <a:t>one run </a:t>
            </a:r>
            <a:r>
              <a:rPr sz="2350" spc="10" dirty="0">
                <a:latin typeface="Arial"/>
                <a:cs typeface="Arial"/>
              </a:rPr>
              <a:t>to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another.</a:t>
            </a:r>
            <a:endParaRPr sz="235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spcBef>
                <a:spcPts val="200"/>
              </a:spcBef>
              <a:buClr>
                <a:srgbClr val="0B7A9B"/>
              </a:buClr>
              <a:buSzPct val="151063"/>
              <a:buFont typeface="Arial Narrow"/>
              <a:buChar char="•"/>
              <a:tabLst>
                <a:tab pos="284480" algn="l"/>
              </a:tabLst>
            </a:pPr>
            <a:r>
              <a:rPr sz="2350" spc="15" dirty="0">
                <a:latin typeface="Arial"/>
                <a:cs typeface="Arial"/>
              </a:rPr>
              <a:t>The </a:t>
            </a:r>
            <a:r>
              <a:rPr sz="2350" spc="10" dirty="0">
                <a:latin typeface="Arial"/>
                <a:cs typeface="Arial"/>
              </a:rPr>
              <a:t>centroid </a:t>
            </a:r>
            <a:r>
              <a:rPr sz="2350" spc="5" dirty="0">
                <a:latin typeface="Arial"/>
                <a:cs typeface="Arial"/>
              </a:rPr>
              <a:t>is </a:t>
            </a:r>
            <a:r>
              <a:rPr sz="2350" spc="10" dirty="0">
                <a:latin typeface="Arial"/>
                <a:cs typeface="Arial"/>
              </a:rPr>
              <a:t>the </a:t>
            </a:r>
            <a:r>
              <a:rPr sz="2350" spc="20" dirty="0">
                <a:latin typeface="Arial"/>
                <a:cs typeface="Arial"/>
              </a:rPr>
              <a:t>mean </a:t>
            </a:r>
            <a:r>
              <a:rPr sz="2350" spc="10" dirty="0">
                <a:latin typeface="Arial"/>
                <a:cs typeface="Arial"/>
              </a:rPr>
              <a:t>of </a:t>
            </a:r>
            <a:r>
              <a:rPr sz="2350" spc="15" dirty="0">
                <a:latin typeface="Arial"/>
                <a:cs typeface="Arial"/>
              </a:rPr>
              <a:t>the </a:t>
            </a:r>
            <a:r>
              <a:rPr sz="2350" spc="10" dirty="0">
                <a:latin typeface="Arial"/>
                <a:cs typeface="Arial"/>
              </a:rPr>
              <a:t>points </a:t>
            </a:r>
            <a:r>
              <a:rPr sz="2350" spc="5" dirty="0">
                <a:latin typeface="Arial"/>
                <a:cs typeface="Arial"/>
              </a:rPr>
              <a:t>in </a:t>
            </a:r>
            <a:r>
              <a:rPr sz="2350" spc="10" dirty="0">
                <a:latin typeface="Arial"/>
                <a:cs typeface="Arial"/>
              </a:rPr>
              <a:t>the </a:t>
            </a:r>
            <a:r>
              <a:rPr sz="2350" dirty="0">
                <a:latin typeface="Arial"/>
                <a:cs typeface="Arial"/>
              </a:rPr>
              <a:t>cluster.</a:t>
            </a:r>
            <a:endParaRPr sz="235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spcBef>
                <a:spcPts val="440"/>
              </a:spcBef>
              <a:buClr>
                <a:srgbClr val="0B7A9B"/>
              </a:buClr>
              <a:buSzPct val="151063"/>
              <a:buFont typeface="Arial Narrow"/>
              <a:buChar char="•"/>
              <a:tabLst>
                <a:tab pos="284480" algn="l"/>
              </a:tabLst>
            </a:pPr>
            <a:r>
              <a:rPr sz="2350" spc="10" dirty="0">
                <a:latin typeface="Arial"/>
                <a:cs typeface="Arial"/>
              </a:rPr>
              <a:t>‘Closeness’ </a:t>
            </a:r>
            <a:r>
              <a:rPr sz="2350" spc="5" dirty="0">
                <a:latin typeface="Arial"/>
                <a:cs typeface="Arial"/>
              </a:rPr>
              <a:t>is </a:t>
            </a:r>
            <a:r>
              <a:rPr sz="2350" spc="15" dirty="0">
                <a:latin typeface="Arial"/>
                <a:cs typeface="Arial"/>
              </a:rPr>
              <a:t>measured by </a:t>
            </a:r>
            <a:r>
              <a:rPr sz="2350" b="1" spc="15" dirty="0">
                <a:latin typeface="Arial"/>
                <a:cs typeface="Arial"/>
              </a:rPr>
              <a:t>Euclidean</a:t>
            </a:r>
            <a:r>
              <a:rPr sz="2350" b="1" spc="-40" dirty="0">
                <a:latin typeface="Arial"/>
                <a:cs typeface="Arial"/>
              </a:rPr>
              <a:t> </a:t>
            </a:r>
            <a:r>
              <a:rPr sz="2350" b="1" spc="15" dirty="0">
                <a:latin typeface="Arial"/>
                <a:cs typeface="Arial"/>
              </a:rPr>
              <a:t>distance</a:t>
            </a:r>
            <a:endParaRPr sz="2350">
              <a:latin typeface="Arial"/>
              <a:cs typeface="Arial"/>
            </a:endParaRPr>
          </a:p>
          <a:p>
            <a:pPr marL="284480" marR="791210" indent="-271780">
              <a:lnSpc>
                <a:spcPts val="2580"/>
              </a:lnSpc>
              <a:spcBef>
                <a:spcPts val="725"/>
              </a:spcBef>
              <a:buClr>
                <a:srgbClr val="0B7A9B"/>
              </a:buClr>
              <a:buSzPct val="151063"/>
              <a:buFont typeface="Arial Narrow"/>
              <a:buChar char="•"/>
              <a:tabLst>
                <a:tab pos="284480" algn="l"/>
              </a:tabLst>
            </a:pPr>
            <a:r>
              <a:rPr sz="2350" spc="15" dirty="0">
                <a:latin typeface="Arial"/>
                <a:cs typeface="Arial"/>
              </a:rPr>
              <a:t>K-means </a:t>
            </a:r>
            <a:r>
              <a:rPr sz="2350" spc="5" dirty="0">
                <a:latin typeface="Arial"/>
                <a:cs typeface="Arial"/>
              </a:rPr>
              <a:t>will </a:t>
            </a:r>
            <a:r>
              <a:rPr sz="2350" spc="15" dirty="0">
                <a:latin typeface="Arial"/>
                <a:cs typeface="Arial"/>
              </a:rPr>
              <a:t>converge </a:t>
            </a:r>
            <a:r>
              <a:rPr sz="2350" spc="10" dirty="0">
                <a:latin typeface="Arial"/>
                <a:cs typeface="Arial"/>
              </a:rPr>
              <a:t>(points stop </a:t>
            </a:r>
            <a:r>
              <a:rPr sz="2350" spc="15" dirty="0">
                <a:latin typeface="Arial"/>
                <a:cs typeface="Arial"/>
              </a:rPr>
              <a:t>changing  assignment) </a:t>
            </a:r>
            <a:r>
              <a:rPr sz="2350" spc="10" dirty="0">
                <a:latin typeface="Arial"/>
                <a:cs typeface="Arial"/>
              </a:rPr>
              <a:t>typically </a:t>
            </a:r>
            <a:r>
              <a:rPr sz="2350" spc="5" dirty="0">
                <a:latin typeface="Arial"/>
                <a:cs typeface="Arial"/>
              </a:rPr>
              <a:t>in </a:t>
            </a:r>
            <a:r>
              <a:rPr sz="2350" spc="10" dirty="0">
                <a:latin typeface="Arial"/>
                <a:cs typeface="Arial"/>
              </a:rPr>
              <a:t>the </a:t>
            </a:r>
            <a:r>
              <a:rPr sz="2350" spc="5" dirty="0">
                <a:latin typeface="Arial"/>
                <a:cs typeface="Arial"/>
              </a:rPr>
              <a:t>first </a:t>
            </a:r>
            <a:r>
              <a:rPr sz="2350" spc="10" dirty="0">
                <a:latin typeface="Arial"/>
                <a:cs typeface="Arial"/>
              </a:rPr>
              <a:t>few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iterations.</a:t>
            </a:r>
            <a:endParaRPr sz="2350">
              <a:latin typeface="Arial"/>
              <a:cs typeface="Arial"/>
            </a:endParaRPr>
          </a:p>
          <a:p>
            <a:pPr marL="600710" lvl="1" indent="-226060">
              <a:lnSpc>
                <a:spcPts val="3215"/>
              </a:lnSpc>
              <a:buClr>
                <a:srgbClr val="0B7A9B"/>
              </a:buClr>
              <a:buSzPct val="151063"/>
              <a:buFont typeface="Arial Narrow"/>
              <a:buChar char="-"/>
              <a:tabLst>
                <a:tab pos="600710" algn="l"/>
              </a:tabLst>
            </a:pPr>
            <a:r>
              <a:rPr sz="2350" spc="10" dirty="0">
                <a:latin typeface="Arial"/>
                <a:cs typeface="Arial"/>
              </a:rPr>
              <a:t>Often the stopping condition </a:t>
            </a:r>
            <a:r>
              <a:rPr sz="2350" spc="5" dirty="0">
                <a:latin typeface="Arial"/>
                <a:cs typeface="Arial"/>
              </a:rPr>
              <a:t>is </a:t>
            </a:r>
            <a:r>
              <a:rPr sz="2350" spc="15" dirty="0">
                <a:latin typeface="Arial"/>
                <a:cs typeface="Arial"/>
              </a:rPr>
              <a:t>changed </a:t>
            </a:r>
            <a:r>
              <a:rPr sz="2350" spc="10" dirty="0">
                <a:latin typeface="Arial"/>
                <a:cs typeface="Arial"/>
              </a:rPr>
              <a:t>to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‘Until</a:t>
            </a:r>
            <a:endParaRPr sz="2350">
              <a:latin typeface="Arial"/>
              <a:cs typeface="Arial"/>
            </a:endParaRPr>
          </a:p>
          <a:p>
            <a:pPr marL="600710">
              <a:lnSpc>
                <a:spcPts val="2580"/>
              </a:lnSpc>
            </a:pPr>
            <a:r>
              <a:rPr sz="2350" spc="5" dirty="0">
                <a:latin typeface="Arial"/>
                <a:cs typeface="Arial"/>
              </a:rPr>
              <a:t>relatively </a:t>
            </a:r>
            <a:r>
              <a:rPr sz="2350" spc="10" dirty="0">
                <a:latin typeface="Arial"/>
                <a:cs typeface="Arial"/>
              </a:rPr>
              <a:t>few points </a:t>
            </a:r>
            <a:r>
              <a:rPr sz="2350" spc="15" dirty="0">
                <a:latin typeface="Arial"/>
                <a:cs typeface="Arial"/>
              </a:rPr>
              <a:t>change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clusters’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284480" indent="-271780">
              <a:lnSpc>
                <a:spcPts val="2440"/>
              </a:lnSpc>
              <a:buClr>
                <a:srgbClr val="0B7A9B"/>
              </a:buClr>
              <a:buSzPct val="151063"/>
              <a:buFont typeface="Arial Narrow"/>
              <a:buChar char="•"/>
              <a:tabLst>
                <a:tab pos="284480" algn="l"/>
              </a:tabLst>
            </a:pPr>
            <a:r>
              <a:rPr sz="2350" spc="10" dirty="0">
                <a:latin typeface="Arial"/>
                <a:cs typeface="Arial"/>
              </a:rPr>
              <a:t>Complexity </a:t>
            </a:r>
            <a:r>
              <a:rPr sz="2350" spc="5" dirty="0">
                <a:latin typeface="Arial"/>
                <a:cs typeface="Arial"/>
              </a:rPr>
              <a:t>is </a:t>
            </a:r>
            <a:r>
              <a:rPr sz="2350" i="1" spc="15" dirty="0">
                <a:latin typeface="Times New Roman"/>
                <a:cs typeface="Times New Roman"/>
              </a:rPr>
              <a:t>O( n * </a:t>
            </a:r>
            <a:r>
              <a:rPr sz="2350" i="1" spc="20" dirty="0">
                <a:latin typeface="Times New Roman"/>
                <a:cs typeface="Times New Roman"/>
              </a:rPr>
              <a:t>K </a:t>
            </a:r>
            <a:r>
              <a:rPr sz="2350" i="1" spc="15" dirty="0">
                <a:latin typeface="Times New Roman"/>
                <a:cs typeface="Times New Roman"/>
              </a:rPr>
              <a:t>* </a:t>
            </a:r>
            <a:r>
              <a:rPr sz="2350" i="1" spc="10" dirty="0">
                <a:latin typeface="Times New Roman"/>
                <a:cs typeface="Times New Roman"/>
              </a:rPr>
              <a:t>I </a:t>
            </a:r>
            <a:r>
              <a:rPr sz="2350" i="1" spc="15" dirty="0">
                <a:latin typeface="Times New Roman"/>
                <a:cs typeface="Times New Roman"/>
              </a:rPr>
              <a:t>* d</a:t>
            </a:r>
            <a:r>
              <a:rPr sz="2350" i="1" spc="-2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600710" lvl="1" indent="-226060">
              <a:lnSpc>
                <a:spcPts val="3640"/>
              </a:lnSpc>
              <a:buClr>
                <a:srgbClr val="0B7A9B"/>
              </a:buClr>
              <a:buSzPct val="151063"/>
              <a:buFont typeface="Arial Narrow"/>
              <a:buChar char="-"/>
              <a:tabLst>
                <a:tab pos="600710" algn="l"/>
              </a:tabLst>
            </a:pPr>
            <a:r>
              <a:rPr sz="2350" i="1" spc="15" dirty="0">
                <a:latin typeface="Times New Roman"/>
                <a:cs typeface="Times New Roman"/>
              </a:rPr>
              <a:t>n </a:t>
            </a:r>
            <a:r>
              <a:rPr sz="2350" spc="15" dirty="0">
                <a:latin typeface="Arial"/>
                <a:cs typeface="Arial"/>
              </a:rPr>
              <a:t>= number </a:t>
            </a:r>
            <a:r>
              <a:rPr sz="2350" spc="10" dirty="0">
                <a:latin typeface="Arial"/>
                <a:cs typeface="Arial"/>
              </a:rPr>
              <a:t>of points, </a:t>
            </a:r>
            <a:r>
              <a:rPr sz="2350" i="1" spc="20" dirty="0">
                <a:latin typeface="Times New Roman"/>
                <a:cs typeface="Times New Roman"/>
              </a:rPr>
              <a:t>K </a:t>
            </a:r>
            <a:r>
              <a:rPr sz="2350" spc="15" dirty="0">
                <a:latin typeface="Arial"/>
                <a:cs typeface="Arial"/>
              </a:rPr>
              <a:t>= number </a:t>
            </a:r>
            <a:r>
              <a:rPr sz="2350" spc="10" dirty="0">
                <a:latin typeface="Arial"/>
                <a:cs typeface="Arial"/>
              </a:rPr>
              <a:t>of</a:t>
            </a:r>
            <a:r>
              <a:rPr sz="2350" spc="8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clusters,</a:t>
            </a:r>
            <a:endParaRPr sz="2350">
              <a:latin typeface="Arial"/>
              <a:cs typeface="Arial"/>
            </a:endParaRPr>
          </a:p>
          <a:p>
            <a:pPr marL="600710">
              <a:lnSpc>
                <a:spcPts val="2580"/>
              </a:lnSpc>
            </a:pPr>
            <a:r>
              <a:rPr sz="2350" i="1" spc="10" dirty="0">
                <a:latin typeface="Times New Roman"/>
                <a:cs typeface="Times New Roman"/>
              </a:rPr>
              <a:t>I </a:t>
            </a:r>
            <a:r>
              <a:rPr sz="2350" spc="15" dirty="0">
                <a:latin typeface="Arial"/>
                <a:cs typeface="Arial"/>
              </a:rPr>
              <a:t>= number of </a:t>
            </a:r>
            <a:r>
              <a:rPr sz="2350" spc="10" dirty="0">
                <a:latin typeface="Arial"/>
                <a:cs typeface="Arial"/>
              </a:rPr>
              <a:t>iterations, </a:t>
            </a:r>
            <a:r>
              <a:rPr sz="2350" i="1" spc="15" dirty="0">
                <a:latin typeface="Times New Roman"/>
                <a:cs typeface="Times New Roman"/>
              </a:rPr>
              <a:t>d </a:t>
            </a:r>
            <a:r>
              <a:rPr sz="2350" spc="15" dirty="0">
                <a:latin typeface="Arial"/>
                <a:cs typeface="Arial"/>
              </a:rPr>
              <a:t>= number of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attributes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53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40" dirty="0"/>
              <a:t>K-Means</a:t>
            </a:r>
            <a:r>
              <a:rPr sz="2600" spc="55" dirty="0"/>
              <a:t> </a:t>
            </a:r>
            <a:r>
              <a:rPr sz="2600" spc="175" dirty="0"/>
              <a:t>Example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393700" y="3167379"/>
            <a:ext cx="2350770" cy="0"/>
          </a:xfrm>
          <a:custGeom>
            <a:avLst/>
            <a:gdLst/>
            <a:ahLst/>
            <a:cxnLst/>
            <a:rect l="l" t="t" r="r" b="b"/>
            <a:pathLst>
              <a:path w="2350770">
                <a:moveTo>
                  <a:pt x="0" y="0"/>
                </a:moveTo>
                <a:lnTo>
                  <a:pt x="235077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700" y="1316989"/>
            <a:ext cx="0" cy="1850389"/>
          </a:xfrm>
          <a:custGeom>
            <a:avLst/>
            <a:gdLst/>
            <a:ahLst/>
            <a:cxnLst/>
            <a:rect l="l" t="t" r="r" b="b"/>
            <a:pathLst>
              <a:path h="1850389">
                <a:moveTo>
                  <a:pt x="0" y="185038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59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980" y="3200400"/>
            <a:ext cx="1282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5" dirty="0">
                <a:latin typeface="Arial"/>
                <a:cs typeface="Arial"/>
              </a:rPr>
              <a:t>-2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629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3740" y="3200400"/>
            <a:ext cx="1892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55" dirty="0">
                <a:latin typeface="Arial"/>
                <a:cs typeface="Arial"/>
              </a:rPr>
              <a:t>-1.5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2989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588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258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9279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95779" y="3200400"/>
            <a:ext cx="16510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7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5979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95500" y="3206750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9395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29179" y="32004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75" dirty="0">
                <a:latin typeface="Arial"/>
                <a:cs typeface="Arial"/>
              </a:rPr>
              <a:t>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065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28900" y="3206750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3700" y="292353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4959" y="289052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3700" y="26606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4000" y="2635250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0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3700" y="23939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4959" y="23672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3700" y="21272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4000" y="21005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1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3700" y="185927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14959" y="18338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3700" y="159258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4000" y="15671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2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700" y="132588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4959" y="129920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40130" y="3143250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19" h="46989">
                <a:moveTo>
                  <a:pt x="26669" y="0"/>
                </a:moveTo>
                <a:lnTo>
                  <a:pt x="19050" y="0"/>
                </a:lnTo>
                <a:lnTo>
                  <a:pt x="15239" y="1270"/>
                </a:lnTo>
                <a:lnTo>
                  <a:pt x="11429" y="3810"/>
                </a:lnTo>
                <a:lnTo>
                  <a:pt x="7619" y="5079"/>
                </a:lnTo>
                <a:lnTo>
                  <a:pt x="5079" y="7620"/>
                </a:lnTo>
                <a:lnTo>
                  <a:pt x="2539" y="12700"/>
                </a:lnTo>
                <a:lnTo>
                  <a:pt x="0" y="15239"/>
                </a:lnTo>
                <a:lnTo>
                  <a:pt x="0" y="31750"/>
                </a:lnTo>
                <a:lnTo>
                  <a:pt x="5079" y="39370"/>
                </a:lnTo>
                <a:lnTo>
                  <a:pt x="7619" y="41910"/>
                </a:lnTo>
                <a:lnTo>
                  <a:pt x="11429" y="44450"/>
                </a:lnTo>
                <a:lnTo>
                  <a:pt x="19050" y="46989"/>
                </a:lnTo>
                <a:lnTo>
                  <a:pt x="26669" y="46989"/>
                </a:lnTo>
                <a:lnTo>
                  <a:pt x="34289" y="44450"/>
                </a:lnTo>
                <a:lnTo>
                  <a:pt x="38100" y="41910"/>
                </a:lnTo>
                <a:lnTo>
                  <a:pt x="40639" y="39370"/>
                </a:lnTo>
                <a:lnTo>
                  <a:pt x="45719" y="31750"/>
                </a:lnTo>
                <a:lnTo>
                  <a:pt x="45719" y="15239"/>
                </a:lnTo>
                <a:lnTo>
                  <a:pt x="43179" y="12700"/>
                </a:lnTo>
                <a:lnTo>
                  <a:pt x="40639" y="7620"/>
                </a:lnTo>
                <a:lnTo>
                  <a:pt x="38100" y="5079"/>
                </a:lnTo>
                <a:lnTo>
                  <a:pt x="34289" y="3810"/>
                </a:lnTo>
                <a:lnTo>
                  <a:pt x="30479" y="1270"/>
                </a:lnTo>
                <a:lnTo>
                  <a:pt x="2666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35050" y="313943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19">
                <a:moveTo>
                  <a:pt x="46990" y="22860"/>
                </a:moveTo>
                <a:lnTo>
                  <a:pt x="46990" y="21589"/>
                </a:lnTo>
                <a:lnTo>
                  <a:pt x="46990" y="20320"/>
                </a:lnTo>
                <a:lnTo>
                  <a:pt x="46990" y="19050"/>
                </a:lnTo>
                <a:lnTo>
                  <a:pt x="46990" y="17780"/>
                </a:lnTo>
                <a:lnTo>
                  <a:pt x="45719" y="16510"/>
                </a:lnTo>
                <a:lnTo>
                  <a:pt x="45719" y="13970"/>
                </a:lnTo>
                <a:lnTo>
                  <a:pt x="44450" y="13970"/>
                </a:lnTo>
                <a:lnTo>
                  <a:pt x="44450" y="12700"/>
                </a:lnTo>
                <a:lnTo>
                  <a:pt x="44450" y="11430"/>
                </a:lnTo>
                <a:lnTo>
                  <a:pt x="43180" y="10160"/>
                </a:lnTo>
                <a:lnTo>
                  <a:pt x="43180" y="8889"/>
                </a:lnTo>
                <a:lnTo>
                  <a:pt x="41909" y="8889"/>
                </a:lnTo>
                <a:lnTo>
                  <a:pt x="41909" y="7620"/>
                </a:lnTo>
                <a:lnTo>
                  <a:pt x="40640" y="6350"/>
                </a:lnTo>
                <a:lnTo>
                  <a:pt x="39369" y="6350"/>
                </a:lnTo>
                <a:lnTo>
                  <a:pt x="39369" y="5080"/>
                </a:lnTo>
                <a:lnTo>
                  <a:pt x="38100" y="3810"/>
                </a:lnTo>
                <a:lnTo>
                  <a:pt x="36830" y="3810"/>
                </a:lnTo>
                <a:lnTo>
                  <a:pt x="35559" y="2539"/>
                </a:lnTo>
                <a:lnTo>
                  <a:pt x="34290" y="2539"/>
                </a:lnTo>
                <a:lnTo>
                  <a:pt x="33019" y="1270"/>
                </a:lnTo>
                <a:lnTo>
                  <a:pt x="31750" y="1270"/>
                </a:lnTo>
                <a:lnTo>
                  <a:pt x="30480" y="0"/>
                </a:lnTo>
                <a:lnTo>
                  <a:pt x="29209" y="0"/>
                </a:lnTo>
                <a:lnTo>
                  <a:pt x="27940" y="0"/>
                </a:lnTo>
                <a:lnTo>
                  <a:pt x="25400" y="0"/>
                </a:lnTo>
                <a:lnTo>
                  <a:pt x="16509" y="0"/>
                </a:lnTo>
                <a:lnTo>
                  <a:pt x="15240" y="1270"/>
                </a:lnTo>
                <a:lnTo>
                  <a:pt x="13969" y="1270"/>
                </a:lnTo>
                <a:lnTo>
                  <a:pt x="12700" y="2539"/>
                </a:lnTo>
                <a:lnTo>
                  <a:pt x="11430" y="2539"/>
                </a:lnTo>
                <a:lnTo>
                  <a:pt x="10159" y="3810"/>
                </a:lnTo>
                <a:lnTo>
                  <a:pt x="8890" y="3810"/>
                </a:lnTo>
                <a:lnTo>
                  <a:pt x="7619" y="5080"/>
                </a:lnTo>
                <a:lnTo>
                  <a:pt x="7619" y="6350"/>
                </a:lnTo>
                <a:lnTo>
                  <a:pt x="6350" y="6350"/>
                </a:lnTo>
                <a:lnTo>
                  <a:pt x="5080" y="7620"/>
                </a:lnTo>
                <a:lnTo>
                  <a:pt x="5080" y="8889"/>
                </a:lnTo>
                <a:lnTo>
                  <a:pt x="3809" y="8889"/>
                </a:lnTo>
                <a:lnTo>
                  <a:pt x="3809" y="10160"/>
                </a:lnTo>
                <a:lnTo>
                  <a:pt x="3809" y="11430"/>
                </a:lnTo>
                <a:lnTo>
                  <a:pt x="2540" y="12700"/>
                </a:lnTo>
                <a:lnTo>
                  <a:pt x="2540" y="13970"/>
                </a:lnTo>
                <a:lnTo>
                  <a:pt x="1269" y="13970"/>
                </a:lnTo>
                <a:lnTo>
                  <a:pt x="1269" y="16510"/>
                </a:lnTo>
                <a:lnTo>
                  <a:pt x="1269" y="17780"/>
                </a:lnTo>
                <a:lnTo>
                  <a:pt x="0" y="19050"/>
                </a:lnTo>
                <a:lnTo>
                  <a:pt x="0" y="22860"/>
                </a:lnTo>
                <a:lnTo>
                  <a:pt x="0" y="26670"/>
                </a:lnTo>
                <a:lnTo>
                  <a:pt x="1269" y="27939"/>
                </a:lnTo>
                <a:lnTo>
                  <a:pt x="1269" y="29210"/>
                </a:lnTo>
                <a:lnTo>
                  <a:pt x="1269" y="30480"/>
                </a:lnTo>
                <a:lnTo>
                  <a:pt x="2540" y="31750"/>
                </a:lnTo>
                <a:lnTo>
                  <a:pt x="2540" y="33020"/>
                </a:lnTo>
                <a:lnTo>
                  <a:pt x="3809" y="34289"/>
                </a:lnTo>
                <a:lnTo>
                  <a:pt x="3809" y="35560"/>
                </a:lnTo>
                <a:lnTo>
                  <a:pt x="5080" y="36830"/>
                </a:lnTo>
                <a:lnTo>
                  <a:pt x="5080" y="38100"/>
                </a:lnTo>
                <a:lnTo>
                  <a:pt x="6350" y="39370"/>
                </a:lnTo>
                <a:lnTo>
                  <a:pt x="7619" y="39370"/>
                </a:lnTo>
                <a:lnTo>
                  <a:pt x="7619" y="40639"/>
                </a:lnTo>
                <a:lnTo>
                  <a:pt x="8890" y="40639"/>
                </a:lnTo>
                <a:lnTo>
                  <a:pt x="10159" y="41910"/>
                </a:lnTo>
                <a:lnTo>
                  <a:pt x="11430" y="43180"/>
                </a:lnTo>
                <a:lnTo>
                  <a:pt x="12700" y="43180"/>
                </a:lnTo>
                <a:lnTo>
                  <a:pt x="13969" y="44450"/>
                </a:lnTo>
                <a:lnTo>
                  <a:pt x="15240" y="44450"/>
                </a:lnTo>
                <a:lnTo>
                  <a:pt x="16509" y="45720"/>
                </a:lnTo>
                <a:lnTo>
                  <a:pt x="17780" y="45720"/>
                </a:lnTo>
                <a:lnTo>
                  <a:pt x="19050" y="45720"/>
                </a:lnTo>
                <a:lnTo>
                  <a:pt x="24130" y="45720"/>
                </a:lnTo>
                <a:lnTo>
                  <a:pt x="25400" y="45720"/>
                </a:lnTo>
                <a:lnTo>
                  <a:pt x="27940" y="45720"/>
                </a:lnTo>
                <a:lnTo>
                  <a:pt x="30480" y="45720"/>
                </a:lnTo>
                <a:lnTo>
                  <a:pt x="31750" y="44450"/>
                </a:lnTo>
                <a:lnTo>
                  <a:pt x="33019" y="44450"/>
                </a:lnTo>
                <a:lnTo>
                  <a:pt x="34290" y="43180"/>
                </a:lnTo>
                <a:lnTo>
                  <a:pt x="35559" y="43180"/>
                </a:lnTo>
                <a:lnTo>
                  <a:pt x="36830" y="41910"/>
                </a:lnTo>
                <a:lnTo>
                  <a:pt x="38100" y="40639"/>
                </a:lnTo>
                <a:lnTo>
                  <a:pt x="39369" y="40639"/>
                </a:lnTo>
                <a:lnTo>
                  <a:pt x="39369" y="39370"/>
                </a:lnTo>
                <a:lnTo>
                  <a:pt x="40640" y="39370"/>
                </a:lnTo>
                <a:lnTo>
                  <a:pt x="41909" y="38100"/>
                </a:lnTo>
                <a:lnTo>
                  <a:pt x="41909" y="36830"/>
                </a:lnTo>
                <a:lnTo>
                  <a:pt x="43180" y="35560"/>
                </a:lnTo>
                <a:lnTo>
                  <a:pt x="44450" y="34289"/>
                </a:lnTo>
                <a:lnTo>
                  <a:pt x="44450" y="33020"/>
                </a:lnTo>
                <a:lnTo>
                  <a:pt x="44450" y="31750"/>
                </a:lnTo>
                <a:lnTo>
                  <a:pt x="45719" y="30480"/>
                </a:lnTo>
                <a:lnTo>
                  <a:pt x="45719" y="29210"/>
                </a:lnTo>
                <a:lnTo>
                  <a:pt x="45719" y="27939"/>
                </a:lnTo>
                <a:lnTo>
                  <a:pt x="46990" y="27939"/>
                </a:lnTo>
                <a:lnTo>
                  <a:pt x="46990" y="26670"/>
                </a:lnTo>
                <a:lnTo>
                  <a:pt x="46990" y="25400"/>
                </a:lnTo>
                <a:lnTo>
                  <a:pt x="46990" y="24130"/>
                </a:lnTo>
                <a:lnTo>
                  <a:pt x="46990" y="22860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5826" y="2682406"/>
            <a:ext cx="357973" cy="36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4919" y="28816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30480" y="0"/>
                </a:moveTo>
                <a:lnTo>
                  <a:pt x="15240" y="0"/>
                </a:lnTo>
                <a:lnTo>
                  <a:pt x="7620" y="5080"/>
                </a:lnTo>
                <a:lnTo>
                  <a:pt x="5080" y="7620"/>
                </a:lnTo>
                <a:lnTo>
                  <a:pt x="2540" y="11430"/>
                </a:lnTo>
                <a:lnTo>
                  <a:pt x="0" y="19050"/>
                </a:lnTo>
                <a:lnTo>
                  <a:pt x="0" y="26670"/>
                </a:lnTo>
                <a:lnTo>
                  <a:pt x="2540" y="34290"/>
                </a:lnTo>
                <a:lnTo>
                  <a:pt x="5080" y="38100"/>
                </a:lnTo>
                <a:lnTo>
                  <a:pt x="7620" y="40640"/>
                </a:lnTo>
                <a:lnTo>
                  <a:pt x="15240" y="45720"/>
                </a:lnTo>
                <a:lnTo>
                  <a:pt x="30480" y="45720"/>
                </a:lnTo>
                <a:lnTo>
                  <a:pt x="38100" y="40640"/>
                </a:lnTo>
                <a:lnTo>
                  <a:pt x="40640" y="38100"/>
                </a:lnTo>
                <a:lnTo>
                  <a:pt x="45720" y="30480"/>
                </a:lnTo>
                <a:lnTo>
                  <a:pt x="45720" y="15240"/>
                </a:lnTo>
                <a:lnTo>
                  <a:pt x="40640" y="7620"/>
                </a:lnTo>
                <a:lnTo>
                  <a:pt x="38100" y="5080"/>
                </a:lnTo>
                <a:lnTo>
                  <a:pt x="3048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59839" y="28765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990" y="22860"/>
                </a:moveTo>
                <a:lnTo>
                  <a:pt x="46990" y="21589"/>
                </a:lnTo>
                <a:lnTo>
                  <a:pt x="46990" y="19050"/>
                </a:lnTo>
                <a:lnTo>
                  <a:pt x="45719" y="17779"/>
                </a:lnTo>
                <a:lnTo>
                  <a:pt x="45719" y="16510"/>
                </a:lnTo>
                <a:lnTo>
                  <a:pt x="45719" y="15239"/>
                </a:lnTo>
                <a:lnTo>
                  <a:pt x="45719" y="13970"/>
                </a:lnTo>
                <a:lnTo>
                  <a:pt x="44450" y="12700"/>
                </a:lnTo>
                <a:lnTo>
                  <a:pt x="43179" y="11429"/>
                </a:lnTo>
                <a:lnTo>
                  <a:pt x="43179" y="10160"/>
                </a:lnTo>
                <a:lnTo>
                  <a:pt x="41909" y="8889"/>
                </a:lnTo>
                <a:lnTo>
                  <a:pt x="41909" y="7620"/>
                </a:lnTo>
                <a:lnTo>
                  <a:pt x="40640" y="7620"/>
                </a:lnTo>
                <a:lnTo>
                  <a:pt x="39369" y="6350"/>
                </a:lnTo>
                <a:lnTo>
                  <a:pt x="39369" y="5079"/>
                </a:lnTo>
                <a:lnTo>
                  <a:pt x="38100" y="5079"/>
                </a:lnTo>
                <a:lnTo>
                  <a:pt x="36829" y="3810"/>
                </a:lnTo>
                <a:lnTo>
                  <a:pt x="35559" y="3810"/>
                </a:lnTo>
                <a:lnTo>
                  <a:pt x="35559" y="2539"/>
                </a:lnTo>
                <a:lnTo>
                  <a:pt x="34290" y="2539"/>
                </a:lnTo>
                <a:lnTo>
                  <a:pt x="33019" y="2539"/>
                </a:lnTo>
                <a:lnTo>
                  <a:pt x="31750" y="1270"/>
                </a:lnTo>
                <a:lnTo>
                  <a:pt x="30479" y="1270"/>
                </a:lnTo>
                <a:lnTo>
                  <a:pt x="29209" y="1270"/>
                </a:lnTo>
                <a:lnTo>
                  <a:pt x="29209" y="0"/>
                </a:lnTo>
                <a:lnTo>
                  <a:pt x="19050" y="0"/>
                </a:lnTo>
                <a:lnTo>
                  <a:pt x="17779" y="1270"/>
                </a:lnTo>
                <a:lnTo>
                  <a:pt x="16509" y="1270"/>
                </a:lnTo>
                <a:lnTo>
                  <a:pt x="15240" y="1270"/>
                </a:lnTo>
                <a:lnTo>
                  <a:pt x="13969" y="2539"/>
                </a:lnTo>
                <a:lnTo>
                  <a:pt x="12700" y="2539"/>
                </a:lnTo>
                <a:lnTo>
                  <a:pt x="11429" y="3810"/>
                </a:lnTo>
                <a:lnTo>
                  <a:pt x="10159" y="3810"/>
                </a:lnTo>
                <a:lnTo>
                  <a:pt x="8890" y="5079"/>
                </a:lnTo>
                <a:lnTo>
                  <a:pt x="7619" y="6350"/>
                </a:lnTo>
                <a:lnTo>
                  <a:pt x="6350" y="7620"/>
                </a:lnTo>
                <a:lnTo>
                  <a:pt x="5079" y="8889"/>
                </a:lnTo>
                <a:lnTo>
                  <a:pt x="5079" y="10160"/>
                </a:lnTo>
                <a:lnTo>
                  <a:pt x="3809" y="11429"/>
                </a:lnTo>
                <a:lnTo>
                  <a:pt x="3809" y="12700"/>
                </a:lnTo>
                <a:lnTo>
                  <a:pt x="2540" y="12700"/>
                </a:lnTo>
                <a:lnTo>
                  <a:pt x="2540" y="13970"/>
                </a:lnTo>
                <a:lnTo>
                  <a:pt x="1269" y="15239"/>
                </a:lnTo>
                <a:lnTo>
                  <a:pt x="1269" y="16510"/>
                </a:lnTo>
                <a:lnTo>
                  <a:pt x="1269" y="17779"/>
                </a:lnTo>
                <a:lnTo>
                  <a:pt x="0" y="19050"/>
                </a:lnTo>
                <a:lnTo>
                  <a:pt x="0" y="21589"/>
                </a:lnTo>
                <a:lnTo>
                  <a:pt x="0" y="22860"/>
                </a:lnTo>
                <a:lnTo>
                  <a:pt x="0" y="24129"/>
                </a:lnTo>
                <a:lnTo>
                  <a:pt x="0" y="25400"/>
                </a:lnTo>
                <a:lnTo>
                  <a:pt x="0" y="26670"/>
                </a:lnTo>
                <a:lnTo>
                  <a:pt x="0" y="27939"/>
                </a:lnTo>
                <a:lnTo>
                  <a:pt x="1269" y="29210"/>
                </a:lnTo>
                <a:lnTo>
                  <a:pt x="1269" y="30479"/>
                </a:lnTo>
                <a:lnTo>
                  <a:pt x="1269" y="31750"/>
                </a:lnTo>
                <a:lnTo>
                  <a:pt x="2540" y="33020"/>
                </a:lnTo>
                <a:lnTo>
                  <a:pt x="2540" y="34289"/>
                </a:lnTo>
                <a:lnTo>
                  <a:pt x="3809" y="34289"/>
                </a:lnTo>
                <a:lnTo>
                  <a:pt x="3809" y="35560"/>
                </a:lnTo>
                <a:lnTo>
                  <a:pt x="5079" y="36829"/>
                </a:lnTo>
                <a:lnTo>
                  <a:pt x="5079" y="38100"/>
                </a:lnTo>
                <a:lnTo>
                  <a:pt x="6350" y="38100"/>
                </a:lnTo>
                <a:lnTo>
                  <a:pt x="6350" y="39370"/>
                </a:lnTo>
                <a:lnTo>
                  <a:pt x="7619" y="40639"/>
                </a:lnTo>
                <a:lnTo>
                  <a:pt x="8890" y="40639"/>
                </a:lnTo>
                <a:lnTo>
                  <a:pt x="8890" y="41910"/>
                </a:lnTo>
                <a:lnTo>
                  <a:pt x="10159" y="43179"/>
                </a:lnTo>
                <a:lnTo>
                  <a:pt x="11429" y="43179"/>
                </a:lnTo>
                <a:lnTo>
                  <a:pt x="12700" y="43179"/>
                </a:lnTo>
                <a:lnTo>
                  <a:pt x="13969" y="44450"/>
                </a:lnTo>
                <a:lnTo>
                  <a:pt x="15240" y="45720"/>
                </a:lnTo>
                <a:lnTo>
                  <a:pt x="16509" y="45720"/>
                </a:lnTo>
                <a:lnTo>
                  <a:pt x="17779" y="45720"/>
                </a:lnTo>
                <a:lnTo>
                  <a:pt x="19050" y="45720"/>
                </a:lnTo>
                <a:lnTo>
                  <a:pt x="20319" y="46989"/>
                </a:lnTo>
                <a:lnTo>
                  <a:pt x="21590" y="46989"/>
                </a:lnTo>
                <a:lnTo>
                  <a:pt x="22859" y="46989"/>
                </a:lnTo>
                <a:lnTo>
                  <a:pt x="24129" y="46989"/>
                </a:lnTo>
                <a:lnTo>
                  <a:pt x="25400" y="46989"/>
                </a:lnTo>
                <a:lnTo>
                  <a:pt x="26669" y="46989"/>
                </a:lnTo>
                <a:lnTo>
                  <a:pt x="29209" y="45720"/>
                </a:lnTo>
                <a:lnTo>
                  <a:pt x="30479" y="45720"/>
                </a:lnTo>
                <a:lnTo>
                  <a:pt x="31750" y="45720"/>
                </a:lnTo>
                <a:lnTo>
                  <a:pt x="33019" y="44450"/>
                </a:lnTo>
                <a:lnTo>
                  <a:pt x="34290" y="44450"/>
                </a:lnTo>
                <a:lnTo>
                  <a:pt x="35559" y="43179"/>
                </a:lnTo>
                <a:lnTo>
                  <a:pt x="36829" y="43179"/>
                </a:lnTo>
                <a:lnTo>
                  <a:pt x="38100" y="41910"/>
                </a:lnTo>
                <a:lnTo>
                  <a:pt x="39369" y="40639"/>
                </a:lnTo>
                <a:lnTo>
                  <a:pt x="40640" y="39370"/>
                </a:lnTo>
                <a:lnTo>
                  <a:pt x="41909" y="38100"/>
                </a:lnTo>
                <a:lnTo>
                  <a:pt x="43179" y="36829"/>
                </a:lnTo>
                <a:lnTo>
                  <a:pt x="43179" y="35560"/>
                </a:lnTo>
                <a:lnTo>
                  <a:pt x="44450" y="34289"/>
                </a:lnTo>
                <a:lnTo>
                  <a:pt x="45719" y="33020"/>
                </a:lnTo>
                <a:lnTo>
                  <a:pt x="45719" y="31750"/>
                </a:lnTo>
                <a:lnTo>
                  <a:pt x="45719" y="30479"/>
                </a:lnTo>
                <a:lnTo>
                  <a:pt x="45719" y="29210"/>
                </a:lnTo>
                <a:lnTo>
                  <a:pt x="46990" y="27939"/>
                </a:lnTo>
                <a:lnTo>
                  <a:pt x="46990" y="26670"/>
                </a:lnTo>
                <a:lnTo>
                  <a:pt x="46990" y="25400"/>
                </a:lnTo>
                <a:lnTo>
                  <a:pt x="46990" y="24129"/>
                </a:lnTo>
                <a:lnTo>
                  <a:pt x="46990" y="22860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8880" y="25717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7939" y="0"/>
                </a:moveTo>
                <a:lnTo>
                  <a:pt x="19050" y="0"/>
                </a:lnTo>
                <a:lnTo>
                  <a:pt x="15239" y="1270"/>
                </a:lnTo>
                <a:lnTo>
                  <a:pt x="11429" y="3810"/>
                </a:lnTo>
                <a:lnTo>
                  <a:pt x="7619" y="5079"/>
                </a:lnTo>
                <a:lnTo>
                  <a:pt x="5079" y="7620"/>
                </a:lnTo>
                <a:lnTo>
                  <a:pt x="3809" y="11429"/>
                </a:lnTo>
                <a:lnTo>
                  <a:pt x="1269" y="15239"/>
                </a:lnTo>
                <a:lnTo>
                  <a:pt x="0" y="19050"/>
                </a:lnTo>
                <a:lnTo>
                  <a:pt x="0" y="27939"/>
                </a:lnTo>
                <a:lnTo>
                  <a:pt x="1269" y="31750"/>
                </a:lnTo>
                <a:lnTo>
                  <a:pt x="3809" y="35560"/>
                </a:lnTo>
                <a:lnTo>
                  <a:pt x="5079" y="39370"/>
                </a:lnTo>
                <a:lnTo>
                  <a:pt x="7619" y="41910"/>
                </a:lnTo>
                <a:lnTo>
                  <a:pt x="11429" y="43179"/>
                </a:lnTo>
                <a:lnTo>
                  <a:pt x="15239" y="45720"/>
                </a:lnTo>
                <a:lnTo>
                  <a:pt x="19050" y="46989"/>
                </a:lnTo>
                <a:lnTo>
                  <a:pt x="27939" y="46989"/>
                </a:lnTo>
                <a:lnTo>
                  <a:pt x="31750" y="45720"/>
                </a:lnTo>
                <a:lnTo>
                  <a:pt x="35559" y="43179"/>
                </a:lnTo>
                <a:lnTo>
                  <a:pt x="39369" y="41910"/>
                </a:lnTo>
                <a:lnTo>
                  <a:pt x="41909" y="39370"/>
                </a:lnTo>
                <a:lnTo>
                  <a:pt x="44450" y="35560"/>
                </a:lnTo>
                <a:lnTo>
                  <a:pt x="46989" y="27939"/>
                </a:lnTo>
                <a:lnTo>
                  <a:pt x="46989" y="19050"/>
                </a:lnTo>
                <a:lnTo>
                  <a:pt x="44450" y="11429"/>
                </a:lnTo>
                <a:lnTo>
                  <a:pt x="41909" y="7620"/>
                </a:lnTo>
                <a:lnTo>
                  <a:pt x="39369" y="5079"/>
                </a:lnTo>
                <a:lnTo>
                  <a:pt x="35559" y="3810"/>
                </a:lnTo>
                <a:lnTo>
                  <a:pt x="31750" y="1270"/>
                </a:lnTo>
                <a:lnTo>
                  <a:pt x="2793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5069" y="2566670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19" h="46989">
                <a:moveTo>
                  <a:pt x="45720" y="24129"/>
                </a:moveTo>
                <a:lnTo>
                  <a:pt x="45720" y="24129"/>
                </a:lnTo>
                <a:lnTo>
                  <a:pt x="45720" y="16509"/>
                </a:lnTo>
                <a:lnTo>
                  <a:pt x="44450" y="16509"/>
                </a:lnTo>
                <a:lnTo>
                  <a:pt x="44450" y="13969"/>
                </a:lnTo>
                <a:lnTo>
                  <a:pt x="43180" y="12700"/>
                </a:lnTo>
                <a:lnTo>
                  <a:pt x="43180" y="11429"/>
                </a:lnTo>
                <a:lnTo>
                  <a:pt x="41910" y="10159"/>
                </a:lnTo>
                <a:lnTo>
                  <a:pt x="40640" y="8889"/>
                </a:lnTo>
                <a:lnTo>
                  <a:pt x="40640" y="7619"/>
                </a:lnTo>
                <a:lnTo>
                  <a:pt x="39370" y="6350"/>
                </a:lnTo>
                <a:lnTo>
                  <a:pt x="38100" y="6350"/>
                </a:lnTo>
                <a:lnTo>
                  <a:pt x="36830" y="5079"/>
                </a:lnTo>
                <a:lnTo>
                  <a:pt x="35560" y="5079"/>
                </a:lnTo>
                <a:lnTo>
                  <a:pt x="35560" y="3809"/>
                </a:lnTo>
                <a:lnTo>
                  <a:pt x="34290" y="3809"/>
                </a:lnTo>
                <a:lnTo>
                  <a:pt x="33020" y="2539"/>
                </a:lnTo>
                <a:lnTo>
                  <a:pt x="31750" y="2539"/>
                </a:lnTo>
                <a:lnTo>
                  <a:pt x="30480" y="2539"/>
                </a:lnTo>
                <a:lnTo>
                  <a:pt x="29210" y="1269"/>
                </a:lnTo>
                <a:lnTo>
                  <a:pt x="27940" y="1269"/>
                </a:lnTo>
                <a:lnTo>
                  <a:pt x="26670" y="1269"/>
                </a:lnTo>
                <a:lnTo>
                  <a:pt x="25400" y="1269"/>
                </a:lnTo>
                <a:lnTo>
                  <a:pt x="24130" y="0"/>
                </a:lnTo>
                <a:lnTo>
                  <a:pt x="22860" y="0"/>
                </a:lnTo>
                <a:lnTo>
                  <a:pt x="21590" y="0"/>
                </a:lnTo>
                <a:lnTo>
                  <a:pt x="20320" y="1269"/>
                </a:lnTo>
                <a:lnTo>
                  <a:pt x="19050" y="1269"/>
                </a:lnTo>
                <a:lnTo>
                  <a:pt x="17780" y="1269"/>
                </a:lnTo>
                <a:lnTo>
                  <a:pt x="16510" y="1269"/>
                </a:lnTo>
                <a:lnTo>
                  <a:pt x="15240" y="2539"/>
                </a:lnTo>
                <a:lnTo>
                  <a:pt x="13970" y="2539"/>
                </a:lnTo>
                <a:lnTo>
                  <a:pt x="12700" y="2539"/>
                </a:lnTo>
                <a:lnTo>
                  <a:pt x="11430" y="3809"/>
                </a:lnTo>
                <a:lnTo>
                  <a:pt x="10160" y="3809"/>
                </a:lnTo>
                <a:lnTo>
                  <a:pt x="8890" y="5079"/>
                </a:lnTo>
                <a:lnTo>
                  <a:pt x="7620" y="6350"/>
                </a:lnTo>
                <a:lnTo>
                  <a:pt x="6350" y="6350"/>
                </a:lnTo>
                <a:lnTo>
                  <a:pt x="6350" y="7619"/>
                </a:lnTo>
                <a:lnTo>
                  <a:pt x="5080" y="8889"/>
                </a:lnTo>
                <a:lnTo>
                  <a:pt x="3810" y="10159"/>
                </a:lnTo>
                <a:lnTo>
                  <a:pt x="2540" y="11429"/>
                </a:lnTo>
                <a:lnTo>
                  <a:pt x="2540" y="12700"/>
                </a:lnTo>
                <a:lnTo>
                  <a:pt x="2540" y="13969"/>
                </a:lnTo>
                <a:lnTo>
                  <a:pt x="1270" y="13969"/>
                </a:lnTo>
                <a:lnTo>
                  <a:pt x="1270" y="16509"/>
                </a:lnTo>
                <a:lnTo>
                  <a:pt x="0" y="16509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0" y="22859"/>
                </a:lnTo>
                <a:lnTo>
                  <a:pt x="0" y="24129"/>
                </a:lnTo>
                <a:lnTo>
                  <a:pt x="0" y="25400"/>
                </a:lnTo>
                <a:lnTo>
                  <a:pt x="0" y="26669"/>
                </a:lnTo>
                <a:lnTo>
                  <a:pt x="0" y="27939"/>
                </a:lnTo>
                <a:lnTo>
                  <a:pt x="0" y="30479"/>
                </a:lnTo>
                <a:lnTo>
                  <a:pt x="1270" y="31750"/>
                </a:lnTo>
                <a:lnTo>
                  <a:pt x="1270" y="33019"/>
                </a:lnTo>
                <a:lnTo>
                  <a:pt x="2540" y="34289"/>
                </a:lnTo>
                <a:lnTo>
                  <a:pt x="2540" y="35559"/>
                </a:lnTo>
                <a:lnTo>
                  <a:pt x="3810" y="36829"/>
                </a:lnTo>
                <a:lnTo>
                  <a:pt x="5080" y="38100"/>
                </a:lnTo>
                <a:lnTo>
                  <a:pt x="5080" y="39369"/>
                </a:lnTo>
                <a:lnTo>
                  <a:pt x="6350" y="40639"/>
                </a:lnTo>
                <a:lnTo>
                  <a:pt x="7620" y="41909"/>
                </a:lnTo>
                <a:lnTo>
                  <a:pt x="8890" y="41909"/>
                </a:lnTo>
                <a:lnTo>
                  <a:pt x="8890" y="43179"/>
                </a:lnTo>
                <a:lnTo>
                  <a:pt x="10160" y="43179"/>
                </a:lnTo>
                <a:lnTo>
                  <a:pt x="11430" y="44450"/>
                </a:lnTo>
                <a:lnTo>
                  <a:pt x="12700" y="44450"/>
                </a:lnTo>
                <a:lnTo>
                  <a:pt x="13970" y="45719"/>
                </a:lnTo>
                <a:lnTo>
                  <a:pt x="15240" y="45719"/>
                </a:lnTo>
                <a:lnTo>
                  <a:pt x="16510" y="45719"/>
                </a:lnTo>
                <a:lnTo>
                  <a:pt x="16510" y="46989"/>
                </a:lnTo>
                <a:lnTo>
                  <a:pt x="17780" y="46989"/>
                </a:lnTo>
                <a:lnTo>
                  <a:pt x="22860" y="46989"/>
                </a:lnTo>
                <a:lnTo>
                  <a:pt x="29210" y="46989"/>
                </a:lnTo>
                <a:lnTo>
                  <a:pt x="29210" y="45719"/>
                </a:lnTo>
                <a:lnTo>
                  <a:pt x="30480" y="45719"/>
                </a:lnTo>
                <a:lnTo>
                  <a:pt x="31750" y="45719"/>
                </a:lnTo>
                <a:lnTo>
                  <a:pt x="33020" y="44450"/>
                </a:lnTo>
                <a:lnTo>
                  <a:pt x="34290" y="44450"/>
                </a:lnTo>
                <a:lnTo>
                  <a:pt x="35560" y="43179"/>
                </a:lnTo>
                <a:lnTo>
                  <a:pt x="36830" y="41909"/>
                </a:lnTo>
                <a:lnTo>
                  <a:pt x="38100" y="41909"/>
                </a:lnTo>
                <a:lnTo>
                  <a:pt x="39370" y="40639"/>
                </a:lnTo>
                <a:lnTo>
                  <a:pt x="40640" y="40639"/>
                </a:lnTo>
                <a:lnTo>
                  <a:pt x="40640" y="39369"/>
                </a:lnTo>
                <a:lnTo>
                  <a:pt x="40640" y="38100"/>
                </a:lnTo>
                <a:lnTo>
                  <a:pt x="41910" y="36829"/>
                </a:lnTo>
                <a:lnTo>
                  <a:pt x="43180" y="35559"/>
                </a:lnTo>
                <a:lnTo>
                  <a:pt x="44450" y="34289"/>
                </a:lnTo>
                <a:lnTo>
                  <a:pt x="44450" y="33019"/>
                </a:lnTo>
                <a:lnTo>
                  <a:pt x="44450" y="31750"/>
                </a:lnTo>
                <a:lnTo>
                  <a:pt x="45720" y="30479"/>
                </a:lnTo>
                <a:lnTo>
                  <a:pt x="45720" y="27939"/>
                </a:lnTo>
                <a:lnTo>
                  <a:pt x="45720" y="26669"/>
                </a:lnTo>
                <a:lnTo>
                  <a:pt x="45720" y="25400"/>
                </a:lnTo>
                <a:lnTo>
                  <a:pt x="45720" y="24129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96506" y="1356526"/>
            <a:ext cx="908986" cy="1067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49019" y="18643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80">
                <a:moveTo>
                  <a:pt x="24130" y="0"/>
                </a:moveTo>
                <a:lnTo>
                  <a:pt x="0" y="27939"/>
                </a:lnTo>
                <a:lnTo>
                  <a:pt x="24130" y="55879"/>
                </a:lnTo>
                <a:lnTo>
                  <a:pt x="46990" y="27939"/>
                </a:lnTo>
                <a:lnTo>
                  <a:pt x="2413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49019" y="18643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80">
                <a:moveTo>
                  <a:pt x="24130" y="55879"/>
                </a:moveTo>
                <a:lnTo>
                  <a:pt x="46990" y="27939"/>
                </a:lnTo>
                <a:lnTo>
                  <a:pt x="24130" y="0"/>
                </a:lnTo>
                <a:lnTo>
                  <a:pt x="0" y="27939"/>
                </a:lnTo>
                <a:lnTo>
                  <a:pt x="24130" y="55879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72589" y="12928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80">
                <a:moveTo>
                  <a:pt x="22860" y="0"/>
                </a:moveTo>
                <a:lnTo>
                  <a:pt x="0" y="27939"/>
                </a:lnTo>
                <a:lnTo>
                  <a:pt x="22860" y="55879"/>
                </a:lnTo>
                <a:lnTo>
                  <a:pt x="46990" y="27939"/>
                </a:lnTo>
                <a:lnTo>
                  <a:pt x="2286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72589" y="12928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80">
                <a:moveTo>
                  <a:pt x="22860" y="55879"/>
                </a:moveTo>
                <a:lnTo>
                  <a:pt x="46990" y="27939"/>
                </a:lnTo>
                <a:lnTo>
                  <a:pt x="22860" y="0"/>
                </a:lnTo>
                <a:lnTo>
                  <a:pt x="0" y="27939"/>
                </a:lnTo>
                <a:lnTo>
                  <a:pt x="22860" y="55879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28750" y="1287780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90" h="57150">
                <a:moveTo>
                  <a:pt x="22859" y="0"/>
                </a:moveTo>
                <a:lnTo>
                  <a:pt x="0" y="29210"/>
                </a:lnTo>
                <a:lnTo>
                  <a:pt x="22859" y="57150"/>
                </a:lnTo>
                <a:lnTo>
                  <a:pt x="46990" y="29210"/>
                </a:lnTo>
                <a:lnTo>
                  <a:pt x="2285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28750" y="1287780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90" h="57150">
                <a:moveTo>
                  <a:pt x="22859" y="57150"/>
                </a:moveTo>
                <a:lnTo>
                  <a:pt x="46990" y="29210"/>
                </a:lnTo>
                <a:lnTo>
                  <a:pt x="22859" y="0"/>
                </a:lnTo>
                <a:lnTo>
                  <a:pt x="0" y="29210"/>
                </a:lnTo>
                <a:lnTo>
                  <a:pt x="22859" y="5715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47520" y="25577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60" y="0"/>
                </a:moveTo>
                <a:lnTo>
                  <a:pt x="0" y="27940"/>
                </a:lnTo>
                <a:lnTo>
                  <a:pt x="22860" y="57150"/>
                </a:lnTo>
                <a:lnTo>
                  <a:pt x="46990" y="27940"/>
                </a:lnTo>
                <a:lnTo>
                  <a:pt x="2286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47520" y="25577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60" y="57150"/>
                </a:moveTo>
                <a:lnTo>
                  <a:pt x="46990" y="27940"/>
                </a:lnTo>
                <a:lnTo>
                  <a:pt x="22860" y="0"/>
                </a:lnTo>
                <a:lnTo>
                  <a:pt x="0" y="27940"/>
                </a:lnTo>
                <a:lnTo>
                  <a:pt x="22860" y="57150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94229" y="2993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94229" y="297433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89150" y="28625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36830"/>
                </a:moveTo>
                <a:lnTo>
                  <a:pt x="36830" y="36830"/>
                </a:lnTo>
                <a:lnTo>
                  <a:pt x="3683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9150" y="28625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52979" y="31057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52979" y="308737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05989" y="2852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05989" y="2852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19300" y="29464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19300" y="29273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51050" y="29140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51050" y="28956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80260" y="2895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36829"/>
                </a:moveTo>
                <a:lnTo>
                  <a:pt x="36829" y="36829"/>
                </a:lnTo>
                <a:lnTo>
                  <a:pt x="36829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80260" y="2895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31060" y="28155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31060" y="27965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00910" y="2857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00910" y="2857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12010" y="29140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12010" y="28956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94229" y="292798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94229" y="290957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72310" y="290004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72310" y="28816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86279" y="29044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86279" y="288543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69160" y="284861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69160" y="282956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05989" y="283463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36830"/>
                </a:moveTo>
                <a:lnTo>
                  <a:pt x="38100" y="36830"/>
                </a:lnTo>
                <a:lnTo>
                  <a:pt x="3810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05989" y="283463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84070" y="28295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84070" y="28105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47239" y="3040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38100"/>
                </a:moveTo>
                <a:lnTo>
                  <a:pt x="36830" y="38100"/>
                </a:lnTo>
                <a:lnTo>
                  <a:pt x="3683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47239" y="3040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44089" y="288099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44089" y="28625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30120" y="282956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30120" y="281051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58339" y="280606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58339" y="278765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37079" y="28670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7079" y="284861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69160" y="29514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69160" y="29324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08200" y="283400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108200" y="281558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31060" y="31013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31060" y="30822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051050" y="30403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51050" y="30403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1008380" y="3200400"/>
            <a:ext cx="6527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233045" algn="l"/>
                <a:tab pos="551815" algn="l"/>
              </a:tabLst>
            </a:pPr>
            <a:r>
              <a:rPr sz="550" spc="-20" dirty="0">
                <a:latin typeface="Arial"/>
                <a:cs typeface="Arial"/>
              </a:rPr>
              <a:t>-</a:t>
            </a:r>
            <a:r>
              <a:rPr sz="550" spc="235" dirty="0">
                <a:latin typeface="Arial"/>
                <a:cs typeface="Arial"/>
              </a:rPr>
              <a:t>1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320" dirty="0">
                <a:latin typeface="Arial"/>
                <a:cs typeface="Arial"/>
              </a:rPr>
              <a:t>-</a:t>
            </a:r>
            <a:r>
              <a:rPr sz="550" spc="-70" dirty="0">
                <a:latin typeface="Arial"/>
                <a:cs typeface="Arial"/>
              </a:rPr>
              <a:t>.</a:t>
            </a:r>
            <a:r>
              <a:rPr sz="550" spc="-825" dirty="0">
                <a:latin typeface="Arial"/>
                <a:cs typeface="Arial"/>
              </a:rPr>
              <a:t>5</a:t>
            </a:r>
            <a:r>
              <a:rPr sz="550" spc="280" dirty="0">
                <a:latin typeface="Arial"/>
                <a:cs typeface="Arial"/>
              </a:rPr>
              <a:t>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30"/>
              </a:spcBef>
            </a:pPr>
            <a:r>
              <a:rPr sz="850" spc="42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4919" y="2151379"/>
            <a:ext cx="133350" cy="13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0"/>
              </a:lnSpc>
            </a:pPr>
            <a:r>
              <a:rPr sz="850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294130" y="1153159"/>
            <a:ext cx="62928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75" dirty="0">
                <a:latin typeface="Arial"/>
                <a:cs typeface="Arial"/>
              </a:rPr>
              <a:t>Iteration1</a:t>
            </a:r>
            <a:endParaRPr sz="95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136900" y="3167379"/>
            <a:ext cx="2350770" cy="0"/>
          </a:xfrm>
          <a:custGeom>
            <a:avLst/>
            <a:gdLst/>
            <a:ahLst/>
            <a:cxnLst/>
            <a:rect l="l" t="t" r="r" b="b"/>
            <a:pathLst>
              <a:path w="2350770">
                <a:moveTo>
                  <a:pt x="0" y="0"/>
                </a:moveTo>
                <a:lnTo>
                  <a:pt x="235077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36900" y="1316989"/>
            <a:ext cx="0" cy="1850389"/>
          </a:xfrm>
          <a:custGeom>
            <a:avLst/>
            <a:gdLst/>
            <a:ahLst/>
            <a:cxnLst/>
            <a:rect l="l" t="t" r="r" b="b"/>
            <a:pathLst>
              <a:path h="1850389">
                <a:moveTo>
                  <a:pt x="0" y="185038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27279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3218179" y="3200400"/>
            <a:ext cx="1282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5" dirty="0">
                <a:latin typeface="Arial"/>
                <a:cs typeface="Arial"/>
              </a:rPr>
              <a:t>-2</a:t>
            </a:r>
            <a:endParaRPr sz="5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53949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456940" y="3200400"/>
            <a:ext cx="1892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30" dirty="0">
                <a:latin typeface="Arial"/>
                <a:cs typeface="Arial"/>
              </a:rPr>
              <a:t>-1.5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80619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69079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35779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02479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4538979" y="3200400"/>
            <a:ext cx="16510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7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869179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4838700" y="3206750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513715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5072379" y="32004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75" dirty="0">
                <a:latin typeface="Arial"/>
                <a:cs typeface="Arial"/>
              </a:rPr>
              <a:t>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40385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5372100" y="3206750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136900" y="292353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3058160" y="289052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136900" y="26606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2997200" y="26289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7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136900" y="23939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3058160" y="23672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136900" y="21272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2997200" y="21005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1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136900" y="18592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3058160" y="18338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136900" y="159258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2997200" y="15671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2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136900" y="132588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3058160" y="129920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3783329" y="3143250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20" h="46989">
                <a:moveTo>
                  <a:pt x="26670" y="0"/>
                </a:moveTo>
                <a:lnTo>
                  <a:pt x="19050" y="0"/>
                </a:lnTo>
                <a:lnTo>
                  <a:pt x="15240" y="1270"/>
                </a:lnTo>
                <a:lnTo>
                  <a:pt x="11430" y="3810"/>
                </a:lnTo>
                <a:lnTo>
                  <a:pt x="7620" y="5079"/>
                </a:lnTo>
                <a:lnTo>
                  <a:pt x="5080" y="7620"/>
                </a:lnTo>
                <a:lnTo>
                  <a:pt x="2540" y="12700"/>
                </a:lnTo>
                <a:lnTo>
                  <a:pt x="0" y="15239"/>
                </a:lnTo>
                <a:lnTo>
                  <a:pt x="0" y="31750"/>
                </a:lnTo>
                <a:lnTo>
                  <a:pt x="5080" y="39370"/>
                </a:lnTo>
                <a:lnTo>
                  <a:pt x="7620" y="41910"/>
                </a:lnTo>
                <a:lnTo>
                  <a:pt x="11430" y="44450"/>
                </a:lnTo>
                <a:lnTo>
                  <a:pt x="19050" y="46989"/>
                </a:lnTo>
                <a:lnTo>
                  <a:pt x="26670" y="46989"/>
                </a:lnTo>
                <a:lnTo>
                  <a:pt x="34290" y="44450"/>
                </a:lnTo>
                <a:lnTo>
                  <a:pt x="38100" y="41910"/>
                </a:lnTo>
                <a:lnTo>
                  <a:pt x="40640" y="39370"/>
                </a:lnTo>
                <a:lnTo>
                  <a:pt x="45720" y="31750"/>
                </a:lnTo>
                <a:lnTo>
                  <a:pt x="45720" y="15239"/>
                </a:lnTo>
                <a:lnTo>
                  <a:pt x="43180" y="12700"/>
                </a:lnTo>
                <a:lnTo>
                  <a:pt x="40640" y="7620"/>
                </a:lnTo>
                <a:lnTo>
                  <a:pt x="38100" y="5079"/>
                </a:lnTo>
                <a:lnTo>
                  <a:pt x="34290" y="3810"/>
                </a:lnTo>
                <a:lnTo>
                  <a:pt x="30480" y="1270"/>
                </a:lnTo>
                <a:lnTo>
                  <a:pt x="2667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78250" y="313943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19">
                <a:moveTo>
                  <a:pt x="46989" y="22860"/>
                </a:moveTo>
                <a:lnTo>
                  <a:pt x="46989" y="21589"/>
                </a:lnTo>
                <a:lnTo>
                  <a:pt x="46989" y="20320"/>
                </a:lnTo>
                <a:lnTo>
                  <a:pt x="46989" y="19050"/>
                </a:lnTo>
                <a:lnTo>
                  <a:pt x="46989" y="17780"/>
                </a:lnTo>
                <a:lnTo>
                  <a:pt x="45720" y="16510"/>
                </a:lnTo>
                <a:lnTo>
                  <a:pt x="45720" y="13970"/>
                </a:lnTo>
                <a:lnTo>
                  <a:pt x="44450" y="13970"/>
                </a:lnTo>
                <a:lnTo>
                  <a:pt x="44450" y="12700"/>
                </a:lnTo>
                <a:lnTo>
                  <a:pt x="44450" y="11430"/>
                </a:lnTo>
                <a:lnTo>
                  <a:pt x="43179" y="10160"/>
                </a:lnTo>
                <a:lnTo>
                  <a:pt x="43179" y="8889"/>
                </a:lnTo>
                <a:lnTo>
                  <a:pt x="41910" y="8889"/>
                </a:lnTo>
                <a:lnTo>
                  <a:pt x="41910" y="7620"/>
                </a:lnTo>
                <a:lnTo>
                  <a:pt x="40639" y="6350"/>
                </a:lnTo>
                <a:lnTo>
                  <a:pt x="39370" y="6350"/>
                </a:lnTo>
                <a:lnTo>
                  <a:pt x="39370" y="5080"/>
                </a:lnTo>
                <a:lnTo>
                  <a:pt x="38100" y="3810"/>
                </a:lnTo>
                <a:lnTo>
                  <a:pt x="36829" y="3810"/>
                </a:lnTo>
                <a:lnTo>
                  <a:pt x="35560" y="2539"/>
                </a:lnTo>
                <a:lnTo>
                  <a:pt x="34289" y="2539"/>
                </a:lnTo>
                <a:lnTo>
                  <a:pt x="33020" y="1270"/>
                </a:lnTo>
                <a:lnTo>
                  <a:pt x="31750" y="1270"/>
                </a:lnTo>
                <a:lnTo>
                  <a:pt x="30479" y="0"/>
                </a:lnTo>
                <a:lnTo>
                  <a:pt x="29210" y="0"/>
                </a:lnTo>
                <a:lnTo>
                  <a:pt x="27939" y="0"/>
                </a:lnTo>
                <a:lnTo>
                  <a:pt x="25400" y="0"/>
                </a:lnTo>
                <a:lnTo>
                  <a:pt x="16510" y="0"/>
                </a:lnTo>
                <a:lnTo>
                  <a:pt x="15239" y="1270"/>
                </a:lnTo>
                <a:lnTo>
                  <a:pt x="13970" y="1270"/>
                </a:lnTo>
                <a:lnTo>
                  <a:pt x="12700" y="2539"/>
                </a:lnTo>
                <a:lnTo>
                  <a:pt x="11429" y="2539"/>
                </a:lnTo>
                <a:lnTo>
                  <a:pt x="10160" y="3810"/>
                </a:lnTo>
                <a:lnTo>
                  <a:pt x="8889" y="3810"/>
                </a:lnTo>
                <a:lnTo>
                  <a:pt x="7620" y="5080"/>
                </a:lnTo>
                <a:lnTo>
                  <a:pt x="7620" y="6350"/>
                </a:lnTo>
                <a:lnTo>
                  <a:pt x="6350" y="6350"/>
                </a:lnTo>
                <a:lnTo>
                  <a:pt x="5079" y="7620"/>
                </a:lnTo>
                <a:lnTo>
                  <a:pt x="5079" y="8889"/>
                </a:lnTo>
                <a:lnTo>
                  <a:pt x="3810" y="8889"/>
                </a:lnTo>
                <a:lnTo>
                  <a:pt x="3810" y="10160"/>
                </a:lnTo>
                <a:lnTo>
                  <a:pt x="3810" y="11430"/>
                </a:lnTo>
                <a:lnTo>
                  <a:pt x="2539" y="12700"/>
                </a:lnTo>
                <a:lnTo>
                  <a:pt x="2539" y="13970"/>
                </a:lnTo>
                <a:lnTo>
                  <a:pt x="1270" y="13970"/>
                </a:lnTo>
                <a:lnTo>
                  <a:pt x="1270" y="16510"/>
                </a:lnTo>
                <a:lnTo>
                  <a:pt x="1270" y="17780"/>
                </a:lnTo>
                <a:lnTo>
                  <a:pt x="0" y="19050"/>
                </a:lnTo>
                <a:lnTo>
                  <a:pt x="0" y="22860"/>
                </a:lnTo>
                <a:lnTo>
                  <a:pt x="0" y="26670"/>
                </a:lnTo>
                <a:lnTo>
                  <a:pt x="1270" y="27939"/>
                </a:lnTo>
                <a:lnTo>
                  <a:pt x="1270" y="29210"/>
                </a:lnTo>
                <a:lnTo>
                  <a:pt x="1270" y="30480"/>
                </a:lnTo>
                <a:lnTo>
                  <a:pt x="2539" y="31750"/>
                </a:lnTo>
                <a:lnTo>
                  <a:pt x="2539" y="33020"/>
                </a:lnTo>
                <a:lnTo>
                  <a:pt x="3810" y="34289"/>
                </a:lnTo>
                <a:lnTo>
                  <a:pt x="3810" y="35560"/>
                </a:lnTo>
                <a:lnTo>
                  <a:pt x="5079" y="36830"/>
                </a:lnTo>
                <a:lnTo>
                  <a:pt x="5079" y="38100"/>
                </a:lnTo>
                <a:lnTo>
                  <a:pt x="6350" y="39370"/>
                </a:lnTo>
                <a:lnTo>
                  <a:pt x="7620" y="39370"/>
                </a:lnTo>
                <a:lnTo>
                  <a:pt x="7620" y="40639"/>
                </a:lnTo>
                <a:lnTo>
                  <a:pt x="8889" y="40639"/>
                </a:lnTo>
                <a:lnTo>
                  <a:pt x="10160" y="41910"/>
                </a:lnTo>
                <a:lnTo>
                  <a:pt x="11429" y="43180"/>
                </a:lnTo>
                <a:lnTo>
                  <a:pt x="12700" y="43180"/>
                </a:lnTo>
                <a:lnTo>
                  <a:pt x="13970" y="44450"/>
                </a:lnTo>
                <a:lnTo>
                  <a:pt x="15239" y="44450"/>
                </a:lnTo>
                <a:lnTo>
                  <a:pt x="16510" y="45720"/>
                </a:lnTo>
                <a:lnTo>
                  <a:pt x="17779" y="45720"/>
                </a:lnTo>
                <a:lnTo>
                  <a:pt x="19050" y="45720"/>
                </a:lnTo>
                <a:lnTo>
                  <a:pt x="24129" y="45720"/>
                </a:lnTo>
                <a:lnTo>
                  <a:pt x="25400" y="45720"/>
                </a:lnTo>
                <a:lnTo>
                  <a:pt x="27939" y="45720"/>
                </a:lnTo>
                <a:lnTo>
                  <a:pt x="30479" y="45720"/>
                </a:lnTo>
                <a:lnTo>
                  <a:pt x="31750" y="44450"/>
                </a:lnTo>
                <a:lnTo>
                  <a:pt x="33020" y="44450"/>
                </a:lnTo>
                <a:lnTo>
                  <a:pt x="34289" y="43180"/>
                </a:lnTo>
                <a:lnTo>
                  <a:pt x="35560" y="43180"/>
                </a:lnTo>
                <a:lnTo>
                  <a:pt x="36829" y="41910"/>
                </a:lnTo>
                <a:lnTo>
                  <a:pt x="38100" y="40639"/>
                </a:lnTo>
                <a:lnTo>
                  <a:pt x="39370" y="40639"/>
                </a:lnTo>
                <a:lnTo>
                  <a:pt x="39370" y="39370"/>
                </a:lnTo>
                <a:lnTo>
                  <a:pt x="40639" y="39370"/>
                </a:lnTo>
                <a:lnTo>
                  <a:pt x="41910" y="38100"/>
                </a:lnTo>
                <a:lnTo>
                  <a:pt x="41910" y="36830"/>
                </a:lnTo>
                <a:lnTo>
                  <a:pt x="43179" y="35560"/>
                </a:lnTo>
                <a:lnTo>
                  <a:pt x="44450" y="34289"/>
                </a:lnTo>
                <a:lnTo>
                  <a:pt x="44450" y="33020"/>
                </a:lnTo>
                <a:lnTo>
                  <a:pt x="44450" y="31750"/>
                </a:lnTo>
                <a:lnTo>
                  <a:pt x="45720" y="30480"/>
                </a:lnTo>
                <a:lnTo>
                  <a:pt x="45720" y="29210"/>
                </a:lnTo>
                <a:lnTo>
                  <a:pt x="45720" y="27939"/>
                </a:lnTo>
                <a:lnTo>
                  <a:pt x="46989" y="27939"/>
                </a:lnTo>
                <a:lnTo>
                  <a:pt x="46989" y="26670"/>
                </a:lnTo>
                <a:lnTo>
                  <a:pt x="46989" y="25400"/>
                </a:lnTo>
                <a:lnTo>
                  <a:pt x="46989" y="24130"/>
                </a:lnTo>
                <a:lnTo>
                  <a:pt x="46989" y="22860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579026" y="2682406"/>
            <a:ext cx="357973" cy="366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008120" y="28816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30479" y="0"/>
                </a:moveTo>
                <a:lnTo>
                  <a:pt x="15239" y="0"/>
                </a:lnTo>
                <a:lnTo>
                  <a:pt x="7619" y="5080"/>
                </a:lnTo>
                <a:lnTo>
                  <a:pt x="5079" y="7620"/>
                </a:lnTo>
                <a:lnTo>
                  <a:pt x="2539" y="11430"/>
                </a:lnTo>
                <a:lnTo>
                  <a:pt x="0" y="19050"/>
                </a:lnTo>
                <a:lnTo>
                  <a:pt x="0" y="26670"/>
                </a:lnTo>
                <a:lnTo>
                  <a:pt x="2539" y="34290"/>
                </a:lnTo>
                <a:lnTo>
                  <a:pt x="5079" y="38100"/>
                </a:lnTo>
                <a:lnTo>
                  <a:pt x="7619" y="40640"/>
                </a:lnTo>
                <a:lnTo>
                  <a:pt x="15239" y="45720"/>
                </a:lnTo>
                <a:lnTo>
                  <a:pt x="30479" y="45720"/>
                </a:lnTo>
                <a:lnTo>
                  <a:pt x="38100" y="40640"/>
                </a:lnTo>
                <a:lnTo>
                  <a:pt x="40639" y="38100"/>
                </a:lnTo>
                <a:lnTo>
                  <a:pt x="45719" y="30480"/>
                </a:lnTo>
                <a:lnTo>
                  <a:pt x="45719" y="15240"/>
                </a:lnTo>
                <a:lnTo>
                  <a:pt x="40639" y="7620"/>
                </a:lnTo>
                <a:lnTo>
                  <a:pt x="38100" y="5080"/>
                </a:lnTo>
                <a:lnTo>
                  <a:pt x="3047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003040" y="28765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989" y="22860"/>
                </a:moveTo>
                <a:lnTo>
                  <a:pt x="46989" y="21589"/>
                </a:lnTo>
                <a:lnTo>
                  <a:pt x="46989" y="19050"/>
                </a:lnTo>
                <a:lnTo>
                  <a:pt x="45720" y="17779"/>
                </a:lnTo>
                <a:lnTo>
                  <a:pt x="45720" y="16510"/>
                </a:lnTo>
                <a:lnTo>
                  <a:pt x="45720" y="15239"/>
                </a:lnTo>
                <a:lnTo>
                  <a:pt x="45720" y="13970"/>
                </a:lnTo>
                <a:lnTo>
                  <a:pt x="44450" y="12700"/>
                </a:lnTo>
                <a:lnTo>
                  <a:pt x="43180" y="11429"/>
                </a:lnTo>
                <a:lnTo>
                  <a:pt x="43180" y="10160"/>
                </a:lnTo>
                <a:lnTo>
                  <a:pt x="41910" y="8889"/>
                </a:lnTo>
                <a:lnTo>
                  <a:pt x="41910" y="7620"/>
                </a:lnTo>
                <a:lnTo>
                  <a:pt x="40639" y="7620"/>
                </a:lnTo>
                <a:lnTo>
                  <a:pt x="39370" y="6350"/>
                </a:lnTo>
                <a:lnTo>
                  <a:pt x="39370" y="5079"/>
                </a:lnTo>
                <a:lnTo>
                  <a:pt x="38100" y="5079"/>
                </a:lnTo>
                <a:lnTo>
                  <a:pt x="36830" y="3810"/>
                </a:lnTo>
                <a:lnTo>
                  <a:pt x="35560" y="3810"/>
                </a:lnTo>
                <a:lnTo>
                  <a:pt x="35560" y="2539"/>
                </a:lnTo>
                <a:lnTo>
                  <a:pt x="34289" y="2539"/>
                </a:lnTo>
                <a:lnTo>
                  <a:pt x="33020" y="2539"/>
                </a:lnTo>
                <a:lnTo>
                  <a:pt x="31750" y="1270"/>
                </a:lnTo>
                <a:lnTo>
                  <a:pt x="30480" y="1270"/>
                </a:lnTo>
                <a:lnTo>
                  <a:pt x="29210" y="1270"/>
                </a:lnTo>
                <a:lnTo>
                  <a:pt x="29210" y="0"/>
                </a:lnTo>
                <a:lnTo>
                  <a:pt x="19050" y="0"/>
                </a:lnTo>
                <a:lnTo>
                  <a:pt x="17780" y="1270"/>
                </a:lnTo>
                <a:lnTo>
                  <a:pt x="16510" y="1270"/>
                </a:lnTo>
                <a:lnTo>
                  <a:pt x="15239" y="1270"/>
                </a:lnTo>
                <a:lnTo>
                  <a:pt x="13970" y="2539"/>
                </a:lnTo>
                <a:lnTo>
                  <a:pt x="12700" y="2539"/>
                </a:lnTo>
                <a:lnTo>
                  <a:pt x="11430" y="3810"/>
                </a:lnTo>
                <a:lnTo>
                  <a:pt x="10160" y="3810"/>
                </a:lnTo>
                <a:lnTo>
                  <a:pt x="8889" y="5079"/>
                </a:lnTo>
                <a:lnTo>
                  <a:pt x="7620" y="6350"/>
                </a:lnTo>
                <a:lnTo>
                  <a:pt x="6350" y="7620"/>
                </a:lnTo>
                <a:lnTo>
                  <a:pt x="5080" y="8889"/>
                </a:lnTo>
                <a:lnTo>
                  <a:pt x="5080" y="10160"/>
                </a:lnTo>
                <a:lnTo>
                  <a:pt x="3810" y="11429"/>
                </a:lnTo>
                <a:lnTo>
                  <a:pt x="3810" y="12700"/>
                </a:lnTo>
                <a:lnTo>
                  <a:pt x="2539" y="12700"/>
                </a:lnTo>
                <a:lnTo>
                  <a:pt x="2539" y="13970"/>
                </a:lnTo>
                <a:lnTo>
                  <a:pt x="1270" y="15239"/>
                </a:lnTo>
                <a:lnTo>
                  <a:pt x="1270" y="16510"/>
                </a:lnTo>
                <a:lnTo>
                  <a:pt x="1270" y="17779"/>
                </a:lnTo>
                <a:lnTo>
                  <a:pt x="0" y="19050"/>
                </a:lnTo>
                <a:lnTo>
                  <a:pt x="0" y="21589"/>
                </a:lnTo>
                <a:lnTo>
                  <a:pt x="0" y="22860"/>
                </a:lnTo>
                <a:lnTo>
                  <a:pt x="0" y="24129"/>
                </a:lnTo>
                <a:lnTo>
                  <a:pt x="0" y="25400"/>
                </a:lnTo>
                <a:lnTo>
                  <a:pt x="0" y="26670"/>
                </a:lnTo>
                <a:lnTo>
                  <a:pt x="0" y="27939"/>
                </a:lnTo>
                <a:lnTo>
                  <a:pt x="1270" y="29210"/>
                </a:lnTo>
                <a:lnTo>
                  <a:pt x="1270" y="30479"/>
                </a:lnTo>
                <a:lnTo>
                  <a:pt x="1270" y="31750"/>
                </a:lnTo>
                <a:lnTo>
                  <a:pt x="2539" y="33020"/>
                </a:lnTo>
                <a:lnTo>
                  <a:pt x="2539" y="34289"/>
                </a:lnTo>
                <a:lnTo>
                  <a:pt x="3810" y="34289"/>
                </a:lnTo>
                <a:lnTo>
                  <a:pt x="3810" y="35560"/>
                </a:lnTo>
                <a:lnTo>
                  <a:pt x="5080" y="36829"/>
                </a:lnTo>
                <a:lnTo>
                  <a:pt x="5080" y="38100"/>
                </a:lnTo>
                <a:lnTo>
                  <a:pt x="6350" y="38100"/>
                </a:lnTo>
                <a:lnTo>
                  <a:pt x="6350" y="39370"/>
                </a:lnTo>
                <a:lnTo>
                  <a:pt x="7620" y="40639"/>
                </a:lnTo>
                <a:lnTo>
                  <a:pt x="8889" y="40639"/>
                </a:lnTo>
                <a:lnTo>
                  <a:pt x="8889" y="41910"/>
                </a:lnTo>
                <a:lnTo>
                  <a:pt x="10160" y="43179"/>
                </a:lnTo>
                <a:lnTo>
                  <a:pt x="11430" y="43179"/>
                </a:lnTo>
                <a:lnTo>
                  <a:pt x="12700" y="43179"/>
                </a:lnTo>
                <a:lnTo>
                  <a:pt x="13970" y="44450"/>
                </a:lnTo>
                <a:lnTo>
                  <a:pt x="15239" y="45720"/>
                </a:lnTo>
                <a:lnTo>
                  <a:pt x="16510" y="45720"/>
                </a:lnTo>
                <a:lnTo>
                  <a:pt x="17780" y="45720"/>
                </a:lnTo>
                <a:lnTo>
                  <a:pt x="19050" y="45720"/>
                </a:lnTo>
                <a:lnTo>
                  <a:pt x="20320" y="46989"/>
                </a:lnTo>
                <a:lnTo>
                  <a:pt x="21589" y="46989"/>
                </a:lnTo>
                <a:lnTo>
                  <a:pt x="22860" y="46989"/>
                </a:lnTo>
                <a:lnTo>
                  <a:pt x="24130" y="46989"/>
                </a:lnTo>
                <a:lnTo>
                  <a:pt x="25400" y="46989"/>
                </a:lnTo>
                <a:lnTo>
                  <a:pt x="26670" y="46989"/>
                </a:lnTo>
                <a:lnTo>
                  <a:pt x="29210" y="45720"/>
                </a:lnTo>
                <a:lnTo>
                  <a:pt x="30480" y="45720"/>
                </a:lnTo>
                <a:lnTo>
                  <a:pt x="31750" y="45720"/>
                </a:lnTo>
                <a:lnTo>
                  <a:pt x="33020" y="44450"/>
                </a:lnTo>
                <a:lnTo>
                  <a:pt x="34289" y="44450"/>
                </a:lnTo>
                <a:lnTo>
                  <a:pt x="35560" y="43179"/>
                </a:lnTo>
                <a:lnTo>
                  <a:pt x="36830" y="43179"/>
                </a:lnTo>
                <a:lnTo>
                  <a:pt x="38100" y="41910"/>
                </a:lnTo>
                <a:lnTo>
                  <a:pt x="39370" y="40639"/>
                </a:lnTo>
                <a:lnTo>
                  <a:pt x="40639" y="39370"/>
                </a:lnTo>
                <a:lnTo>
                  <a:pt x="41910" y="38100"/>
                </a:lnTo>
                <a:lnTo>
                  <a:pt x="43180" y="36829"/>
                </a:lnTo>
                <a:lnTo>
                  <a:pt x="43180" y="35560"/>
                </a:lnTo>
                <a:lnTo>
                  <a:pt x="44450" y="34289"/>
                </a:lnTo>
                <a:lnTo>
                  <a:pt x="45720" y="33020"/>
                </a:lnTo>
                <a:lnTo>
                  <a:pt x="45720" y="31750"/>
                </a:lnTo>
                <a:lnTo>
                  <a:pt x="45720" y="30479"/>
                </a:lnTo>
                <a:lnTo>
                  <a:pt x="45720" y="29210"/>
                </a:lnTo>
                <a:lnTo>
                  <a:pt x="46989" y="27939"/>
                </a:lnTo>
                <a:lnTo>
                  <a:pt x="46989" y="26670"/>
                </a:lnTo>
                <a:lnTo>
                  <a:pt x="46989" y="25400"/>
                </a:lnTo>
                <a:lnTo>
                  <a:pt x="46989" y="24129"/>
                </a:lnTo>
                <a:lnTo>
                  <a:pt x="46989" y="22860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942079" y="25717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7940" y="0"/>
                </a:moveTo>
                <a:lnTo>
                  <a:pt x="19050" y="0"/>
                </a:lnTo>
                <a:lnTo>
                  <a:pt x="15240" y="1270"/>
                </a:lnTo>
                <a:lnTo>
                  <a:pt x="11430" y="3810"/>
                </a:lnTo>
                <a:lnTo>
                  <a:pt x="7620" y="5079"/>
                </a:lnTo>
                <a:lnTo>
                  <a:pt x="5080" y="7620"/>
                </a:lnTo>
                <a:lnTo>
                  <a:pt x="3810" y="11429"/>
                </a:lnTo>
                <a:lnTo>
                  <a:pt x="1270" y="15239"/>
                </a:lnTo>
                <a:lnTo>
                  <a:pt x="0" y="19050"/>
                </a:lnTo>
                <a:lnTo>
                  <a:pt x="0" y="27939"/>
                </a:lnTo>
                <a:lnTo>
                  <a:pt x="1270" y="31750"/>
                </a:lnTo>
                <a:lnTo>
                  <a:pt x="3810" y="35560"/>
                </a:lnTo>
                <a:lnTo>
                  <a:pt x="5080" y="39370"/>
                </a:lnTo>
                <a:lnTo>
                  <a:pt x="7620" y="41910"/>
                </a:lnTo>
                <a:lnTo>
                  <a:pt x="11430" y="43179"/>
                </a:lnTo>
                <a:lnTo>
                  <a:pt x="15240" y="45720"/>
                </a:lnTo>
                <a:lnTo>
                  <a:pt x="19050" y="46989"/>
                </a:lnTo>
                <a:lnTo>
                  <a:pt x="27940" y="46989"/>
                </a:lnTo>
                <a:lnTo>
                  <a:pt x="31750" y="45720"/>
                </a:lnTo>
                <a:lnTo>
                  <a:pt x="35560" y="43179"/>
                </a:lnTo>
                <a:lnTo>
                  <a:pt x="39370" y="41910"/>
                </a:lnTo>
                <a:lnTo>
                  <a:pt x="41910" y="39370"/>
                </a:lnTo>
                <a:lnTo>
                  <a:pt x="44450" y="35560"/>
                </a:lnTo>
                <a:lnTo>
                  <a:pt x="46990" y="27939"/>
                </a:lnTo>
                <a:lnTo>
                  <a:pt x="46990" y="19050"/>
                </a:lnTo>
                <a:lnTo>
                  <a:pt x="44450" y="11429"/>
                </a:lnTo>
                <a:lnTo>
                  <a:pt x="41910" y="7620"/>
                </a:lnTo>
                <a:lnTo>
                  <a:pt x="39370" y="5079"/>
                </a:lnTo>
                <a:lnTo>
                  <a:pt x="35560" y="3810"/>
                </a:lnTo>
                <a:lnTo>
                  <a:pt x="31750" y="1270"/>
                </a:lnTo>
                <a:lnTo>
                  <a:pt x="2794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938270" y="2566670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20" h="46989">
                <a:moveTo>
                  <a:pt x="45719" y="24129"/>
                </a:moveTo>
                <a:lnTo>
                  <a:pt x="45719" y="24129"/>
                </a:lnTo>
                <a:lnTo>
                  <a:pt x="45719" y="16509"/>
                </a:lnTo>
                <a:lnTo>
                  <a:pt x="44450" y="16509"/>
                </a:lnTo>
                <a:lnTo>
                  <a:pt x="44450" y="13969"/>
                </a:lnTo>
                <a:lnTo>
                  <a:pt x="43179" y="12700"/>
                </a:lnTo>
                <a:lnTo>
                  <a:pt x="43179" y="11429"/>
                </a:lnTo>
                <a:lnTo>
                  <a:pt x="41909" y="10159"/>
                </a:lnTo>
                <a:lnTo>
                  <a:pt x="40639" y="8889"/>
                </a:lnTo>
                <a:lnTo>
                  <a:pt x="40639" y="7619"/>
                </a:lnTo>
                <a:lnTo>
                  <a:pt x="39369" y="6350"/>
                </a:lnTo>
                <a:lnTo>
                  <a:pt x="38100" y="6350"/>
                </a:lnTo>
                <a:lnTo>
                  <a:pt x="36829" y="5079"/>
                </a:lnTo>
                <a:lnTo>
                  <a:pt x="35559" y="5079"/>
                </a:lnTo>
                <a:lnTo>
                  <a:pt x="35559" y="3809"/>
                </a:lnTo>
                <a:lnTo>
                  <a:pt x="34289" y="3809"/>
                </a:lnTo>
                <a:lnTo>
                  <a:pt x="33019" y="2539"/>
                </a:lnTo>
                <a:lnTo>
                  <a:pt x="31750" y="2539"/>
                </a:lnTo>
                <a:lnTo>
                  <a:pt x="30479" y="2539"/>
                </a:lnTo>
                <a:lnTo>
                  <a:pt x="29209" y="1269"/>
                </a:lnTo>
                <a:lnTo>
                  <a:pt x="27939" y="1269"/>
                </a:lnTo>
                <a:lnTo>
                  <a:pt x="26669" y="1269"/>
                </a:lnTo>
                <a:lnTo>
                  <a:pt x="25400" y="1269"/>
                </a:lnTo>
                <a:lnTo>
                  <a:pt x="24129" y="0"/>
                </a:lnTo>
                <a:lnTo>
                  <a:pt x="22859" y="0"/>
                </a:lnTo>
                <a:lnTo>
                  <a:pt x="21589" y="0"/>
                </a:lnTo>
                <a:lnTo>
                  <a:pt x="20319" y="1269"/>
                </a:lnTo>
                <a:lnTo>
                  <a:pt x="19050" y="1269"/>
                </a:lnTo>
                <a:lnTo>
                  <a:pt x="17779" y="1269"/>
                </a:lnTo>
                <a:lnTo>
                  <a:pt x="16509" y="1269"/>
                </a:lnTo>
                <a:lnTo>
                  <a:pt x="15239" y="2539"/>
                </a:lnTo>
                <a:lnTo>
                  <a:pt x="13969" y="2539"/>
                </a:lnTo>
                <a:lnTo>
                  <a:pt x="12700" y="2539"/>
                </a:lnTo>
                <a:lnTo>
                  <a:pt x="11429" y="3809"/>
                </a:lnTo>
                <a:lnTo>
                  <a:pt x="10159" y="3809"/>
                </a:lnTo>
                <a:lnTo>
                  <a:pt x="8889" y="5079"/>
                </a:lnTo>
                <a:lnTo>
                  <a:pt x="7619" y="6350"/>
                </a:lnTo>
                <a:lnTo>
                  <a:pt x="6350" y="6350"/>
                </a:lnTo>
                <a:lnTo>
                  <a:pt x="6350" y="7619"/>
                </a:lnTo>
                <a:lnTo>
                  <a:pt x="5079" y="8889"/>
                </a:lnTo>
                <a:lnTo>
                  <a:pt x="3809" y="10159"/>
                </a:lnTo>
                <a:lnTo>
                  <a:pt x="2539" y="11429"/>
                </a:lnTo>
                <a:lnTo>
                  <a:pt x="2539" y="12700"/>
                </a:lnTo>
                <a:lnTo>
                  <a:pt x="2539" y="13969"/>
                </a:lnTo>
                <a:lnTo>
                  <a:pt x="1269" y="13969"/>
                </a:lnTo>
                <a:lnTo>
                  <a:pt x="1269" y="16509"/>
                </a:lnTo>
                <a:lnTo>
                  <a:pt x="0" y="16509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0" y="22859"/>
                </a:lnTo>
                <a:lnTo>
                  <a:pt x="0" y="24129"/>
                </a:lnTo>
                <a:lnTo>
                  <a:pt x="0" y="25400"/>
                </a:lnTo>
                <a:lnTo>
                  <a:pt x="0" y="26669"/>
                </a:lnTo>
                <a:lnTo>
                  <a:pt x="0" y="27939"/>
                </a:lnTo>
                <a:lnTo>
                  <a:pt x="0" y="30479"/>
                </a:lnTo>
                <a:lnTo>
                  <a:pt x="1269" y="31750"/>
                </a:lnTo>
                <a:lnTo>
                  <a:pt x="1269" y="33019"/>
                </a:lnTo>
                <a:lnTo>
                  <a:pt x="2539" y="34289"/>
                </a:lnTo>
                <a:lnTo>
                  <a:pt x="2539" y="35559"/>
                </a:lnTo>
                <a:lnTo>
                  <a:pt x="3809" y="36829"/>
                </a:lnTo>
                <a:lnTo>
                  <a:pt x="5079" y="38100"/>
                </a:lnTo>
                <a:lnTo>
                  <a:pt x="5079" y="39369"/>
                </a:lnTo>
                <a:lnTo>
                  <a:pt x="6350" y="40639"/>
                </a:lnTo>
                <a:lnTo>
                  <a:pt x="7619" y="41909"/>
                </a:lnTo>
                <a:lnTo>
                  <a:pt x="8889" y="41909"/>
                </a:lnTo>
                <a:lnTo>
                  <a:pt x="8889" y="43179"/>
                </a:lnTo>
                <a:lnTo>
                  <a:pt x="10159" y="43179"/>
                </a:lnTo>
                <a:lnTo>
                  <a:pt x="11429" y="44450"/>
                </a:lnTo>
                <a:lnTo>
                  <a:pt x="12700" y="44450"/>
                </a:lnTo>
                <a:lnTo>
                  <a:pt x="13969" y="45719"/>
                </a:lnTo>
                <a:lnTo>
                  <a:pt x="15239" y="45719"/>
                </a:lnTo>
                <a:lnTo>
                  <a:pt x="16509" y="45719"/>
                </a:lnTo>
                <a:lnTo>
                  <a:pt x="16509" y="46989"/>
                </a:lnTo>
                <a:lnTo>
                  <a:pt x="17779" y="46989"/>
                </a:lnTo>
                <a:lnTo>
                  <a:pt x="22859" y="46989"/>
                </a:lnTo>
                <a:lnTo>
                  <a:pt x="29209" y="46989"/>
                </a:lnTo>
                <a:lnTo>
                  <a:pt x="29209" y="45719"/>
                </a:lnTo>
                <a:lnTo>
                  <a:pt x="30479" y="45719"/>
                </a:lnTo>
                <a:lnTo>
                  <a:pt x="31750" y="45719"/>
                </a:lnTo>
                <a:lnTo>
                  <a:pt x="33019" y="44450"/>
                </a:lnTo>
                <a:lnTo>
                  <a:pt x="34289" y="44450"/>
                </a:lnTo>
                <a:lnTo>
                  <a:pt x="35559" y="43179"/>
                </a:lnTo>
                <a:lnTo>
                  <a:pt x="36829" y="41909"/>
                </a:lnTo>
                <a:lnTo>
                  <a:pt x="38100" y="41909"/>
                </a:lnTo>
                <a:lnTo>
                  <a:pt x="39369" y="40639"/>
                </a:lnTo>
                <a:lnTo>
                  <a:pt x="40639" y="40639"/>
                </a:lnTo>
                <a:lnTo>
                  <a:pt x="40639" y="39369"/>
                </a:lnTo>
                <a:lnTo>
                  <a:pt x="40639" y="38100"/>
                </a:lnTo>
                <a:lnTo>
                  <a:pt x="41909" y="36829"/>
                </a:lnTo>
                <a:lnTo>
                  <a:pt x="43179" y="35559"/>
                </a:lnTo>
                <a:lnTo>
                  <a:pt x="44450" y="34289"/>
                </a:lnTo>
                <a:lnTo>
                  <a:pt x="44450" y="33019"/>
                </a:lnTo>
                <a:lnTo>
                  <a:pt x="44450" y="31750"/>
                </a:lnTo>
                <a:lnTo>
                  <a:pt x="45719" y="30479"/>
                </a:lnTo>
                <a:lnTo>
                  <a:pt x="45719" y="27939"/>
                </a:lnTo>
                <a:lnTo>
                  <a:pt x="45719" y="26669"/>
                </a:lnTo>
                <a:lnTo>
                  <a:pt x="45719" y="25400"/>
                </a:lnTo>
                <a:lnTo>
                  <a:pt x="45719" y="24129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20656" y="1426376"/>
            <a:ext cx="928036" cy="1035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92220" y="18643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80">
                <a:moveTo>
                  <a:pt x="24129" y="0"/>
                </a:moveTo>
                <a:lnTo>
                  <a:pt x="0" y="27939"/>
                </a:lnTo>
                <a:lnTo>
                  <a:pt x="24129" y="55879"/>
                </a:lnTo>
                <a:lnTo>
                  <a:pt x="46989" y="27939"/>
                </a:lnTo>
                <a:lnTo>
                  <a:pt x="2412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92220" y="18643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80">
                <a:moveTo>
                  <a:pt x="24129" y="55879"/>
                </a:moveTo>
                <a:lnTo>
                  <a:pt x="46989" y="27939"/>
                </a:lnTo>
                <a:lnTo>
                  <a:pt x="24129" y="0"/>
                </a:lnTo>
                <a:lnTo>
                  <a:pt x="0" y="27939"/>
                </a:lnTo>
                <a:lnTo>
                  <a:pt x="24129" y="55879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15790" y="12928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80">
                <a:moveTo>
                  <a:pt x="22860" y="0"/>
                </a:moveTo>
                <a:lnTo>
                  <a:pt x="0" y="27939"/>
                </a:lnTo>
                <a:lnTo>
                  <a:pt x="22860" y="55879"/>
                </a:lnTo>
                <a:lnTo>
                  <a:pt x="46989" y="27939"/>
                </a:lnTo>
                <a:lnTo>
                  <a:pt x="2286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15790" y="12928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80">
                <a:moveTo>
                  <a:pt x="22860" y="55879"/>
                </a:moveTo>
                <a:lnTo>
                  <a:pt x="46989" y="27939"/>
                </a:lnTo>
                <a:lnTo>
                  <a:pt x="22860" y="0"/>
                </a:lnTo>
                <a:lnTo>
                  <a:pt x="0" y="27939"/>
                </a:lnTo>
                <a:lnTo>
                  <a:pt x="22860" y="55879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171950" y="1287780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60" y="0"/>
                </a:moveTo>
                <a:lnTo>
                  <a:pt x="0" y="29210"/>
                </a:lnTo>
                <a:lnTo>
                  <a:pt x="22860" y="57150"/>
                </a:lnTo>
                <a:lnTo>
                  <a:pt x="46989" y="29210"/>
                </a:lnTo>
                <a:lnTo>
                  <a:pt x="2286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171950" y="1287780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60" y="57150"/>
                </a:moveTo>
                <a:lnTo>
                  <a:pt x="46989" y="29210"/>
                </a:lnTo>
                <a:lnTo>
                  <a:pt x="22860" y="0"/>
                </a:lnTo>
                <a:lnTo>
                  <a:pt x="0" y="29210"/>
                </a:lnTo>
                <a:lnTo>
                  <a:pt x="22860" y="5715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90720" y="25577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59" y="0"/>
                </a:moveTo>
                <a:lnTo>
                  <a:pt x="0" y="27940"/>
                </a:lnTo>
                <a:lnTo>
                  <a:pt x="22859" y="57150"/>
                </a:lnTo>
                <a:lnTo>
                  <a:pt x="46989" y="2794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90720" y="25577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59" y="57150"/>
                </a:moveTo>
                <a:lnTo>
                  <a:pt x="46989" y="27940"/>
                </a:lnTo>
                <a:lnTo>
                  <a:pt x="22859" y="0"/>
                </a:lnTo>
                <a:lnTo>
                  <a:pt x="0" y="27940"/>
                </a:lnTo>
                <a:lnTo>
                  <a:pt x="22859" y="5715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837429" y="2993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837429" y="297433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832350" y="28625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36830"/>
                </a:moveTo>
                <a:lnTo>
                  <a:pt x="36829" y="36830"/>
                </a:lnTo>
                <a:lnTo>
                  <a:pt x="3682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32350" y="28625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996179" y="31057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996179" y="308737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949190" y="2852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949190" y="2852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2500" y="29464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62500" y="29273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94250" y="29140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794250" y="28956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823459" y="2895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36829"/>
                </a:moveTo>
                <a:lnTo>
                  <a:pt x="36829" y="36829"/>
                </a:lnTo>
                <a:lnTo>
                  <a:pt x="36829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23459" y="2895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874259" y="28155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874259" y="27965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44109" y="2857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44109" y="2857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55209" y="29140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55209" y="28956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37429" y="292798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37429" y="290957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15509" y="29000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15509" y="28816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29479" y="29044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729479" y="288543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912359" y="28486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912359" y="282956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949190" y="283463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36830"/>
                </a:moveTo>
                <a:lnTo>
                  <a:pt x="38100" y="36830"/>
                </a:lnTo>
                <a:lnTo>
                  <a:pt x="3810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949190" y="283463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27270" y="28295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27270" y="28105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790440" y="3040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30" y="38100"/>
                </a:lnTo>
                <a:lnTo>
                  <a:pt x="3683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790440" y="3040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987290" y="288099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987290" y="28625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973320" y="28295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973320" y="281051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701540" y="28060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01540" y="278765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780279" y="28670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780279" y="284861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912359" y="29514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912359" y="29324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851400" y="283400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851400" y="281558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874259" y="31013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874259" y="30822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94250" y="30403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794250" y="30403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3751579" y="3200400"/>
            <a:ext cx="6527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233045" algn="l"/>
                <a:tab pos="551815" algn="l"/>
              </a:tabLst>
            </a:pPr>
            <a:r>
              <a:rPr sz="550" spc="-20" dirty="0">
                <a:latin typeface="Arial"/>
                <a:cs typeface="Arial"/>
              </a:rPr>
              <a:t>-</a:t>
            </a:r>
            <a:r>
              <a:rPr sz="550" spc="235" dirty="0">
                <a:latin typeface="Arial"/>
                <a:cs typeface="Arial"/>
              </a:rPr>
              <a:t>1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320" dirty="0">
                <a:latin typeface="Arial"/>
                <a:cs typeface="Arial"/>
              </a:rPr>
              <a:t>-</a:t>
            </a:r>
            <a:r>
              <a:rPr sz="550" spc="-70" dirty="0">
                <a:latin typeface="Arial"/>
                <a:cs typeface="Arial"/>
              </a:rPr>
              <a:t>.</a:t>
            </a:r>
            <a:r>
              <a:rPr sz="550" spc="-825" dirty="0">
                <a:latin typeface="Arial"/>
                <a:cs typeface="Arial"/>
              </a:rPr>
              <a:t>5</a:t>
            </a:r>
            <a:r>
              <a:rPr sz="550" spc="235" dirty="0">
                <a:latin typeface="Arial"/>
                <a:cs typeface="Arial"/>
              </a:rPr>
              <a:t>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30"/>
              </a:spcBef>
            </a:pPr>
            <a:r>
              <a:rPr sz="850" spc="42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2908119" y="2151379"/>
            <a:ext cx="133350" cy="13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0"/>
              </a:lnSpc>
            </a:pPr>
            <a:r>
              <a:rPr sz="850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4037329" y="1153159"/>
            <a:ext cx="62928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75" dirty="0">
                <a:latin typeface="Arial"/>
                <a:cs typeface="Arial"/>
              </a:rPr>
              <a:t>Iteration2</a:t>
            </a:r>
            <a:endParaRPr sz="950">
              <a:latin typeface="Arial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6032500" y="316737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032500" y="1316989"/>
            <a:ext cx="0" cy="1850389"/>
          </a:xfrm>
          <a:custGeom>
            <a:avLst/>
            <a:gdLst/>
            <a:ahLst/>
            <a:cxnLst/>
            <a:rect l="l" t="t" r="r" b="b"/>
            <a:pathLst>
              <a:path h="1850389">
                <a:moveTo>
                  <a:pt x="0" y="185038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16839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6112509" y="3200400"/>
            <a:ext cx="12953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10" dirty="0">
                <a:latin typeface="Arial"/>
                <a:cs typeface="Arial"/>
              </a:rPr>
              <a:t>-2</a:t>
            </a:r>
            <a:endParaRPr sz="550">
              <a:latin typeface="Arial"/>
              <a:cs typeface="Arial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643509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6352540" y="3200400"/>
            <a:ext cx="1892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30" dirty="0">
                <a:latin typeface="Arial"/>
                <a:cs typeface="Arial"/>
              </a:rPr>
              <a:t>-1.5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670179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96468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23138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49808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7434580" y="3200400"/>
            <a:ext cx="16510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7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776605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7734300" y="3206750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803275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7967980" y="32004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60" dirty="0">
                <a:latin typeface="Arial"/>
                <a:cs typeface="Arial"/>
              </a:rPr>
              <a:t>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8299450" y="3143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8268969" y="32004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6032500" y="292353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5953759" y="289052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6032500" y="26606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 txBox="1"/>
          <p:nvPr/>
        </p:nvSpPr>
        <p:spPr>
          <a:xfrm>
            <a:off x="5892800" y="26289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7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6032500" y="23939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5953759" y="23672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6032500" y="21272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5892800" y="21005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1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6032500" y="18592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5953759" y="18338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6032500" y="159258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 txBox="1"/>
          <p:nvPr/>
        </p:nvSpPr>
        <p:spPr>
          <a:xfrm>
            <a:off x="5892800" y="15671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2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6032500" y="132588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5953759" y="129920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6678930" y="3143250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20" h="46989">
                <a:moveTo>
                  <a:pt x="26670" y="0"/>
                </a:moveTo>
                <a:lnTo>
                  <a:pt x="19050" y="0"/>
                </a:lnTo>
                <a:lnTo>
                  <a:pt x="15240" y="1270"/>
                </a:lnTo>
                <a:lnTo>
                  <a:pt x="11429" y="3810"/>
                </a:lnTo>
                <a:lnTo>
                  <a:pt x="7620" y="5079"/>
                </a:lnTo>
                <a:lnTo>
                  <a:pt x="5079" y="7620"/>
                </a:lnTo>
                <a:lnTo>
                  <a:pt x="1270" y="15239"/>
                </a:lnTo>
                <a:lnTo>
                  <a:pt x="0" y="19050"/>
                </a:lnTo>
                <a:lnTo>
                  <a:pt x="0" y="27939"/>
                </a:lnTo>
                <a:lnTo>
                  <a:pt x="19050" y="46989"/>
                </a:lnTo>
                <a:lnTo>
                  <a:pt x="26670" y="46989"/>
                </a:lnTo>
                <a:lnTo>
                  <a:pt x="34290" y="44450"/>
                </a:lnTo>
                <a:lnTo>
                  <a:pt x="38100" y="41910"/>
                </a:lnTo>
                <a:lnTo>
                  <a:pt x="40640" y="39370"/>
                </a:lnTo>
                <a:lnTo>
                  <a:pt x="45720" y="31750"/>
                </a:lnTo>
                <a:lnTo>
                  <a:pt x="45720" y="15239"/>
                </a:lnTo>
                <a:lnTo>
                  <a:pt x="43179" y="12700"/>
                </a:lnTo>
                <a:lnTo>
                  <a:pt x="40640" y="7620"/>
                </a:lnTo>
                <a:lnTo>
                  <a:pt x="38100" y="5079"/>
                </a:lnTo>
                <a:lnTo>
                  <a:pt x="34290" y="3810"/>
                </a:lnTo>
                <a:lnTo>
                  <a:pt x="30479" y="1270"/>
                </a:lnTo>
                <a:lnTo>
                  <a:pt x="2667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673850" y="313943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19">
                <a:moveTo>
                  <a:pt x="46990" y="22860"/>
                </a:moveTo>
                <a:lnTo>
                  <a:pt x="46990" y="21589"/>
                </a:lnTo>
                <a:lnTo>
                  <a:pt x="46990" y="20320"/>
                </a:lnTo>
                <a:lnTo>
                  <a:pt x="46990" y="19050"/>
                </a:lnTo>
                <a:lnTo>
                  <a:pt x="46990" y="17780"/>
                </a:lnTo>
                <a:lnTo>
                  <a:pt x="45720" y="16510"/>
                </a:lnTo>
                <a:lnTo>
                  <a:pt x="45720" y="13970"/>
                </a:lnTo>
                <a:lnTo>
                  <a:pt x="44450" y="12700"/>
                </a:lnTo>
                <a:lnTo>
                  <a:pt x="44450" y="11430"/>
                </a:lnTo>
                <a:lnTo>
                  <a:pt x="43179" y="10160"/>
                </a:lnTo>
                <a:lnTo>
                  <a:pt x="43179" y="8889"/>
                </a:lnTo>
                <a:lnTo>
                  <a:pt x="41909" y="8889"/>
                </a:lnTo>
                <a:lnTo>
                  <a:pt x="41909" y="7620"/>
                </a:lnTo>
                <a:lnTo>
                  <a:pt x="40640" y="6350"/>
                </a:lnTo>
                <a:lnTo>
                  <a:pt x="39370" y="6350"/>
                </a:lnTo>
                <a:lnTo>
                  <a:pt x="38100" y="5080"/>
                </a:lnTo>
                <a:lnTo>
                  <a:pt x="38100" y="3810"/>
                </a:lnTo>
                <a:lnTo>
                  <a:pt x="36829" y="3810"/>
                </a:lnTo>
                <a:lnTo>
                  <a:pt x="35559" y="2539"/>
                </a:lnTo>
                <a:lnTo>
                  <a:pt x="34290" y="2539"/>
                </a:lnTo>
                <a:lnTo>
                  <a:pt x="33020" y="1270"/>
                </a:lnTo>
                <a:lnTo>
                  <a:pt x="31750" y="1270"/>
                </a:lnTo>
                <a:lnTo>
                  <a:pt x="30479" y="0"/>
                </a:lnTo>
                <a:lnTo>
                  <a:pt x="29209" y="0"/>
                </a:lnTo>
                <a:lnTo>
                  <a:pt x="27940" y="0"/>
                </a:lnTo>
                <a:lnTo>
                  <a:pt x="16509" y="0"/>
                </a:lnTo>
                <a:lnTo>
                  <a:pt x="15240" y="1270"/>
                </a:lnTo>
                <a:lnTo>
                  <a:pt x="13970" y="1270"/>
                </a:lnTo>
                <a:lnTo>
                  <a:pt x="12700" y="2539"/>
                </a:lnTo>
                <a:lnTo>
                  <a:pt x="11429" y="2539"/>
                </a:lnTo>
                <a:lnTo>
                  <a:pt x="10159" y="3810"/>
                </a:lnTo>
                <a:lnTo>
                  <a:pt x="8890" y="3810"/>
                </a:lnTo>
                <a:lnTo>
                  <a:pt x="8890" y="5080"/>
                </a:lnTo>
                <a:lnTo>
                  <a:pt x="7620" y="6350"/>
                </a:lnTo>
                <a:lnTo>
                  <a:pt x="6350" y="6350"/>
                </a:lnTo>
                <a:lnTo>
                  <a:pt x="6350" y="7620"/>
                </a:lnTo>
                <a:lnTo>
                  <a:pt x="5079" y="8889"/>
                </a:lnTo>
                <a:lnTo>
                  <a:pt x="3809" y="10160"/>
                </a:lnTo>
                <a:lnTo>
                  <a:pt x="2540" y="11430"/>
                </a:lnTo>
                <a:lnTo>
                  <a:pt x="2540" y="12700"/>
                </a:lnTo>
                <a:lnTo>
                  <a:pt x="2540" y="13970"/>
                </a:lnTo>
                <a:lnTo>
                  <a:pt x="1270" y="13970"/>
                </a:lnTo>
                <a:lnTo>
                  <a:pt x="127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2860"/>
                </a:lnTo>
                <a:lnTo>
                  <a:pt x="0" y="27939"/>
                </a:lnTo>
                <a:lnTo>
                  <a:pt x="1270" y="27939"/>
                </a:lnTo>
                <a:lnTo>
                  <a:pt x="1270" y="29210"/>
                </a:lnTo>
                <a:lnTo>
                  <a:pt x="1270" y="30480"/>
                </a:lnTo>
                <a:lnTo>
                  <a:pt x="2540" y="31750"/>
                </a:lnTo>
                <a:lnTo>
                  <a:pt x="2540" y="33020"/>
                </a:lnTo>
                <a:lnTo>
                  <a:pt x="2540" y="34289"/>
                </a:lnTo>
                <a:lnTo>
                  <a:pt x="3809" y="35560"/>
                </a:lnTo>
                <a:lnTo>
                  <a:pt x="5079" y="35560"/>
                </a:lnTo>
                <a:lnTo>
                  <a:pt x="5079" y="36830"/>
                </a:lnTo>
                <a:lnTo>
                  <a:pt x="6350" y="38100"/>
                </a:lnTo>
                <a:lnTo>
                  <a:pt x="6350" y="39370"/>
                </a:lnTo>
                <a:lnTo>
                  <a:pt x="7620" y="39370"/>
                </a:lnTo>
                <a:lnTo>
                  <a:pt x="8890" y="40639"/>
                </a:lnTo>
                <a:lnTo>
                  <a:pt x="10159" y="41910"/>
                </a:lnTo>
                <a:lnTo>
                  <a:pt x="11429" y="43180"/>
                </a:lnTo>
                <a:lnTo>
                  <a:pt x="12700" y="43180"/>
                </a:lnTo>
                <a:lnTo>
                  <a:pt x="13970" y="44450"/>
                </a:lnTo>
                <a:lnTo>
                  <a:pt x="15240" y="44450"/>
                </a:lnTo>
                <a:lnTo>
                  <a:pt x="16509" y="45720"/>
                </a:lnTo>
                <a:lnTo>
                  <a:pt x="17779" y="45720"/>
                </a:lnTo>
                <a:lnTo>
                  <a:pt x="19050" y="45720"/>
                </a:lnTo>
                <a:lnTo>
                  <a:pt x="24129" y="45720"/>
                </a:lnTo>
                <a:lnTo>
                  <a:pt x="26670" y="45720"/>
                </a:lnTo>
                <a:lnTo>
                  <a:pt x="30479" y="45720"/>
                </a:lnTo>
                <a:lnTo>
                  <a:pt x="31750" y="44450"/>
                </a:lnTo>
                <a:lnTo>
                  <a:pt x="33020" y="44450"/>
                </a:lnTo>
                <a:lnTo>
                  <a:pt x="34290" y="43180"/>
                </a:lnTo>
                <a:lnTo>
                  <a:pt x="35559" y="43180"/>
                </a:lnTo>
                <a:lnTo>
                  <a:pt x="36829" y="41910"/>
                </a:lnTo>
                <a:lnTo>
                  <a:pt x="38100" y="40639"/>
                </a:lnTo>
                <a:lnTo>
                  <a:pt x="39370" y="39370"/>
                </a:lnTo>
                <a:lnTo>
                  <a:pt x="40640" y="39370"/>
                </a:lnTo>
                <a:lnTo>
                  <a:pt x="41909" y="38100"/>
                </a:lnTo>
                <a:lnTo>
                  <a:pt x="41909" y="36830"/>
                </a:lnTo>
                <a:lnTo>
                  <a:pt x="43179" y="35560"/>
                </a:lnTo>
                <a:lnTo>
                  <a:pt x="44450" y="34289"/>
                </a:lnTo>
                <a:lnTo>
                  <a:pt x="44450" y="33020"/>
                </a:lnTo>
                <a:lnTo>
                  <a:pt x="45720" y="31750"/>
                </a:lnTo>
                <a:lnTo>
                  <a:pt x="45720" y="30480"/>
                </a:lnTo>
                <a:lnTo>
                  <a:pt x="45720" y="29210"/>
                </a:lnTo>
                <a:lnTo>
                  <a:pt x="45720" y="27939"/>
                </a:lnTo>
                <a:lnTo>
                  <a:pt x="46990" y="27939"/>
                </a:lnTo>
                <a:lnTo>
                  <a:pt x="46990" y="26670"/>
                </a:lnTo>
                <a:lnTo>
                  <a:pt x="46990" y="25400"/>
                </a:lnTo>
                <a:lnTo>
                  <a:pt x="46990" y="24130"/>
                </a:lnTo>
                <a:lnTo>
                  <a:pt x="46990" y="22860"/>
                </a:lnTo>
                <a:close/>
              </a:path>
            </a:pathLst>
          </a:custGeom>
          <a:ln w="4747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474626" y="2682406"/>
            <a:ext cx="357973" cy="3668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903719" y="288162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19">
                <a:moveTo>
                  <a:pt x="30479" y="0"/>
                </a:moveTo>
                <a:lnTo>
                  <a:pt x="15239" y="0"/>
                </a:lnTo>
                <a:lnTo>
                  <a:pt x="7620" y="5080"/>
                </a:lnTo>
                <a:lnTo>
                  <a:pt x="5079" y="7620"/>
                </a:lnTo>
                <a:lnTo>
                  <a:pt x="2539" y="11430"/>
                </a:lnTo>
                <a:lnTo>
                  <a:pt x="0" y="19050"/>
                </a:lnTo>
                <a:lnTo>
                  <a:pt x="0" y="26670"/>
                </a:lnTo>
                <a:lnTo>
                  <a:pt x="2539" y="34290"/>
                </a:lnTo>
                <a:lnTo>
                  <a:pt x="5079" y="38100"/>
                </a:lnTo>
                <a:lnTo>
                  <a:pt x="7620" y="40640"/>
                </a:lnTo>
                <a:lnTo>
                  <a:pt x="15239" y="45720"/>
                </a:lnTo>
                <a:lnTo>
                  <a:pt x="30479" y="45720"/>
                </a:lnTo>
                <a:lnTo>
                  <a:pt x="38100" y="40640"/>
                </a:lnTo>
                <a:lnTo>
                  <a:pt x="40639" y="38100"/>
                </a:lnTo>
                <a:lnTo>
                  <a:pt x="45720" y="30480"/>
                </a:lnTo>
                <a:lnTo>
                  <a:pt x="46989" y="26670"/>
                </a:lnTo>
                <a:lnTo>
                  <a:pt x="46989" y="19050"/>
                </a:lnTo>
                <a:lnTo>
                  <a:pt x="45720" y="15240"/>
                </a:lnTo>
                <a:lnTo>
                  <a:pt x="40639" y="7620"/>
                </a:lnTo>
                <a:lnTo>
                  <a:pt x="38100" y="5080"/>
                </a:lnTo>
                <a:lnTo>
                  <a:pt x="3047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898640" y="28765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989" y="22860"/>
                </a:moveTo>
                <a:lnTo>
                  <a:pt x="46989" y="21589"/>
                </a:lnTo>
                <a:lnTo>
                  <a:pt x="46989" y="19050"/>
                </a:lnTo>
                <a:lnTo>
                  <a:pt x="45719" y="17779"/>
                </a:lnTo>
                <a:lnTo>
                  <a:pt x="45719" y="16510"/>
                </a:lnTo>
                <a:lnTo>
                  <a:pt x="45719" y="15239"/>
                </a:lnTo>
                <a:lnTo>
                  <a:pt x="44450" y="13970"/>
                </a:lnTo>
                <a:lnTo>
                  <a:pt x="44450" y="12700"/>
                </a:lnTo>
                <a:lnTo>
                  <a:pt x="43179" y="11429"/>
                </a:lnTo>
                <a:lnTo>
                  <a:pt x="43179" y="10160"/>
                </a:lnTo>
                <a:lnTo>
                  <a:pt x="41909" y="8889"/>
                </a:lnTo>
                <a:lnTo>
                  <a:pt x="41909" y="7620"/>
                </a:lnTo>
                <a:lnTo>
                  <a:pt x="40639" y="7620"/>
                </a:lnTo>
                <a:lnTo>
                  <a:pt x="39369" y="6350"/>
                </a:lnTo>
                <a:lnTo>
                  <a:pt x="39369" y="5079"/>
                </a:lnTo>
                <a:lnTo>
                  <a:pt x="38100" y="5079"/>
                </a:lnTo>
                <a:lnTo>
                  <a:pt x="36829" y="3810"/>
                </a:lnTo>
                <a:lnTo>
                  <a:pt x="35559" y="3810"/>
                </a:lnTo>
                <a:lnTo>
                  <a:pt x="35559" y="2539"/>
                </a:lnTo>
                <a:lnTo>
                  <a:pt x="34289" y="2539"/>
                </a:lnTo>
                <a:lnTo>
                  <a:pt x="33019" y="2539"/>
                </a:lnTo>
                <a:lnTo>
                  <a:pt x="31750" y="1270"/>
                </a:lnTo>
                <a:lnTo>
                  <a:pt x="30479" y="1270"/>
                </a:lnTo>
                <a:lnTo>
                  <a:pt x="29209" y="1270"/>
                </a:lnTo>
                <a:lnTo>
                  <a:pt x="27939" y="0"/>
                </a:lnTo>
                <a:lnTo>
                  <a:pt x="25400" y="0"/>
                </a:lnTo>
                <a:lnTo>
                  <a:pt x="19050" y="0"/>
                </a:lnTo>
                <a:lnTo>
                  <a:pt x="17779" y="1270"/>
                </a:lnTo>
                <a:lnTo>
                  <a:pt x="16509" y="1270"/>
                </a:lnTo>
                <a:lnTo>
                  <a:pt x="15239" y="1270"/>
                </a:lnTo>
                <a:lnTo>
                  <a:pt x="13969" y="2539"/>
                </a:lnTo>
                <a:lnTo>
                  <a:pt x="12700" y="2539"/>
                </a:lnTo>
                <a:lnTo>
                  <a:pt x="11429" y="3810"/>
                </a:lnTo>
                <a:lnTo>
                  <a:pt x="10159" y="3810"/>
                </a:lnTo>
                <a:lnTo>
                  <a:pt x="8889" y="5079"/>
                </a:lnTo>
                <a:lnTo>
                  <a:pt x="7619" y="6350"/>
                </a:lnTo>
                <a:lnTo>
                  <a:pt x="6350" y="7620"/>
                </a:lnTo>
                <a:lnTo>
                  <a:pt x="5079" y="8889"/>
                </a:lnTo>
                <a:lnTo>
                  <a:pt x="3809" y="10160"/>
                </a:lnTo>
                <a:lnTo>
                  <a:pt x="3809" y="11429"/>
                </a:lnTo>
                <a:lnTo>
                  <a:pt x="3809" y="12700"/>
                </a:lnTo>
                <a:lnTo>
                  <a:pt x="2539" y="12700"/>
                </a:lnTo>
                <a:lnTo>
                  <a:pt x="2539" y="13970"/>
                </a:lnTo>
                <a:lnTo>
                  <a:pt x="1269" y="15239"/>
                </a:lnTo>
                <a:lnTo>
                  <a:pt x="1269" y="16510"/>
                </a:lnTo>
                <a:lnTo>
                  <a:pt x="1269" y="17779"/>
                </a:lnTo>
                <a:lnTo>
                  <a:pt x="1269" y="19050"/>
                </a:lnTo>
                <a:lnTo>
                  <a:pt x="0" y="19050"/>
                </a:lnTo>
                <a:lnTo>
                  <a:pt x="0" y="21589"/>
                </a:lnTo>
                <a:lnTo>
                  <a:pt x="0" y="22860"/>
                </a:lnTo>
                <a:lnTo>
                  <a:pt x="0" y="26670"/>
                </a:lnTo>
                <a:lnTo>
                  <a:pt x="1269" y="27939"/>
                </a:lnTo>
                <a:lnTo>
                  <a:pt x="1269" y="29210"/>
                </a:lnTo>
                <a:lnTo>
                  <a:pt x="1269" y="30479"/>
                </a:lnTo>
                <a:lnTo>
                  <a:pt x="1269" y="31750"/>
                </a:lnTo>
                <a:lnTo>
                  <a:pt x="2539" y="33020"/>
                </a:lnTo>
                <a:lnTo>
                  <a:pt x="2539" y="34289"/>
                </a:lnTo>
                <a:lnTo>
                  <a:pt x="3809" y="34289"/>
                </a:lnTo>
                <a:lnTo>
                  <a:pt x="3809" y="35560"/>
                </a:lnTo>
                <a:lnTo>
                  <a:pt x="3809" y="36829"/>
                </a:lnTo>
                <a:lnTo>
                  <a:pt x="5079" y="38100"/>
                </a:lnTo>
                <a:lnTo>
                  <a:pt x="6350" y="38100"/>
                </a:lnTo>
                <a:lnTo>
                  <a:pt x="6350" y="39370"/>
                </a:lnTo>
                <a:lnTo>
                  <a:pt x="7619" y="40639"/>
                </a:lnTo>
                <a:lnTo>
                  <a:pt x="8889" y="40639"/>
                </a:lnTo>
                <a:lnTo>
                  <a:pt x="8889" y="41910"/>
                </a:lnTo>
                <a:lnTo>
                  <a:pt x="10159" y="43179"/>
                </a:lnTo>
                <a:lnTo>
                  <a:pt x="11429" y="43179"/>
                </a:lnTo>
                <a:lnTo>
                  <a:pt x="12700" y="43179"/>
                </a:lnTo>
                <a:lnTo>
                  <a:pt x="13969" y="44450"/>
                </a:lnTo>
                <a:lnTo>
                  <a:pt x="15239" y="45720"/>
                </a:lnTo>
                <a:lnTo>
                  <a:pt x="16509" y="45720"/>
                </a:lnTo>
                <a:lnTo>
                  <a:pt x="17779" y="45720"/>
                </a:lnTo>
                <a:lnTo>
                  <a:pt x="19050" y="45720"/>
                </a:lnTo>
                <a:lnTo>
                  <a:pt x="20319" y="46989"/>
                </a:lnTo>
                <a:lnTo>
                  <a:pt x="24129" y="46989"/>
                </a:lnTo>
                <a:lnTo>
                  <a:pt x="25400" y="46989"/>
                </a:lnTo>
                <a:lnTo>
                  <a:pt x="27939" y="46989"/>
                </a:lnTo>
                <a:lnTo>
                  <a:pt x="27939" y="45720"/>
                </a:lnTo>
                <a:lnTo>
                  <a:pt x="29209" y="45720"/>
                </a:lnTo>
                <a:lnTo>
                  <a:pt x="30479" y="45720"/>
                </a:lnTo>
                <a:lnTo>
                  <a:pt x="31750" y="45720"/>
                </a:lnTo>
                <a:lnTo>
                  <a:pt x="33019" y="44450"/>
                </a:lnTo>
                <a:lnTo>
                  <a:pt x="34289" y="44450"/>
                </a:lnTo>
                <a:lnTo>
                  <a:pt x="35559" y="43179"/>
                </a:lnTo>
                <a:lnTo>
                  <a:pt x="36829" y="43179"/>
                </a:lnTo>
                <a:lnTo>
                  <a:pt x="38100" y="41910"/>
                </a:lnTo>
                <a:lnTo>
                  <a:pt x="39369" y="40639"/>
                </a:lnTo>
                <a:lnTo>
                  <a:pt x="40639" y="39370"/>
                </a:lnTo>
                <a:lnTo>
                  <a:pt x="41909" y="38100"/>
                </a:lnTo>
                <a:lnTo>
                  <a:pt x="43179" y="36829"/>
                </a:lnTo>
                <a:lnTo>
                  <a:pt x="43179" y="35560"/>
                </a:lnTo>
                <a:lnTo>
                  <a:pt x="44450" y="34289"/>
                </a:lnTo>
                <a:lnTo>
                  <a:pt x="44450" y="33020"/>
                </a:lnTo>
                <a:lnTo>
                  <a:pt x="45719" y="31750"/>
                </a:lnTo>
                <a:lnTo>
                  <a:pt x="45719" y="30479"/>
                </a:lnTo>
                <a:lnTo>
                  <a:pt x="45719" y="29210"/>
                </a:lnTo>
                <a:lnTo>
                  <a:pt x="46989" y="27939"/>
                </a:lnTo>
                <a:lnTo>
                  <a:pt x="46989" y="26670"/>
                </a:lnTo>
                <a:lnTo>
                  <a:pt x="46989" y="25400"/>
                </a:lnTo>
                <a:lnTo>
                  <a:pt x="46989" y="24129"/>
                </a:lnTo>
                <a:lnTo>
                  <a:pt x="46989" y="22860"/>
                </a:lnTo>
                <a:close/>
              </a:path>
            </a:pathLst>
          </a:custGeom>
          <a:ln w="4747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727356" y="1426376"/>
            <a:ext cx="1016937" cy="12417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687819" y="18643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80">
                <a:moveTo>
                  <a:pt x="24129" y="0"/>
                </a:moveTo>
                <a:lnTo>
                  <a:pt x="0" y="27939"/>
                </a:lnTo>
                <a:lnTo>
                  <a:pt x="24129" y="55879"/>
                </a:lnTo>
                <a:lnTo>
                  <a:pt x="46989" y="27939"/>
                </a:lnTo>
                <a:lnTo>
                  <a:pt x="2412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687819" y="18643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80">
                <a:moveTo>
                  <a:pt x="24129" y="55879"/>
                </a:moveTo>
                <a:lnTo>
                  <a:pt x="46989" y="27939"/>
                </a:lnTo>
                <a:lnTo>
                  <a:pt x="24129" y="0"/>
                </a:lnTo>
                <a:lnTo>
                  <a:pt x="0" y="27939"/>
                </a:lnTo>
                <a:lnTo>
                  <a:pt x="24129" y="55879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311390" y="12928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80">
                <a:moveTo>
                  <a:pt x="22859" y="0"/>
                </a:moveTo>
                <a:lnTo>
                  <a:pt x="0" y="27939"/>
                </a:lnTo>
                <a:lnTo>
                  <a:pt x="22859" y="55879"/>
                </a:lnTo>
                <a:lnTo>
                  <a:pt x="46989" y="27939"/>
                </a:lnTo>
                <a:lnTo>
                  <a:pt x="2285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311390" y="12928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80">
                <a:moveTo>
                  <a:pt x="22859" y="55879"/>
                </a:moveTo>
                <a:lnTo>
                  <a:pt x="46989" y="27939"/>
                </a:lnTo>
                <a:lnTo>
                  <a:pt x="22859" y="0"/>
                </a:lnTo>
                <a:lnTo>
                  <a:pt x="0" y="27939"/>
                </a:lnTo>
                <a:lnTo>
                  <a:pt x="22859" y="55879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067550" y="1287780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90" h="57150">
                <a:moveTo>
                  <a:pt x="22859" y="0"/>
                </a:moveTo>
                <a:lnTo>
                  <a:pt x="0" y="29210"/>
                </a:lnTo>
                <a:lnTo>
                  <a:pt x="22859" y="57150"/>
                </a:lnTo>
                <a:lnTo>
                  <a:pt x="46990" y="29210"/>
                </a:lnTo>
                <a:lnTo>
                  <a:pt x="2285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067550" y="1287780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90" h="57150">
                <a:moveTo>
                  <a:pt x="22859" y="57150"/>
                </a:moveTo>
                <a:lnTo>
                  <a:pt x="46990" y="29210"/>
                </a:lnTo>
                <a:lnTo>
                  <a:pt x="22859" y="0"/>
                </a:lnTo>
                <a:lnTo>
                  <a:pt x="0" y="29210"/>
                </a:lnTo>
                <a:lnTo>
                  <a:pt x="22859" y="5715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386319" y="25577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90" h="57150">
                <a:moveTo>
                  <a:pt x="22859" y="0"/>
                </a:moveTo>
                <a:lnTo>
                  <a:pt x="0" y="27940"/>
                </a:lnTo>
                <a:lnTo>
                  <a:pt x="22859" y="57150"/>
                </a:lnTo>
                <a:lnTo>
                  <a:pt x="46989" y="2794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386319" y="25577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90" h="57150">
                <a:moveTo>
                  <a:pt x="22859" y="57150"/>
                </a:moveTo>
                <a:lnTo>
                  <a:pt x="46989" y="27940"/>
                </a:lnTo>
                <a:lnTo>
                  <a:pt x="22859" y="0"/>
                </a:lnTo>
                <a:lnTo>
                  <a:pt x="0" y="27940"/>
                </a:lnTo>
                <a:lnTo>
                  <a:pt x="22859" y="5715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733030" y="2993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733030" y="297433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727950" y="286257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36830"/>
                </a:moveTo>
                <a:lnTo>
                  <a:pt x="38100" y="36830"/>
                </a:lnTo>
                <a:lnTo>
                  <a:pt x="3810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727950" y="286257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891780" y="31057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891780" y="308737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844790" y="2852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844790" y="2852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658100" y="29464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658100" y="29273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691119" y="29140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691119" y="2895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719059" y="2895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36829"/>
                </a:moveTo>
                <a:lnTo>
                  <a:pt x="36830" y="36829"/>
                </a:lnTo>
                <a:lnTo>
                  <a:pt x="36830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719059" y="2895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769859" y="28155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769859" y="27965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840980" y="285750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29" y="38100"/>
                </a:lnTo>
                <a:lnTo>
                  <a:pt x="3682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840980" y="285750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752080" y="29140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752080" y="2895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733030" y="292798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733030" y="290957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611109" y="29000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611109" y="28816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625080" y="29044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625080" y="28854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807959" y="28486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807959" y="282956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844790" y="283463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36830"/>
                </a:moveTo>
                <a:lnTo>
                  <a:pt x="38100" y="36830"/>
                </a:lnTo>
                <a:lnTo>
                  <a:pt x="3810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844790" y="283463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722869" y="28295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722869" y="28105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686040" y="3040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29" y="38100"/>
                </a:lnTo>
                <a:lnTo>
                  <a:pt x="3682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686040" y="3040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882890" y="288099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882890" y="28625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868919" y="28295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868919" y="281051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597140" y="28060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597140" y="278765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677150" y="28670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677150" y="284861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807959" y="29514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07959" y="29324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747000" y="283400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747000" y="281558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769859" y="31013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769859" y="30822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691119" y="3040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29" y="38100"/>
                </a:lnTo>
                <a:lnTo>
                  <a:pt x="3682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691119" y="3040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 txBox="1"/>
          <p:nvPr/>
        </p:nvSpPr>
        <p:spPr>
          <a:xfrm>
            <a:off x="6647180" y="3200400"/>
            <a:ext cx="6527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234315" algn="l"/>
                <a:tab pos="551815" algn="l"/>
              </a:tabLst>
            </a:pPr>
            <a:r>
              <a:rPr sz="550" spc="-20" dirty="0">
                <a:latin typeface="Arial"/>
                <a:cs typeface="Arial"/>
              </a:rPr>
              <a:t>-</a:t>
            </a:r>
            <a:r>
              <a:rPr sz="550" spc="235" dirty="0">
                <a:latin typeface="Arial"/>
                <a:cs typeface="Arial"/>
              </a:rPr>
              <a:t>1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310" dirty="0">
                <a:latin typeface="Arial"/>
                <a:cs typeface="Arial"/>
              </a:rPr>
              <a:t>-</a:t>
            </a:r>
            <a:r>
              <a:rPr sz="550" spc="-60" dirty="0">
                <a:latin typeface="Arial"/>
                <a:cs typeface="Arial"/>
              </a:rPr>
              <a:t>.</a:t>
            </a:r>
            <a:r>
              <a:rPr sz="550" spc="-835" dirty="0">
                <a:latin typeface="Arial"/>
                <a:cs typeface="Arial"/>
              </a:rPr>
              <a:t>5</a:t>
            </a:r>
            <a:r>
              <a:rPr sz="550" spc="235" dirty="0">
                <a:latin typeface="Arial"/>
                <a:cs typeface="Arial"/>
              </a:rPr>
              <a:t>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30"/>
              </a:spcBef>
            </a:pPr>
            <a:r>
              <a:rPr sz="850" spc="42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5803719" y="2151379"/>
            <a:ext cx="133350" cy="13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0"/>
              </a:lnSpc>
            </a:pPr>
            <a:r>
              <a:rPr sz="850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6932930" y="1153159"/>
            <a:ext cx="62928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75" dirty="0">
                <a:latin typeface="Arial"/>
                <a:cs typeface="Arial"/>
              </a:rPr>
              <a:t>Iteration3</a:t>
            </a:r>
            <a:endParaRPr sz="950">
              <a:latin typeface="Arial"/>
              <a:cs typeface="Arial"/>
            </a:endParaRPr>
          </a:p>
        </p:txBody>
      </p:sp>
      <p:sp>
        <p:nvSpPr>
          <p:cNvPr id="301" name="object 301"/>
          <p:cNvSpPr/>
          <p:nvPr/>
        </p:nvSpPr>
        <p:spPr>
          <a:xfrm>
            <a:off x="393700" y="5910579"/>
            <a:ext cx="2350770" cy="0"/>
          </a:xfrm>
          <a:custGeom>
            <a:avLst/>
            <a:gdLst/>
            <a:ahLst/>
            <a:cxnLst/>
            <a:rect l="l" t="t" r="r" b="b"/>
            <a:pathLst>
              <a:path w="2350770">
                <a:moveTo>
                  <a:pt x="0" y="0"/>
                </a:moveTo>
                <a:lnTo>
                  <a:pt x="235077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93700" y="4060190"/>
            <a:ext cx="0" cy="1850389"/>
          </a:xfrm>
          <a:custGeom>
            <a:avLst/>
            <a:gdLst/>
            <a:ahLst/>
            <a:cxnLst/>
            <a:rect l="l" t="t" r="r" b="b"/>
            <a:pathLst>
              <a:path h="1850389">
                <a:moveTo>
                  <a:pt x="0" y="185039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2959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 txBox="1"/>
          <p:nvPr/>
        </p:nvSpPr>
        <p:spPr>
          <a:xfrm>
            <a:off x="474980" y="5943600"/>
            <a:ext cx="1282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5" dirty="0">
                <a:latin typeface="Arial"/>
                <a:cs typeface="Arial"/>
              </a:rPr>
              <a:t>-2</a:t>
            </a:r>
            <a:endParaRPr sz="550">
              <a:latin typeface="Arial"/>
              <a:cs typeface="Arial"/>
            </a:endParaRPr>
          </a:p>
        </p:txBody>
      </p:sp>
      <p:sp>
        <p:nvSpPr>
          <p:cNvPr id="305" name="object 305"/>
          <p:cNvSpPr/>
          <p:nvPr/>
        </p:nvSpPr>
        <p:spPr>
          <a:xfrm>
            <a:off x="79629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 txBox="1"/>
          <p:nvPr/>
        </p:nvSpPr>
        <p:spPr>
          <a:xfrm>
            <a:off x="713740" y="5943600"/>
            <a:ext cx="1892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30" dirty="0">
                <a:latin typeface="Arial"/>
                <a:cs typeface="Arial"/>
              </a:rPr>
              <a:t>-1.5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1062989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32588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59258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859279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 txBox="1"/>
          <p:nvPr/>
        </p:nvSpPr>
        <p:spPr>
          <a:xfrm>
            <a:off x="1795779" y="5943600"/>
            <a:ext cx="16510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5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2125979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 txBox="1"/>
          <p:nvPr/>
        </p:nvSpPr>
        <p:spPr>
          <a:xfrm>
            <a:off x="2095500" y="59436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239395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 txBox="1"/>
          <p:nvPr/>
        </p:nvSpPr>
        <p:spPr>
          <a:xfrm>
            <a:off x="2329179" y="59436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60" dirty="0">
                <a:latin typeface="Arial"/>
                <a:cs typeface="Arial"/>
              </a:rPr>
              <a:t>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266065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 txBox="1"/>
          <p:nvPr/>
        </p:nvSpPr>
        <p:spPr>
          <a:xfrm>
            <a:off x="2628900" y="59436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393700" y="566674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 txBox="1"/>
          <p:nvPr/>
        </p:nvSpPr>
        <p:spPr>
          <a:xfrm>
            <a:off x="314959" y="5640070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320" name="object 320"/>
          <p:cNvSpPr/>
          <p:nvPr/>
        </p:nvSpPr>
        <p:spPr>
          <a:xfrm>
            <a:off x="393700" y="54038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 txBox="1"/>
          <p:nvPr/>
        </p:nvSpPr>
        <p:spPr>
          <a:xfrm>
            <a:off x="254000" y="53721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60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393700" y="51371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 txBox="1"/>
          <p:nvPr/>
        </p:nvSpPr>
        <p:spPr>
          <a:xfrm>
            <a:off x="314959" y="51104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393700" y="48704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 txBox="1"/>
          <p:nvPr/>
        </p:nvSpPr>
        <p:spPr>
          <a:xfrm>
            <a:off x="254000" y="48437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1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393700" y="460247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 txBox="1"/>
          <p:nvPr/>
        </p:nvSpPr>
        <p:spPr>
          <a:xfrm>
            <a:off x="314959" y="45770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393700" y="433577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 txBox="1"/>
          <p:nvPr/>
        </p:nvSpPr>
        <p:spPr>
          <a:xfrm>
            <a:off x="254000" y="43103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2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393700" y="406907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 txBox="1"/>
          <p:nvPr/>
        </p:nvSpPr>
        <p:spPr>
          <a:xfrm>
            <a:off x="314959" y="4036059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1040130" y="5886450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19" h="46989">
                <a:moveTo>
                  <a:pt x="26669" y="0"/>
                </a:moveTo>
                <a:lnTo>
                  <a:pt x="19050" y="0"/>
                </a:lnTo>
                <a:lnTo>
                  <a:pt x="15239" y="1269"/>
                </a:lnTo>
                <a:lnTo>
                  <a:pt x="11429" y="3809"/>
                </a:lnTo>
                <a:lnTo>
                  <a:pt x="7619" y="5080"/>
                </a:lnTo>
                <a:lnTo>
                  <a:pt x="5079" y="7619"/>
                </a:lnTo>
                <a:lnTo>
                  <a:pt x="2539" y="12700"/>
                </a:lnTo>
                <a:lnTo>
                  <a:pt x="0" y="15240"/>
                </a:lnTo>
                <a:lnTo>
                  <a:pt x="0" y="31750"/>
                </a:lnTo>
                <a:lnTo>
                  <a:pt x="5079" y="39369"/>
                </a:lnTo>
                <a:lnTo>
                  <a:pt x="7619" y="41909"/>
                </a:lnTo>
                <a:lnTo>
                  <a:pt x="11429" y="44450"/>
                </a:lnTo>
                <a:lnTo>
                  <a:pt x="19050" y="46990"/>
                </a:lnTo>
                <a:lnTo>
                  <a:pt x="26669" y="46990"/>
                </a:lnTo>
                <a:lnTo>
                  <a:pt x="34289" y="44450"/>
                </a:lnTo>
                <a:lnTo>
                  <a:pt x="38100" y="41909"/>
                </a:lnTo>
                <a:lnTo>
                  <a:pt x="40639" y="39369"/>
                </a:lnTo>
                <a:lnTo>
                  <a:pt x="45719" y="31750"/>
                </a:lnTo>
                <a:lnTo>
                  <a:pt x="45719" y="15240"/>
                </a:lnTo>
                <a:lnTo>
                  <a:pt x="43179" y="12700"/>
                </a:lnTo>
                <a:lnTo>
                  <a:pt x="40639" y="7619"/>
                </a:lnTo>
                <a:lnTo>
                  <a:pt x="38100" y="5080"/>
                </a:lnTo>
                <a:lnTo>
                  <a:pt x="34289" y="3809"/>
                </a:lnTo>
                <a:lnTo>
                  <a:pt x="30479" y="1269"/>
                </a:lnTo>
                <a:lnTo>
                  <a:pt x="2666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035050" y="5882640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20">
                <a:moveTo>
                  <a:pt x="46990" y="22860"/>
                </a:moveTo>
                <a:lnTo>
                  <a:pt x="46990" y="21590"/>
                </a:lnTo>
                <a:lnTo>
                  <a:pt x="46990" y="20320"/>
                </a:lnTo>
                <a:lnTo>
                  <a:pt x="46990" y="19050"/>
                </a:lnTo>
                <a:lnTo>
                  <a:pt x="46990" y="17780"/>
                </a:lnTo>
                <a:lnTo>
                  <a:pt x="45719" y="16510"/>
                </a:lnTo>
                <a:lnTo>
                  <a:pt x="45719" y="13970"/>
                </a:lnTo>
                <a:lnTo>
                  <a:pt x="44450" y="13970"/>
                </a:lnTo>
                <a:lnTo>
                  <a:pt x="44450" y="12700"/>
                </a:lnTo>
                <a:lnTo>
                  <a:pt x="44450" y="11430"/>
                </a:lnTo>
                <a:lnTo>
                  <a:pt x="43180" y="10160"/>
                </a:lnTo>
                <a:lnTo>
                  <a:pt x="43180" y="8890"/>
                </a:lnTo>
                <a:lnTo>
                  <a:pt x="41909" y="8890"/>
                </a:lnTo>
                <a:lnTo>
                  <a:pt x="41909" y="7620"/>
                </a:lnTo>
                <a:lnTo>
                  <a:pt x="40640" y="6350"/>
                </a:lnTo>
                <a:lnTo>
                  <a:pt x="39369" y="6350"/>
                </a:lnTo>
                <a:lnTo>
                  <a:pt x="39369" y="5080"/>
                </a:lnTo>
                <a:lnTo>
                  <a:pt x="38100" y="3810"/>
                </a:lnTo>
                <a:lnTo>
                  <a:pt x="36830" y="3810"/>
                </a:lnTo>
                <a:lnTo>
                  <a:pt x="35559" y="2540"/>
                </a:lnTo>
                <a:lnTo>
                  <a:pt x="34290" y="2540"/>
                </a:lnTo>
                <a:lnTo>
                  <a:pt x="33019" y="1270"/>
                </a:lnTo>
                <a:lnTo>
                  <a:pt x="31750" y="1270"/>
                </a:lnTo>
                <a:lnTo>
                  <a:pt x="30480" y="0"/>
                </a:lnTo>
                <a:lnTo>
                  <a:pt x="29209" y="0"/>
                </a:lnTo>
                <a:lnTo>
                  <a:pt x="27940" y="0"/>
                </a:lnTo>
                <a:lnTo>
                  <a:pt x="25400" y="0"/>
                </a:lnTo>
                <a:lnTo>
                  <a:pt x="16509" y="0"/>
                </a:lnTo>
                <a:lnTo>
                  <a:pt x="15240" y="1270"/>
                </a:lnTo>
                <a:lnTo>
                  <a:pt x="13969" y="1270"/>
                </a:lnTo>
                <a:lnTo>
                  <a:pt x="12700" y="2540"/>
                </a:lnTo>
                <a:lnTo>
                  <a:pt x="11430" y="2540"/>
                </a:lnTo>
                <a:lnTo>
                  <a:pt x="10159" y="3810"/>
                </a:lnTo>
                <a:lnTo>
                  <a:pt x="8890" y="3810"/>
                </a:lnTo>
                <a:lnTo>
                  <a:pt x="7619" y="5080"/>
                </a:lnTo>
                <a:lnTo>
                  <a:pt x="7619" y="6350"/>
                </a:lnTo>
                <a:lnTo>
                  <a:pt x="6350" y="6350"/>
                </a:lnTo>
                <a:lnTo>
                  <a:pt x="5080" y="7620"/>
                </a:lnTo>
                <a:lnTo>
                  <a:pt x="5080" y="8890"/>
                </a:lnTo>
                <a:lnTo>
                  <a:pt x="3809" y="8890"/>
                </a:lnTo>
                <a:lnTo>
                  <a:pt x="3809" y="10160"/>
                </a:lnTo>
                <a:lnTo>
                  <a:pt x="3809" y="11430"/>
                </a:lnTo>
                <a:lnTo>
                  <a:pt x="2540" y="12700"/>
                </a:lnTo>
                <a:lnTo>
                  <a:pt x="2540" y="13970"/>
                </a:lnTo>
                <a:lnTo>
                  <a:pt x="1269" y="13970"/>
                </a:lnTo>
                <a:lnTo>
                  <a:pt x="1269" y="16510"/>
                </a:lnTo>
                <a:lnTo>
                  <a:pt x="1269" y="17780"/>
                </a:lnTo>
                <a:lnTo>
                  <a:pt x="0" y="19050"/>
                </a:lnTo>
                <a:lnTo>
                  <a:pt x="0" y="22860"/>
                </a:lnTo>
                <a:lnTo>
                  <a:pt x="0" y="26670"/>
                </a:lnTo>
                <a:lnTo>
                  <a:pt x="1269" y="27940"/>
                </a:lnTo>
                <a:lnTo>
                  <a:pt x="1269" y="29210"/>
                </a:lnTo>
                <a:lnTo>
                  <a:pt x="1269" y="30480"/>
                </a:lnTo>
                <a:lnTo>
                  <a:pt x="2540" y="31750"/>
                </a:lnTo>
                <a:lnTo>
                  <a:pt x="2540" y="33020"/>
                </a:lnTo>
                <a:lnTo>
                  <a:pt x="3809" y="34290"/>
                </a:lnTo>
                <a:lnTo>
                  <a:pt x="3809" y="35560"/>
                </a:lnTo>
                <a:lnTo>
                  <a:pt x="5080" y="36830"/>
                </a:lnTo>
                <a:lnTo>
                  <a:pt x="5080" y="38100"/>
                </a:lnTo>
                <a:lnTo>
                  <a:pt x="6350" y="39370"/>
                </a:lnTo>
                <a:lnTo>
                  <a:pt x="7619" y="39370"/>
                </a:lnTo>
                <a:lnTo>
                  <a:pt x="7619" y="40640"/>
                </a:lnTo>
                <a:lnTo>
                  <a:pt x="8890" y="40640"/>
                </a:lnTo>
                <a:lnTo>
                  <a:pt x="10159" y="41910"/>
                </a:lnTo>
                <a:lnTo>
                  <a:pt x="11430" y="43180"/>
                </a:lnTo>
                <a:lnTo>
                  <a:pt x="12700" y="43180"/>
                </a:lnTo>
                <a:lnTo>
                  <a:pt x="13969" y="44450"/>
                </a:lnTo>
                <a:lnTo>
                  <a:pt x="15240" y="44450"/>
                </a:lnTo>
                <a:lnTo>
                  <a:pt x="16509" y="45720"/>
                </a:lnTo>
                <a:lnTo>
                  <a:pt x="17780" y="45720"/>
                </a:lnTo>
                <a:lnTo>
                  <a:pt x="19050" y="45720"/>
                </a:lnTo>
                <a:lnTo>
                  <a:pt x="24130" y="45720"/>
                </a:lnTo>
                <a:lnTo>
                  <a:pt x="25400" y="45720"/>
                </a:lnTo>
                <a:lnTo>
                  <a:pt x="27940" y="45720"/>
                </a:lnTo>
                <a:lnTo>
                  <a:pt x="30480" y="45720"/>
                </a:lnTo>
                <a:lnTo>
                  <a:pt x="31750" y="44450"/>
                </a:lnTo>
                <a:lnTo>
                  <a:pt x="33019" y="44450"/>
                </a:lnTo>
                <a:lnTo>
                  <a:pt x="34290" y="43180"/>
                </a:lnTo>
                <a:lnTo>
                  <a:pt x="35559" y="43180"/>
                </a:lnTo>
                <a:lnTo>
                  <a:pt x="36830" y="41910"/>
                </a:lnTo>
                <a:lnTo>
                  <a:pt x="38100" y="40640"/>
                </a:lnTo>
                <a:lnTo>
                  <a:pt x="39369" y="40640"/>
                </a:lnTo>
                <a:lnTo>
                  <a:pt x="39369" y="39370"/>
                </a:lnTo>
                <a:lnTo>
                  <a:pt x="40640" y="39370"/>
                </a:lnTo>
                <a:lnTo>
                  <a:pt x="41909" y="38100"/>
                </a:lnTo>
                <a:lnTo>
                  <a:pt x="41909" y="36830"/>
                </a:lnTo>
                <a:lnTo>
                  <a:pt x="43180" y="35560"/>
                </a:lnTo>
                <a:lnTo>
                  <a:pt x="44450" y="34290"/>
                </a:lnTo>
                <a:lnTo>
                  <a:pt x="44450" y="33020"/>
                </a:lnTo>
                <a:lnTo>
                  <a:pt x="44450" y="31750"/>
                </a:lnTo>
                <a:lnTo>
                  <a:pt x="45719" y="30480"/>
                </a:lnTo>
                <a:lnTo>
                  <a:pt x="45719" y="29210"/>
                </a:lnTo>
                <a:lnTo>
                  <a:pt x="45719" y="27940"/>
                </a:lnTo>
                <a:lnTo>
                  <a:pt x="46990" y="27940"/>
                </a:lnTo>
                <a:lnTo>
                  <a:pt x="46990" y="26670"/>
                </a:lnTo>
                <a:lnTo>
                  <a:pt x="46990" y="25400"/>
                </a:lnTo>
                <a:lnTo>
                  <a:pt x="46990" y="24130"/>
                </a:lnTo>
                <a:lnTo>
                  <a:pt x="46990" y="22860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35826" y="5425606"/>
            <a:ext cx="379396" cy="3668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264919" y="56248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30480" y="0"/>
                </a:moveTo>
                <a:lnTo>
                  <a:pt x="15240" y="0"/>
                </a:lnTo>
                <a:lnTo>
                  <a:pt x="7620" y="5080"/>
                </a:lnTo>
                <a:lnTo>
                  <a:pt x="5080" y="7620"/>
                </a:lnTo>
                <a:lnTo>
                  <a:pt x="2540" y="11430"/>
                </a:lnTo>
                <a:lnTo>
                  <a:pt x="0" y="19050"/>
                </a:lnTo>
                <a:lnTo>
                  <a:pt x="0" y="26670"/>
                </a:lnTo>
                <a:lnTo>
                  <a:pt x="2540" y="34290"/>
                </a:lnTo>
                <a:lnTo>
                  <a:pt x="5080" y="38100"/>
                </a:lnTo>
                <a:lnTo>
                  <a:pt x="7620" y="40640"/>
                </a:lnTo>
                <a:lnTo>
                  <a:pt x="15240" y="45720"/>
                </a:lnTo>
                <a:lnTo>
                  <a:pt x="30480" y="45720"/>
                </a:lnTo>
                <a:lnTo>
                  <a:pt x="38100" y="40640"/>
                </a:lnTo>
                <a:lnTo>
                  <a:pt x="40640" y="38100"/>
                </a:lnTo>
                <a:lnTo>
                  <a:pt x="45720" y="30480"/>
                </a:lnTo>
                <a:lnTo>
                  <a:pt x="45720" y="15240"/>
                </a:lnTo>
                <a:lnTo>
                  <a:pt x="40640" y="7620"/>
                </a:lnTo>
                <a:lnTo>
                  <a:pt x="38100" y="5080"/>
                </a:lnTo>
                <a:lnTo>
                  <a:pt x="3048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259839" y="56197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990" y="22859"/>
                </a:moveTo>
                <a:lnTo>
                  <a:pt x="46990" y="21590"/>
                </a:lnTo>
                <a:lnTo>
                  <a:pt x="46990" y="19050"/>
                </a:lnTo>
                <a:lnTo>
                  <a:pt x="45719" y="17780"/>
                </a:lnTo>
                <a:lnTo>
                  <a:pt x="45719" y="16509"/>
                </a:lnTo>
                <a:lnTo>
                  <a:pt x="45719" y="15240"/>
                </a:lnTo>
                <a:lnTo>
                  <a:pt x="45719" y="13969"/>
                </a:lnTo>
                <a:lnTo>
                  <a:pt x="44450" y="12700"/>
                </a:lnTo>
                <a:lnTo>
                  <a:pt x="43179" y="11430"/>
                </a:lnTo>
                <a:lnTo>
                  <a:pt x="43179" y="10159"/>
                </a:lnTo>
                <a:lnTo>
                  <a:pt x="41909" y="8890"/>
                </a:lnTo>
                <a:lnTo>
                  <a:pt x="41909" y="7619"/>
                </a:lnTo>
                <a:lnTo>
                  <a:pt x="40640" y="7619"/>
                </a:lnTo>
                <a:lnTo>
                  <a:pt x="39369" y="6350"/>
                </a:lnTo>
                <a:lnTo>
                  <a:pt x="39369" y="5080"/>
                </a:lnTo>
                <a:lnTo>
                  <a:pt x="38100" y="5080"/>
                </a:lnTo>
                <a:lnTo>
                  <a:pt x="36829" y="3809"/>
                </a:lnTo>
                <a:lnTo>
                  <a:pt x="35559" y="3809"/>
                </a:lnTo>
                <a:lnTo>
                  <a:pt x="35559" y="2540"/>
                </a:lnTo>
                <a:lnTo>
                  <a:pt x="34290" y="2540"/>
                </a:lnTo>
                <a:lnTo>
                  <a:pt x="33019" y="2540"/>
                </a:lnTo>
                <a:lnTo>
                  <a:pt x="31750" y="1269"/>
                </a:lnTo>
                <a:lnTo>
                  <a:pt x="30479" y="1269"/>
                </a:lnTo>
                <a:lnTo>
                  <a:pt x="29209" y="1269"/>
                </a:lnTo>
                <a:lnTo>
                  <a:pt x="29209" y="0"/>
                </a:lnTo>
                <a:lnTo>
                  <a:pt x="19050" y="0"/>
                </a:lnTo>
                <a:lnTo>
                  <a:pt x="17779" y="1269"/>
                </a:lnTo>
                <a:lnTo>
                  <a:pt x="16509" y="1269"/>
                </a:lnTo>
                <a:lnTo>
                  <a:pt x="15240" y="1269"/>
                </a:lnTo>
                <a:lnTo>
                  <a:pt x="13969" y="2540"/>
                </a:lnTo>
                <a:lnTo>
                  <a:pt x="12700" y="2540"/>
                </a:lnTo>
                <a:lnTo>
                  <a:pt x="11429" y="3809"/>
                </a:lnTo>
                <a:lnTo>
                  <a:pt x="10159" y="3809"/>
                </a:lnTo>
                <a:lnTo>
                  <a:pt x="8890" y="5080"/>
                </a:lnTo>
                <a:lnTo>
                  <a:pt x="7619" y="6350"/>
                </a:lnTo>
                <a:lnTo>
                  <a:pt x="6350" y="7619"/>
                </a:lnTo>
                <a:lnTo>
                  <a:pt x="5079" y="8890"/>
                </a:lnTo>
                <a:lnTo>
                  <a:pt x="5079" y="10159"/>
                </a:lnTo>
                <a:lnTo>
                  <a:pt x="3809" y="11430"/>
                </a:lnTo>
                <a:lnTo>
                  <a:pt x="3809" y="12700"/>
                </a:lnTo>
                <a:lnTo>
                  <a:pt x="2540" y="12700"/>
                </a:lnTo>
                <a:lnTo>
                  <a:pt x="2540" y="13969"/>
                </a:lnTo>
                <a:lnTo>
                  <a:pt x="1269" y="15240"/>
                </a:lnTo>
                <a:lnTo>
                  <a:pt x="1269" y="16509"/>
                </a:lnTo>
                <a:lnTo>
                  <a:pt x="1269" y="17780"/>
                </a:lnTo>
                <a:lnTo>
                  <a:pt x="0" y="19050"/>
                </a:lnTo>
                <a:lnTo>
                  <a:pt x="0" y="21590"/>
                </a:lnTo>
                <a:lnTo>
                  <a:pt x="0" y="22859"/>
                </a:lnTo>
                <a:lnTo>
                  <a:pt x="0" y="24130"/>
                </a:lnTo>
                <a:lnTo>
                  <a:pt x="0" y="25400"/>
                </a:lnTo>
                <a:lnTo>
                  <a:pt x="0" y="26669"/>
                </a:lnTo>
                <a:lnTo>
                  <a:pt x="0" y="27940"/>
                </a:lnTo>
                <a:lnTo>
                  <a:pt x="1269" y="29209"/>
                </a:lnTo>
                <a:lnTo>
                  <a:pt x="1269" y="30480"/>
                </a:lnTo>
                <a:lnTo>
                  <a:pt x="1269" y="31750"/>
                </a:lnTo>
                <a:lnTo>
                  <a:pt x="2540" y="33019"/>
                </a:lnTo>
                <a:lnTo>
                  <a:pt x="2540" y="34290"/>
                </a:lnTo>
                <a:lnTo>
                  <a:pt x="3809" y="34290"/>
                </a:lnTo>
                <a:lnTo>
                  <a:pt x="3809" y="35559"/>
                </a:lnTo>
                <a:lnTo>
                  <a:pt x="5079" y="36830"/>
                </a:lnTo>
                <a:lnTo>
                  <a:pt x="5079" y="38100"/>
                </a:lnTo>
                <a:lnTo>
                  <a:pt x="6350" y="38100"/>
                </a:lnTo>
                <a:lnTo>
                  <a:pt x="6350" y="39369"/>
                </a:lnTo>
                <a:lnTo>
                  <a:pt x="7619" y="40640"/>
                </a:lnTo>
                <a:lnTo>
                  <a:pt x="8890" y="40640"/>
                </a:lnTo>
                <a:lnTo>
                  <a:pt x="8890" y="41909"/>
                </a:lnTo>
                <a:lnTo>
                  <a:pt x="10159" y="43180"/>
                </a:lnTo>
                <a:lnTo>
                  <a:pt x="11429" y="43180"/>
                </a:lnTo>
                <a:lnTo>
                  <a:pt x="12700" y="43180"/>
                </a:lnTo>
                <a:lnTo>
                  <a:pt x="13969" y="44450"/>
                </a:lnTo>
                <a:lnTo>
                  <a:pt x="15240" y="45719"/>
                </a:lnTo>
                <a:lnTo>
                  <a:pt x="16509" y="45719"/>
                </a:lnTo>
                <a:lnTo>
                  <a:pt x="17779" y="45719"/>
                </a:lnTo>
                <a:lnTo>
                  <a:pt x="19050" y="45719"/>
                </a:lnTo>
                <a:lnTo>
                  <a:pt x="20319" y="46990"/>
                </a:lnTo>
                <a:lnTo>
                  <a:pt x="21590" y="46990"/>
                </a:lnTo>
                <a:lnTo>
                  <a:pt x="22859" y="46990"/>
                </a:lnTo>
                <a:lnTo>
                  <a:pt x="24129" y="46990"/>
                </a:lnTo>
                <a:lnTo>
                  <a:pt x="25400" y="46990"/>
                </a:lnTo>
                <a:lnTo>
                  <a:pt x="26669" y="46990"/>
                </a:lnTo>
                <a:lnTo>
                  <a:pt x="29209" y="45719"/>
                </a:lnTo>
                <a:lnTo>
                  <a:pt x="30479" y="45719"/>
                </a:lnTo>
                <a:lnTo>
                  <a:pt x="31750" y="45719"/>
                </a:lnTo>
                <a:lnTo>
                  <a:pt x="33019" y="44450"/>
                </a:lnTo>
                <a:lnTo>
                  <a:pt x="34290" y="44450"/>
                </a:lnTo>
                <a:lnTo>
                  <a:pt x="35559" y="43180"/>
                </a:lnTo>
                <a:lnTo>
                  <a:pt x="36829" y="43180"/>
                </a:lnTo>
                <a:lnTo>
                  <a:pt x="38100" y="41909"/>
                </a:lnTo>
                <a:lnTo>
                  <a:pt x="39369" y="40640"/>
                </a:lnTo>
                <a:lnTo>
                  <a:pt x="40640" y="39369"/>
                </a:lnTo>
                <a:lnTo>
                  <a:pt x="41909" y="38100"/>
                </a:lnTo>
                <a:lnTo>
                  <a:pt x="43179" y="36830"/>
                </a:lnTo>
                <a:lnTo>
                  <a:pt x="43179" y="35559"/>
                </a:lnTo>
                <a:lnTo>
                  <a:pt x="44450" y="34290"/>
                </a:lnTo>
                <a:lnTo>
                  <a:pt x="45719" y="33019"/>
                </a:lnTo>
                <a:lnTo>
                  <a:pt x="45719" y="31750"/>
                </a:lnTo>
                <a:lnTo>
                  <a:pt x="45719" y="30480"/>
                </a:lnTo>
                <a:lnTo>
                  <a:pt x="45719" y="29209"/>
                </a:lnTo>
                <a:lnTo>
                  <a:pt x="46990" y="27940"/>
                </a:lnTo>
                <a:lnTo>
                  <a:pt x="46990" y="26669"/>
                </a:lnTo>
                <a:lnTo>
                  <a:pt x="46990" y="25400"/>
                </a:lnTo>
                <a:lnTo>
                  <a:pt x="46990" y="24130"/>
                </a:lnTo>
                <a:lnTo>
                  <a:pt x="46990" y="22859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198880" y="53149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7939" y="0"/>
                </a:moveTo>
                <a:lnTo>
                  <a:pt x="19050" y="0"/>
                </a:lnTo>
                <a:lnTo>
                  <a:pt x="15239" y="1269"/>
                </a:lnTo>
                <a:lnTo>
                  <a:pt x="11429" y="3809"/>
                </a:lnTo>
                <a:lnTo>
                  <a:pt x="7619" y="5080"/>
                </a:lnTo>
                <a:lnTo>
                  <a:pt x="5079" y="7619"/>
                </a:lnTo>
                <a:lnTo>
                  <a:pt x="3809" y="11430"/>
                </a:lnTo>
                <a:lnTo>
                  <a:pt x="1269" y="15240"/>
                </a:lnTo>
                <a:lnTo>
                  <a:pt x="0" y="19050"/>
                </a:lnTo>
                <a:lnTo>
                  <a:pt x="0" y="27940"/>
                </a:lnTo>
                <a:lnTo>
                  <a:pt x="1269" y="31750"/>
                </a:lnTo>
                <a:lnTo>
                  <a:pt x="3809" y="35559"/>
                </a:lnTo>
                <a:lnTo>
                  <a:pt x="5079" y="39369"/>
                </a:lnTo>
                <a:lnTo>
                  <a:pt x="7619" y="41909"/>
                </a:lnTo>
                <a:lnTo>
                  <a:pt x="11429" y="43180"/>
                </a:lnTo>
                <a:lnTo>
                  <a:pt x="15239" y="45719"/>
                </a:lnTo>
                <a:lnTo>
                  <a:pt x="19050" y="46990"/>
                </a:lnTo>
                <a:lnTo>
                  <a:pt x="27939" y="46990"/>
                </a:lnTo>
                <a:lnTo>
                  <a:pt x="31750" y="45719"/>
                </a:lnTo>
                <a:lnTo>
                  <a:pt x="35559" y="43180"/>
                </a:lnTo>
                <a:lnTo>
                  <a:pt x="39369" y="41909"/>
                </a:lnTo>
                <a:lnTo>
                  <a:pt x="41909" y="39369"/>
                </a:lnTo>
                <a:lnTo>
                  <a:pt x="44450" y="35559"/>
                </a:lnTo>
                <a:lnTo>
                  <a:pt x="46989" y="27940"/>
                </a:lnTo>
                <a:lnTo>
                  <a:pt x="46989" y="19050"/>
                </a:lnTo>
                <a:lnTo>
                  <a:pt x="44450" y="11430"/>
                </a:lnTo>
                <a:lnTo>
                  <a:pt x="41909" y="7619"/>
                </a:lnTo>
                <a:lnTo>
                  <a:pt x="39369" y="5080"/>
                </a:lnTo>
                <a:lnTo>
                  <a:pt x="35559" y="3809"/>
                </a:lnTo>
                <a:lnTo>
                  <a:pt x="31750" y="1269"/>
                </a:lnTo>
                <a:lnTo>
                  <a:pt x="2793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195069" y="5309870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19" h="46989">
                <a:moveTo>
                  <a:pt x="45720" y="24129"/>
                </a:moveTo>
                <a:lnTo>
                  <a:pt x="45720" y="24129"/>
                </a:lnTo>
                <a:lnTo>
                  <a:pt x="45720" y="16509"/>
                </a:lnTo>
                <a:lnTo>
                  <a:pt x="44450" y="16509"/>
                </a:lnTo>
                <a:lnTo>
                  <a:pt x="44450" y="13969"/>
                </a:lnTo>
                <a:lnTo>
                  <a:pt x="43180" y="12699"/>
                </a:lnTo>
                <a:lnTo>
                  <a:pt x="43180" y="11429"/>
                </a:lnTo>
                <a:lnTo>
                  <a:pt x="41910" y="10159"/>
                </a:lnTo>
                <a:lnTo>
                  <a:pt x="40640" y="8889"/>
                </a:lnTo>
                <a:lnTo>
                  <a:pt x="40640" y="7619"/>
                </a:lnTo>
                <a:lnTo>
                  <a:pt x="39370" y="6349"/>
                </a:lnTo>
                <a:lnTo>
                  <a:pt x="38100" y="6349"/>
                </a:lnTo>
                <a:lnTo>
                  <a:pt x="36830" y="5079"/>
                </a:lnTo>
                <a:lnTo>
                  <a:pt x="35560" y="5079"/>
                </a:lnTo>
                <a:lnTo>
                  <a:pt x="35560" y="3809"/>
                </a:lnTo>
                <a:lnTo>
                  <a:pt x="34290" y="3809"/>
                </a:lnTo>
                <a:lnTo>
                  <a:pt x="33020" y="2539"/>
                </a:lnTo>
                <a:lnTo>
                  <a:pt x="31750" y="2539"/>
                </a:lnTo>
                <a:lnTo>
                  <a:pt x="30480" y="2539"/>
                </a:lnTo>
                <a:lnTo>
                  <a:pt x="29210" y="1269"/>
                </a:lnTo>
                <a:lnTo>
                  <a:pt x="27940" y="1269"/>
                </a:lnTo>
                <a:lnTo>
                  <a:pt x="26670" y="1269"/>
                </a:lnTo>
                <a:lnTo>
                  <a:pt x="25400" y="1269"/>
                </a:lnTo>
                <a:lnTo>
                  <a:pt x="24130" y="0"/>
                </a:lnTo>
                <a:lnTo>
                  <a:pt x="22860" y="0"/>
                </a:lnTo>
                <a:lnTo>
                  <a:pt x="21590" y="0"/>
                </a:lnTo>
                <a:lnTo>
                  <a:pt x="20320" y="1269"/>
                </a:lnTo>
                <a:lnTo>
                  <a:pt x="19050" y="1269"/>
                </a:lnTo>
                <a:lnTo>
                  <a:pt x="17780" y="1269"/>
                </a:lnTo>
                <a:lnTo>
                  <a:pt x="16510" y="1269"/>
                </a:lnTo>
                <a:lnTo>
                  <a:pt x="15240" y="2539"/>
                </a:lnTo>
                <a:lnTo>
                  <a:pt x="13970" y="2539"/>
                </a:lnTo>
                <a:lnTo>
                  <a:pt x="12700" y="2539"/>
                </a:lnTo>
                <a:lnTo>
                  <a:pt x="11430" y="3809"/>
                </a:lnTo>
                <a:lnTo>
                  <a:pt x="10160" y="3809"/>
                </a:lnTo>
                <a:lnTo>
                  <a:pt x="8890" y="5079"/>
                </a:lnTo>
                <a:lnTo>
                  <a:pt x="7620" y="6349"/>
                </a:lnTo>
                <a:lnTo>
                  <a:pt x="6350" y="6349"/>
                </a:lnTo>
                <a:lnTo>
                  <a:pt x="6350" y="7619"/>
                </a:lnTo>
                <a:lnTo>
                  <a:pt x="5080" y="8889"/>
                </a:lnTo>
                <a:lnTo>
                  <a:pt x="3810" y="10159"/>
                </a:lnTo>
                <a:lnTo>
                  <a:pt x="2540" y="11429"/>
                </a:lnTo>
                <a:lnTo>
                  <a:pt x="2540" y="12699"/>
                </a:lnTo>
                <a:lnTo>
                  <a:pt x="2540" y="13969"/>
                </a:lnTo>
                <a:lnTo>
                  <a:pt x="1270" y="13969"/>
                </a:lnTo>
                <a:lnTo>
                  <a:pt x="1270" y="16509"/>
                </a:lnTo>
                <a:lnTo>
                  <a:pt x="0" y="16509"/>
                </a:lnTo>
                <a:lnTo>
                  <a:pt x="0" y="17779"/>
                </a:lnTo>
                <a:lnTo>
                  <a:pt x="0" y="19049"/>
                </a:lnTo>
                <a:lnTo>
                  <a:pt x="0" y="20319"/>
                </a:lnTo>
                <a:lnTo>
                  <a:pt x="0" y="21589"/>
                </a:lnTo>
                <a:lnTo>
                  <a:pt x="0" y="22859"/>
                </a:lnTo>
                <a:lnTo>
                  <a:pt x="0" y="24129"/>
                </a:lnTo>
                <a:lnTo>
                  <a:pt x="0" y="25399"/>
                </a:lnTo>
                <a:lnTo>
                  <a:pt x="0" y="26669"/>
                </a:lnTo>
                <a:lnTo>
                  <a:pt x="0" y="27939"/>
                </a:lnTo>
                <a:lnTo>
                  <a:pt x="0" y="30479"/>
                </a:lnTo>
                <a:lnTo>
                  <a:pt x="1270" y="31749"/>
                </a:lnTo>
                <a:lnTo>
                  <a:pt x="1270" y="33019"/>
                </a:lnTo>
                <a:lnTo>
                  <a:pt x="2540" y="34289"/>
                </a:lnTo>
                <a:lnTo>
                  <a:pt x="2540" y="35559"/>
                </a:lnTo>
                <a:lnTo>
                  <a:pt x="3810" y="36829"/>
                </a:lnTo>
                <a:lnTo>
                  <a:pt x="5080" y="38099"/>
                </a:lnTo>
                <a:lnTo>
                  <a:pt x="5080" y="39369"/>
                </a:lnTo>
                <a:lnTo>
                  <a:pt x="6350" y="40639"/>
                </a:lnTo>
                <a:lnTo>
                  <a:pt x="7620" y="41909"/>
                </a:lnTo>
                <a:lnTo>
                  <a:pt x="8890" y="41909"/>
                </a:lnTo>
                <a:lnTo>
                  <a:pt x="8890" y="43179"/>
                </a:lnTo>
                <a:lnTo>
                  <a:pt x="10160" y="43179"/>
                </a:lnTo>
                <a:lnTo>
                  <a:pt x="11430" y="44449"/>
                </a:lnTo>
                <a:lnTo>
                  <a:pt x="12700" y="44449"/>
                </a:lnTo>
                <a:lnTo>
                  <a:pt x="13970" y="45719"/>
                </a:lnTo>
                <a:lnTo>
                  <a:pt x="15240" y="45719"/>
                </a:lnTo>
                <a:lnTo>
                  <a:pt x="16510" y="45719"/>
                </a:lnTo>
                <a:lnTo>
                  <a:pt x="16510" y="46989"/>
                </a:lnTo>
                <a:lnTo>
                  <a:pt x="17780" y="46989"/>
                </a:lnTo>
                <a:lnTo>
                  <a:pt x="22860" y="46989"/>
                </a:lnTo>
                <a:lnTo>
                  <a:pt x="29210" y="46989"/>
                </a:lnTo>
                <a:lnTo>
                  <a:pt x="29210" y="45719"/>
                </a:lnTo>
                <a:lnTo>
                  <a:pt x="30480" y="45719"/>
                </a:lnTo>
                <a:lnTo>
                  <a:pt x="31750" y="45719"/>
                </a:lnTo>
                <a:lnTo>
                  <a:pt x="33020" y="44449"/>
                </a:lnTo>
                <a:lnTo>
                  <a:pt x="34290" y="44449"/>
                </a:lnTo>
                <a:lnTo>
                  <a:pt x="35560" y="43179"/>
                </a:lnTo>
                <a:lnTo>
                  <a:pt x="36830" y="41909"/>
                </a:lnTo>
                <a:lnTo>
                  <a:pt x="38100" y="41909"/>
                </a:lnTo>
                <a:lnTo>
                  <a:pt x="39370" y="40639"/>
                </a:lnTo>
                <a:lnTo>
                  <a:pt x="40640" y="40639"/>
                </a:lnTo>
                <a:lnTo>
                  <a:pt x="40640" y="39369"/>
                </a:lnTo>
                <a:lnTo>
                  <a:pt x="40640" y="38099"/>
                </a:lnTo>
                <a:lnTo>
                  <a:pt x="41910" y="36829"/>
                </a:lnTo>
                <a:lnTo>
                  <a:pt x="43180" y="35559"/>
                </a:lnTo>
                <a:lnTo>
                  <a:pt x="44450" y="34289"/>
                </a:lnTo>
                <a:lnTo>
                  <a:pt x="44450" y="33019"/>
                </a:lnTo>
                <a:lnTo>
                  <a:pt x="44450" y="31749"/>
                </a:lnTo>
                <a:lnTo>
                  <a:pt x="45720" y="30479"/>
                </a:lnTo>
                <a:lnTo>
                  <a:pt x="45720" y="27939"/>
                </a:lnTo>
                <a:lnTo>
                  <a:pt x="45720" y="26669"/>
                </a:lnTo>
                <a:lnTo>
                  <a:pt x="45720" y="25399"/>
                </a:lnTo>
                <a:lnTo>
                  <a:pt x="45720" y="24129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96506" y="4169576"/>
            <a:ext cx="908986" cy="9978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049019" y="46075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79">
                <a:moveTo>
                  <a:pt x="24130" y="0"/>
                </a:moveTo>
                <a:lnTo>
                  <a:pt x="0" y="27939"/>
                </a:lnTo>
                <a:lnTo>
                  <a:pt x="24130" y="55879"/>
                </a:lnTo>
                <a:lnTo>
                  <a:pt x="46990" y="27939"/>
                </a:lnTo>
                <a:lnTo>
                  <a:pt x="2413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49019" y="46075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79">
                <a:moveTo>
                  <a:pt x="24130" y="55879"/>
                </a:moveTo>
                <a:lnTo>
                  <a:pt x="46990" y="27939"/>
                </a:lnTo>
                <a:lnTo>
                  <a:pt x="24130" y="0"/>
                </a:lnTo>
                <a:lnTo>
                  <a:pt x="0" y="27939"/>
                </a:lnTo>
                <a:lnTo>
                  <a:pt x="24130" y="55879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72589" y="40360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2860" y="0"/>
                </a:moveTo>
                <a:lnTo>
                  <a:pt x="0" y="27939"/>
                </a:lnTo>
                <a:lnTo>
                  <a:pt x="22860" y="55879"/>
                </a:lnTo>
                <a:lnTo>
                  <a:pt x="46990" y="27939"/>
                </a:lnTo>
                <a:lnTo>
                  <a:pt x="2286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72589" y="40360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2860" y="55879"/>
                </a:moveTo>
                <a:lnTo>
                  <a:pt x="46990" y="27939"/>
                </a:lnTo>
                <a:lnTo>
                  <a:pt x="22860" y="0"/>
                </a:lnTo>
                <a:lnTo>
                  <a:pt x="0" y="27939"/>
                </a:lnTo>
                <a:lnTo>
                  <a:pt x="22860" y="55879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428750" y="4030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90" h="57150">
                <a:moveTo>
                  <a:pt x="22859" y="0"/>
                </a:moveTo>
                <a:lnTo>
                  <a:pt x="0" y="29210"/>
                </a:lnTo>
                <a:lnTo>
                  <a:pt x="22859" y="57150"/>
                </a:lnTo>
                <a:lnTo>
                  <a:pt x="46990" y="29210"/>
                </a:lnTo>
                <a:lnTo>
                  <a:pt x="2285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428750" y="4030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90" h="57150">
                <a:moveTo>
                  <a:pt x="22859" y="57150"/>
                </a:moveTo>
                <a:lnTo>
                  <a:pt x="46990" y="29210"/>
                </a:lnTo>
                <a:lnTo>
                  <a:pt x="22859" y="0"/>
                </a:lnTo>
                <a:lnTo>
                  <a:pt x="0" y="29210"/>
                </a:lnTo>
                <a:lnTo>
                  <a:pt x="22859" y="5715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747520" y="5300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60" y="0"/>
                </a:moveTo>
                <a:lnTo>
                  <a:pt x="0" y="27940"/>
                </a:lnTo>
                <a:lnTo>
                  <a:pt x="22860" y="57150"/>
                </a:lnTo>
                <a:lnTo>
                  <a:pt x="46990" y="2794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747520" y="5300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60" y="57150"/>
                </a:moveTo>
                <a:lnTo>
                  <a:pt x="46990" y="27940"/>
                </a:lnTo>
                <a:lnTo>
                  <a:pt x="22860" y="0"/>
                </a:lnTo>
                <a:lnTo>
                  <a:pt x="0" y="27940"/>
                </a:lnTo>
                <a:lnTo>
                  <a:pt x="22860" y="5715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094229" y="573659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94229" y="571754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89150" y="56057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36830"/>
                </a:moveTo>
                <a:lnTo>
                  <a:pt x="36830" y="36830"/>
                </a:lnTo>
                <a:lnTo>
                  <a:pt x="3683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89150" y="56057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252979" y="584898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252979" y="583057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205989" y="55956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099"/>
                </a:moveTo>
                <a:lnTo>
                  <a:pt x="38100" y="38099"/>
                </a:lnTo>
                <a:lnTo>
                  <a:pt x="38100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205989" y="55956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19300" y="56896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19300" y="56705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051050" y="5657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51050" y="56388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80260" y="56388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36830"/>
                </a:moveTo>
                <a:lnTo>
                  <a:pt x="36829" y="36830"/>
                </a:lnTo>
                <a:lnTo>
                  <a:pt x="3682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80260" y="56388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131060" y="55587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131060" y="55397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200910" y="56007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200910" y="56007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112010" y="5657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112010" y="56388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094229" y="567118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4229" y="565277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972310" y="564324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972310" y="56248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986279" y="564769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986279" y="562864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69160" y="5591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69160" y="557275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29" y="0"/>
                </a:lnTo>
                <a:lnTo>
                  <a:pt x="36829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205989" y="55778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36829"/>
                </a:moveTo>
                <a:lnTo>
                  <a:pt x="38100" y="36829"/>
                </a:lnTo>
                <a:lnTo>
                  <a:pt x="38100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205989" y="55778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084070" y="557275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084070" y="55537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047239" y="57835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38100"/>
                </a:moveTo>
                <a:lnTo>
                  <a:pt x="36830" y="38100"/>
                </a:lnTo>
                <a:lnTo>
                  <a:pt x="3683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047239" y="57835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244089" y="562419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244089" y="56057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230120" y="557275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230120" y="555370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958339" y="554926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958339" y="553085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037079" y="5610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037079" y="559180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69160" y="56946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169160" y="56756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108200" y="557720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108200" y="555879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131060" y="58445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131060" y="58254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051050" y="57835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051050" y="57835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 txBox="1"/>
          <p:nvPr/>
        </p:nvSpPr>
        <p:spPr>
          <a:xfrm>
            <a:off x="1008380" y="5943600"/>
            <a:ext cx="6527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233045" algn="l"/>
                <a:tab pos="551815" algn="l"/>
              </a:tabLst>
            </a:pPr>
            <a:r>
              <a:rPr sz="550" spc="-20" dirty="0">
                <a:latin typeface="Arial"/>
                <a:cs typeface="Arial"/>
              </a:rPr>
              <a:t>-</a:t>
            </a:r>
            <a:r>
              <a:rPr sz="550" spc="235" dirty="0">
                <a:latin typeface="Arial"/>
                <a:cs typeface="Arial"/>
              </a:rPr>
              <a:t>1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320" dirty="0">
                <a:latin typeface="Arial"/>
                <a:cs typeface="Arial"/>
              </a:rPr>
              <a:t>-</a:t>
            </a:r>
            <a:r>
              <a:rPr sz="550" spc="-70" dirty="0">
                <a:latin typeface="Arial"/>
                <a:cs typeface="Arial"/>
              </a:rPr>
              <a:t>.</a:t>
            </a:r>
            <a:r>
              <a:rPr sz="550" spc="-825" dirty="0">
                <a:latin typeface="Arial"/>
                <a:cs typeface="Arial"/>
              </a:rPr>
              <a:t>5</a:t>
            </a:r>
            <a:r>
              <a:rPr sz="550" spc="235" dirty="0">
                <a:latin typeface="Arial"/>
                <a:cs typeface="Arial"/>
              </a:rPr>
              <a:t>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30"/>
              </a:spcBef>
            </a:pPr>
            <a:r>
              <a:rPr sz="850" spc="42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164919" y="4894579"/>
            <a:ext cx="133350" cy="13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0"/>
              </a:lnSpc>
            </a:pPr>
            <a:r>
              <a:rPr sz="850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400" name="object 400"/>
          <p:cNvSpPr/>
          <p:nvPr/>
        </p:nvSpPr>
        <p:spPr>
          <a:xfrm>
            <a:off x="1948179" y="5389879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700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051050" y="5287009"/>
            <a:ext cx="0" cy="205740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739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 txBox="1"/>
          <p:nvPr/>
        </p:nvSpPr>
        <p:spPr>
          <a:xfrm>
            <a:off x="1294130" y="3896359"/>
            <a:ext cx="62928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75" dirty="0">
                <a:latin typeface="Arial"/>
                <a:cs typeface="Arial"/>
              </a:rPr>
              <a:t>Iteration4</a:t>
            </a:r>
            <a:endParaRPr sz="950">
              <a:latin typeface="Arial"/>
              <a:cs typeface="Arial"/>
            </a:endParaRPr>
          </a:p>
        </p:txBody>
      </p:sp>
      <p:sp>
        <p:nvSpPr>
          <p:cNvPr id="403" name="object 403"/>
          <p:cNvSpPr/>
          <p:nvPr/>
        </p:nvSpPr>
        <p:spPr>
          <a:xfrm>
            <a:off x="3136900" y="5910579"/>
            <a:ext cx="2350770" cy="0"/>
          </a:xfrm>
          <a:custGeom>
            <a:avLst/>
            <a:gdLst/>
            <a:ahLst/>
            <a:cxnLst/>
            <a:rect l="l" t="t" r="r" b="b"/>
            <a:pathLst>
              <a:path w="2350770">
                <a:moveTo>
                  <a:pt x="0" y="0"/>
                </a:moveTo>
                <a:lnTo>
                  <a:pt x="235077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136900" y="4060190"/>
            <a:ext cx="0" cy="1850389"/>
          </a:xfrm>
          <a:custGeom>
            <a:avLst/>
            <a:gdLst/>
            <a:ahLst/>
            <a:cxnLst/>
            <a:rect l="l" t="t" r="r" b="b"/>
            <a:pathLst>
              <a:path h="1850389">
                <a:moveTo>
                  <a:pt x="0" y="185039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27279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 txBox="1"/>
          <p:nvPr/>
        </p:nvSpPr>
        <p:spPr>
          <a:xfrm>
            <a:off x="3218179" y="5943600"/>
            <a:ext cx="1282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5" dirty="0">
                <a:latin typeface="Arial"/>
                <a:cs typeface="Arial"/>
              </a:rPr>
              <a:t>-2</a:t>
            </a:r>
            <a:endParaRPr sz="550">
              <a:latin typeface="Arial"/>
              <a:cs typeface="Arial"/>
            </a:endParaRPr>
          </a:p>
        </p:txBody>
      </p:sp>
      <p:sp>
        <p:nvSpPr>
          <p:cNvPr id="407" name="object 407"/>
          <p:cNvSpPr/>
          <p:nvPr/>
        </p:nvSpPr>
        <p:spPr>
          <a:xfrm>
            <a:off x="353949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 txBox="1"/>
          <p:nvPr/>
        </p:nvSpPr>
        <p:spPr>
          <a:xfrm>
            <a:off x="3456940" y="5943600"/>
            <a:ext cx="1892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30" dirty="0">
                <a:latin typeface="Arial"/>
                <a:cs typeface="Arial"/>
              </a:rPr>
              <a:t>-1.5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409" name="object 409"/>
          <p:cNvSpPr/>
          <p:nvPr/>
        </p:nvSpPr>
        <p:spPr>
          <a:xfrm>
            <a:off x="380619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069079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335779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602479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 txBox="1"/>
          <p:nvPr/>
        </p:nvSpPr>
        <p:spPr>
          <a:xfrm>
            <a:off x="4538979" y="5943600"/>
            <a:ext cx="16510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5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414" name="object 414"/>
          <p:cNvSpPr/>
          <p:nvPr/>
        </p:nvSpPr>
        <p:spPr>
          <a:xfrm>
            <a:off x="4869179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 txBox="1"/>
          <p:nvPr/>
        </p:nvSpPr>
        <p:spPr>
          <a:xfrm>
            <a:off x="4838700" y="59436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416" name="object 416"/>
          <p:cNvSpPr/>
          <p:nvPr/>
        </p:nvSpPr>
        <p:spPr>
          <a:xfrm>
            <a:off x="513715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 txBox="1"/>
          <p:nvPr/>
        </p:nvSpPr>
        <p:spPr>
          <a:xfrm>
            <a:off x="5072379" y="59436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60" dirty="0">
                <a:latin typeface="Arial"/>
                <a:cs typeface="Arial"/>
              </a:rPr>
              <a:t>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418" name="object 418"/>
          <p:cNvSpPr/>
          <p:nvPr/>
        </p:nvSpPr>
        <p:spPr>
          <a:xfrm>
            <a:off x="540385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 txBox="1"/>
          <p:nvPr/>
        </p:nvSpPr>
        <p:spPr>
          <a:xfrm>
            <a:off x="5372100" y="59436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420" name="object 420"/>
          <p:cNvSpPr/>
          <p:nvPr/>
        </p:nvSpPr>
        <p:spPr>
          <a:xfrm>
            <a:off x="3136900" y="566674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 txBox="1"/>
          <p:nvPr/>
        </p:nvSpPr>
        <p:spPr>
          <a:xfrm>
            <a:off x="3058160" y="5640070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422" name="object 422"/>
          <p:cNvSpPr/>
          <p:nvPr/>
        </p:nvSpPr>
        <p:spPr>
          <a:xfrm>
            <a:off x="3136900" y="54038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 txBox="1"/>
          <p:nvPr/>
        </p:nvSpPr>
        <p:spPr>
          <a:xfrm>
            <a:off x="2997200" y="53721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60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424" name="object 424"/>
          <p:cNvSpPr/>
          <p:nvPr/>
        </p:nvSpPr>
        <p:spPr>
          <a:xfrm>
            <a:off x="3136900" y="51371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 txBox="1"/>
          <p:nvPr/>
        </p:nvSpPr>
        <p:spPr>
          <a:xfrm>
            <a:off x="3058160" y="51104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426" name="object 426"/>
          <p:cNvSpPr/>
          <p:nvPr/>
        </p:nvSpPr>
        <p:spPr>
          <a:xfrm>
            <a:off x="3136900" y="48704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 txBox="1"/>
          <p:nvPr/>
        </p:nvSpPr>
        <p:spPr>
          <a:xfrm>
            <a:off x="2997200" y="48437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1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428" name="object 428"/>
          <p:cNvSpPr/>
          <p:nvPr/>
        </p:nvSpPr>
        <p:spPr>
          <a:xfrm>
            <a:off x="3136900" y="46024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 txBox="1"/>
          <p:nvPr/>
        </p:nvSpPr>
        <p:spPr>
          <a:xfrm>
            <a:off x="3058160" y="45770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430" name="object 430"/>
          <p:cNvSpPr/>
          <p:nvPr/>
        </p:nvSpPr>
        <p:spPr>
          <a:xfrm>
            <a:off x="3136900" y="43357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 txBox="1"/>
          <p:nvPr/>
        </p:nvSpPr>
        <p:spPr>
          <a:xfrm>
            <a:off x="2997200" y="43103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2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432" name="object 432"/>
          <p:cNvSpPr/>
          <p:nvPr/>
        </p:nvSpPr>
        <p:spPr>
          <a:xfrm>
            <a:off x="3136900" y="40690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 txBox="1"/>
          <p:nvPr/>
        </p:nvSpPr>
        <p:spPr>
          <a:xfrm>
            <a:off x="3058160" y="4036059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434" name="object 434"/>
          <p:cNvSpPr/>
          <p:nvPr/>
        </p:nvSpPr>
        <p:spPr>
          <a:xfrm>
            <a:off x="3783329" y="5886450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20" h="46989">
                <a:moveTo>
                  <a:pt x="26670" y="0"/>
                </a:moveTo>
                <a:lnTo>
                  <a:pt x="19050" y="0"/>
                </a:lnTo>
                <a:lnTo>
                  <a:pt x="15240" y="1269"/>
                </a:lnTo>
                <a:lnTo>
                  <a:pt x="11430" y="3809"/>
                </a:lnTo>
                <a:lnTo>
                  <a:pt x="7620" y="5080"/>
                </a:lnTo>
                <a:lnTo>
                  <a:pt x="5080" y="7619"/>
                </a:lnTo>
                <a:lnTo>
                  <a:pt x="2540" y="12700"/>
                </a:lnTo>
                <a:lnTo>
                  <a:pt x="0" y="15240"/>
                </a:lnTo>
                <a:lnTo>
                  <a:pt x="0" y="31750"/>
                </a:lnTo>
                <a:lnTo>
                  <a:pt x="5080" y="39369"/>
                </a:lnTo>
                <a:lnTo>
                  <a:pt x="7620" y="41909"/>
                </a:lnTo>
                <a:lnTo>
                  <a:pt x="11430" y="44450"/>
                </a:lnTo>
                <a:lnTo>
                  <a:pt x="19050" y="46990"/>
                </a:lnTo>
                <a:lnTo>
                  <a:pt x="26670" y="46990"/>
                </a:lnTo>
                <a:lnTo>
                  <a:pt x="34290" y="44450"/>
                </a:lnTo>
                <a:lnTo>
                  <a:pt x="38100" y="41909"/>
                </a:lnTo>
                <a:lnTo>
                  <a:pt x="40640" y="39369"/>
                </a:lnTo>
                <a:lnTo>
                  <a:pt x="45720" y="31750"/>
                </a:lnTo>
                <a:lnTo>
                  <a:pt x="45720" y="15240"/>
                </a:lnTo>
                <a:lnTo>
                  <a:pt x="43180" y="12700"/>
                </a:lnTo>
                <a:lnTo>
                  <a:pt x="40640" y="7619"/>
                </a:lnTo>
                <a:lnTo>
                  <a:pt x="38100" y="5080"/>
                </a:lnTo>
                <a:lnTo>
                  <a:pt x="34290" y="3809"/>
                </a:lnTo>
                <a:lnTo>
                  <a:pt x="30480" y="1269"/>
                </a:lnTo>
                <a:lnTo>
                  <a:pt x="2667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778250" y="5882640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20">
                <a:moveTo>
                  <a:pt x="46989" y="22860"/>
                </a:moveTo>
                <a:lnTo>
                  <a:pt x="46989" y="21590"/>
                </a:lnTo>
                <a:lnTo>
                  <a:pt x="46989" y="20320"/>
                </a:lnTo>
                <a:lnTo>
                  <a:pt x="46989" y="19050"/>
                </a:lnTo>
                <a:lnTo>
                  <a:pt x="46989" y="17780"/>
                </a:lnTo>
                <a:lnTo>
                  <a:pt x="45720" y="16510"/>
                </a:lnTo>
                <a:lnTo>
                  <a:pt x="45720" y="13970"/>
                </a:lnTo>
                <a:lnTo>
                  <a:pt x="44450" y="13970"/>
                </a:lnTo>
                <a:lnTo>
                  <a:pt x="44450" y="12700"/>
                </a:lnTo>
                <a:lnTo>
                  <a:pt x="44450" y="11430"/>
                </a:lnTo>
                <a:lnTo>
                  <a:pt x="43179" y="10160"/>
                </a:lnTo>
                <a:lnTo>
                  <a:pt x="43179" y="8890"/>
                </a:lnTo>
                <a:lnTo>
                  <a:pt x="41910" y="8890"/>
                </a:lnTo>
                <a:lnTo>
                  <a:pt x="41910" y="7620"/>
                </a:lnTo>
                <a:lnTo>
                  <a:pt x="40639" y="6350"/>
                </a:lnTo>
                <a:lnTo>
                  <a:pt x="39370" y="6350"/>
                </a:lnTo>
                <a:lnTo>
                  <a:pt x="39370" y="5080"/>
                </a:lnTo>
                <a:lnTo>
                  <a:pt x="38100" y="3810"/>
                </a:lnTo>
                <a:lnTo>
                  <a:pt x="36829" y="3810"/>
                </a:lnTo>
                <a:lnTo>
                  <a:pt x="35560" y="2540"/>
                </a:lnTo>
                <a:lnTo>
                  <a:pt x="34289" y="2540"/>
                </a:lnTo>
                <a:lnTo>
                  <a:pt x="33020" y="1270"/>
                </a:lnTo>
                <a:lnTo>
                  <a:pt x="31750" y="1270"/>
                </a:lnTo>
                <a:lnTo>
                  <a:pt x="30479" y="0"/>
                </a:lnTo>
                <a:lnTo>
                  <a:pt x="29210" y="0"/>
                </a:lnTo>
                <a:lnTo>
                  <a:pt x="27939" y="0"/>
                </a:lnTo>
                <a:lnTo>
                  <a:pt x="25400" y="0"/>
                </a:lnTo>
                <a:lnTo>
                  <a:pt x="16510" y="0"/>
                </a:lnTo>
                <a:lnTo>
                  <a:pt x="15239" y="1270"/>
                </a:lnTo>
                <a:lnTo>
                  <a:pt x="13970" y="1270"/>
                </a:lnTo>
                <a:lnTo>
                  <a:pt x="12700" y="2540"/>
                </a:lnTo>
                <a:lnTo>
                  <a:pt x="11429" y="2540"/>
                </a:lnTo>
                <a:lnTo>
                  <a:pt x="10160" y="3810"/>
                </a:lnTo>
                <a:lnTo>
                  <a:pt x="8889" y="3810"/>
                </a:lnTo>
                <a:lnTo>
                  <a:pt x="7620" y="5080"/>
                </a:lnTo>
                <a:lnTo>
                  <a:pt x="7620" y="6350"/>
                </a:lnTo>
                <a:lnTo>
                  <a:pt x="6350" y="6350"/>
                </a:lnTo>
                <a:lnTo>
                  <a:pt x="5079" y="7620"/>
                </a:lnTo>
                <a:lnTo>
                  <a:pt x="5079" y="8890"/>
                </a:lnTo>
                <a:lnTo>
                  <a:pt x="3810" y="8890"/>
                </a:lnTo>
                <a:lnTo>
                  <a:pt x="3810" y="10160"/>
                </a:lnTo>
                <a:lnTo>
                  <a:pt x="3810" y="11430"/>
                </a:lnTo>
                <a:lnTo>
                  <a:pt x="2539" y="12700"/>
                </a:lnTo>
                <a:lnTo>
                  <a:pt x="2539" y="13970"/>
                </a:lnTo>
                <a:lnTo>
                  <a:pt x="1270" y="13970"/>
                </a:lnTo>
                <a:lnTo>
                  <a:pt x="1270" y="16510"/>
                </a:lnTo>
                <a:lnTo>
                  <a:pt x="1270" y="17780"/>
                </a:lnTo>
                <a:lnTo>
                  <a:pt x="0" y="19050"/>
                </a:lnTo>
                <a:lnTo>
                  <a:pt x="0" y="22860"/>
                </a:lnTo>
                <a:lnTo>
                  <a:pt x="0" y="26670"/>
                </a:lnTo>
                <a:lnTo>
                  <a:pt x="1270" y="27940"/>
                </a:lnTo>
                <a:lnTo>
                  <a:pt x="1270" y="29210"/>
                </a:lnTo>
                <a:lnTo>
                  <a:pt x="1270" y="30480"/>
                </a:lnTo>
                <a:lnTo>
                  <a:pt x="2539" y="31750"/>
                </a:lnTo>
                <a:lnTo>
                  <a:pt x="2539" y="33020"/>
                </a:lnTo>
                <a:lnTo>
                  <a:pt x="3810" y="34290"/>
                </a:lnTo>
                <a:lnTo>
                  <a:pt x="3810" y="35560"/>
                </a:lnTo>
                <a:lnTo>
                  <a:pt x="5079" y="36830"/>
                </a:lnTo>
                <a:lnTo>
                  <a:pt x="5079" y="38100"/>
                </a:lnTo>
                <a:lnTo>
                  <a:pt x="6350" y="39370"/>
                </a:lnTo>
                <a:lnTo>
                  <a:pt x="7620" y="39370"/>
                </a:lnTo>
                <a:lnTo>
                  <a:pt x="7620" y="40640"/>
                </a:lnTo>
                <a:lnTo>
                  <a:pt x="8889" y="40640"/>
                </a:lnTo>
                <a:lnTo>
                  <a:pt x="10160" y="41910"/>
                </a:lnTo>
                <a:lnTo>
                  <a:pt x="11429" y="43180"/>
                </a:lnTo>
                <a:lnTo>
                  <a:pt x="12700" y="43180"/>
                </a:lnTo>
                <a:lnTo>
                  <a:pt x="13970" y="44450"/>
                </a:lnTo>
                <a:lnTo>
                  <a:pt x="15239" y="44450"/>
                </a:lnTo>
                <a:lnTo>
                  <a:pt x="16510" y="45720"/>
                </a:lnTo>
                <a:lnTo>
                  <a:pt x="17779" y="45720"/>
                </a:lnTo>
                <a:lnTo>
                  <a:pt x="19050" y="45720"/>
                </a:lnTo>
                <a:lnTo>
                  <a:pt x="24129" y="45720"/>
                </a:lnTo>
                <a:lnTo>
                  <a:pt x="25400" y="45720"/>
                </a:lnTo>
                <a:lnTo>
                  <a:pt x="27939" y="45720"/>
                </a:lnTo>
                <a:lnTo>
                  <a:pt x="30479" y="45720"/>
                </a:lnTo>
                <a:lnTo>
                  <a:pt x="31750" y="44450"/>
                </a:lnTo>
                <a:lnTo>
                  <a:pt x="33020" y="44450"/>
                </a:lnTo>
                <a:lnTo>
                  <a:pt x="34289" y="43180"/>
                </a:lnTo>
                <a:lnTo>
                  <a:pt x="35560" y="43180"/>
                </a:lnTo>
                <a:lnTo>
                  <a:pt x="36829" y="41910"/>
                </a:lnTo>
                <a:lnTo>
                  <a:pt x="38100" y="40640"/>
                </a:lnTo>
                <a:lnTo>
                  <a:pt x="39370" y="40640"/>
                </a:lnTo>
                <a:lnTo>
                  <a:pt x="39370" y="39370"/>
                </a:lnTo>
                <a:lnTo>
                  <a:pt x="40639" y="39370"/>
                </a:lnTo>
                <a:lnTo>
                  <a:pt x="41910" y="38100"/>
                </a:lnTo>
                <a:lnTo>
                  <a:pt x="41910" y="36830"/>
                </a:lnTo>
                <a:lnTo>
                  <a:pt x="43179" y="35560"/>
                </a:lnTo>
                <a:lnTo>
                  <a:pt x="44450" y="34290"/>
                </a:lnTo>
                <a:lnTo>
                  <a:pt x="44450" y="33020"/>
                </a:lnTo>
                <a:lnTo>
                  <a:pt x="44450" y="31750"/>
                </a:lnTo>
                <a:lnTo>
                  <a:pt x="45720" y="30480"/>
                </a:lnTo>
                <a:lnTo>
                  <a:pt x="45720" y="29210"/>
                </a:lnTo>
                <a:lnTo>
                  <a:pt x="45720" y="27940"/>
                </a:lnTo>
                <a:lnTo>
                  <a:pt x="46989" y="27940"/>
                </a:lnTo>
                <a:lnTo>
                  <a:pt x="46989" y="26670"/>
                </a:lnTo>
                <a:lnTo>
                  <a:pt x="46989" y="25400"/>
                </a:lnTo>
                <a:lnTo>
                  <a:pt x="46989" y="24130"/>
                </a:lnTo>
                <a:lnTo>
                  <a:pt x="46989" y="22860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579026" y="5425606"/>
            <a:ext cx="357973" cy="3668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008120" y="56248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30479" y="0"/>
                </a:moveTo>
                <a:lnTo>
                  <a:pt x="15239" y="0"/>
                </a:lnTo>
                <a:lnTo>
                  <a:pt x="7619" y="5080"/>
                </a:lnTo>
                <a:lnTo>
                  <a:pt x="5079" y="7620"/>
                </a:lnTo>
                <a:lnTo>
                  <a:pt x="2539" y="11430"/>
                </a:lnTo>
                <a:lnTo>
                  <a:pt x="0" y="19050"/>
                </a:lnTo>
                <a:lnTo>
                  <a:pt x="0" y="26670"/>
                </a:lnTo>
                <a:lnTo>
                  <a:pt x="2539" y="34290"/>
                </a:lnTo>
                <a:lnTo>
                  <a:pt x="5079" y="38100"/>
                </a:lnTo>
                <a:lnTo>
                  <a:pt x="7619" y="40640"/>
                </a:lnTo>
                <a:lnTo>
                  <a:pt x="15239" y="45720"/>
                </a:lnTo>
                <a:lnTo>
                  <a:pt x="30479" y="45720"/>
                </a:lnTo>
                <a:lnTo>
                  <a:pt x="38100" y="40640"/>
                </a:lnTo>
                <a:lnTo>
                  <a:pt x="40639" y="38100"/>
                </a:lnTo>
                <a:lnTo>
                  <a:pt x="45719" y="30480"/>
                </a:lnTo>
                <a:lnTo>
                  <a:pt x="45719" y="15240"/>
                </a:lnTo>
                <a:lnTo>
                  <a:pt x="40639" y="7620"/>
                </a:lnTo>
                <a:lnTo>
                  <a:pt x="38100" y="5080"/>
                </a:lnTo>
                <a:lnTo>
                  <a:pt x="3047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003040" y="56197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989" y="22859"/>
                </a:moveTo>
                <a:lnTo>
                  <a:pt x="46989" y="21590"/>
                </a:lnTo>
                <a:lnTo>
                  <a:pt x="46989" y="19050"/>
                </a:lnTo>
                <a:lnTo>
                  <a:pt x="45720" y="17780"/>
                </a:lnTo>
                <a:lnTo>
                  <a:pt x="45720" y="16509"/>
                </a:lnTo>
                <a:lnTo>
                  <a:pt x="45720" y="15240"/>
                </a:lnTo>
                <a:lnTo>
                  <a:pt x="45720" y="13969"/>
                </a:lnTo>
                <a:lnTo>
                  <a:pt x="44450" y="12700"/>
                </a:lnTo>
                <a:lnTo>
                  <a:pt x="43180" y="11430"/>
                </a:lnTo>
                <a:lnTo>
                  <a:pt x="43180" y="10159"/>
                </a:lnTo>
                <a:lnTo>
                  <a:pt x="41910" y="8890"/>
                </a:lnTo>
                <a:lnTo>
                  <a:pt x="41910" y="7619"/>
                </a:lnTo>
                <a:lnTo>
                  <a:pt x="40639" y="7619"/>
                </a:lnTo>
                <a:lnTo>
                  <a:pt x="39370" y="6350"/>
                </a:lnTo>
                <a:lnTo>
                  <a:pt x="39370" y="5080"/>
                </a:lnTo>
                <a:lnTo>
                  <a:pt x="38100" y="5080"/>
                </a:lnTo>
                <a:lnTo>
                  <a:pt x="36830" y="3809"/>
                </a:lnTo>
                <a:lnTo>
                  <a:pt x="35560" y="3809"/>
                </a:lnTo>
                <a:lnTo>
                  <a:pt x="35560" y="2540"/>
                </a:lnTo>
                <a:lnTo>
                  <a:pt x="34289" y="2540"/>
                </a:lnTo>
                <a:lnTo>
                  <a:pt x="33020" y="2540"/>
                </a:lnTo>
                <a:lnTo>
                  <a:pt x="31750" y="1269"/>
                </a:lnTo>
                <a:lnTo>
                  <a:pt x="30480" y="1269"/>
                </a:lnTo>
                <a:lnTo>
                  <a:pt x="29210" y="1269"/>
                </a:lnTo>
                <a:lnTo>
                  <a:pt x="29210" y="0"/>
                </a:lnTo>
                <a:lnTo>
                  <a:pt x="19050" y="0"/>
                </a:lnTo>
                <a:lnTo>
                  <a:pt x="17780" y="1269"/>
                </a:lnTo>
                <a:lnTo>
                  <a:pt x="16510" y="1269"/>
                </a:lnTo>
                <a:lnTo>
                  <a:pt x="15239" y="1269"/>
                </a:lnTo>
                <a:lnTo>
                  <a:pt x="13970" y="2540"/>
                </a:lnTo>
                <a:lnTo>
                  <a:pt x="12700" y="2540"/>
                </a:lnTo>
                <a:lnTo>
                  <a:pt x="11430" y="3809"/>
                </a:lnTo>
                <a:lnTo>
                  <a:pt x="10160" y="3809"/>
                </a:lnTo>
                <a:lnTo>
                  <a:pt x="8889" y="5080"/>
                </a:lnTo>
                <a:lnTo>
                  <a:pt x="7620" y="6350"/>
                </a:lnTo>
                <a:lnTo>
                  <a:pt x="6350" y="7619"/>
                </a:lnTo>
                <a:lnTo>
                  <a:pt x="5080" y="8890"/>
                </a:lnTo>
                <a:lnTo>
                  <a:pt x="5080" y="10159"/>
                </a:lnTo>
                <a:lnTo>
                  <a:pt x="3810" y="11430"/>
                </a:lnTo>
                <a:lnTo>
                  <a:pt x="3810" y="12700"/>
                </a:lnTo>
                <a:lnTo>
                  <a:pt x="2539" y="12700"/>
                </a:lnTo>
                <a:lnTo>
                  <a:pt x="2539" y="13969"/>
                </a:lnTo>
                <a:lnTo>
                  <a:pt x="1270" y="15240"/>
                </a:lnTo>
                <a:lnTo>
                  <a:pt x="1270" y="16509"/>
                </a:lnTo>
                <a:lnTo>
                  <a:pt x="1270" y="17780"/>
                </a:lnTo>
                <a:lnTo>
                  <a:pt x="0" y="19050"/>
                </a:lnTo>
                <a:lnTo>
                  <a:pt x="0" y="21590"/>
                </a:lnTo>
                <a:lnTo>
                  <a:pt x="0" y="22859"/>
                </a:lnTo>
                <a:lnTo>
                  <a:pt x="0" y="24130"/>
                </a:lnTo>
                <a:lnTo>
                  <a:pt x="0" y="25400"/>
                </a:lnTo>
                <a:lnTo>
                  <a:pt x="0" y="26669"/>
                </a:lnTo>
                <a:lnTo>
                  <a:pt x="0" y="27940"/>
                </a:lnTo>
                <a:lnTo>
                  <a:pt x="1270" y="29209"/>
                </a:lnTo>
                <a:lnTo>
                  <a:pt x="1270" y="30480"/>
                </a:lnTo>
                <a:lnTo>
                  <a:pt x="1270" y="31750"/>
                </a:lnTo>
                <a:lnTo>
                  <a:pt x="2539" y="33019"/>
                </a:lnTo>
                <a:lnTo>
                  <a:pt x="2539" y="34290"/>
                </a:lnTo>
                <a:lnTo>
                  <a:pt x="3810" y="34290"/>
                </a:lnTo>
                <a:lnTo>
                  <a:pt x="3810" y="35559"/>
                </a:lnTo>
                <a:lnTo>
                  <a:pt x="5080" y="36830"/>
                </a:lnTo>
                <a:lnTo>
                  <a:pt x="5080" y="38100"/>
                </a:lnTo>
                <a:lnTo>
                  <a:pt x="6350" y="38100"/>
                </a:lnTo>
                <a:lnTo>
                  <a:pt x="6350" y="39369"/>
                </a:lnTo>
                <a:lnTo>
                  <a:pt x="7620" y="40640"/>
                </a:lnTo>
                <a:lnTo>
                  <a:pt x="8889" y="40640"/>
                </a:lnTo>
                <a:lnTo>
                  <a:pt x="8889" y="41909"/>
                </a:lnTo>
                <a:lnTo>
                  <a:pt x="10160" y="43180"/>
                </a:lnTo>
                <a:lnTo>
                  <a:pt x="11430" y="43180"/>
                </a:lnTo>
                <a:lnTo>
                  <a:pt x="12700" y="43180"/>
                </a:lnTo>
                <a:lnTo>
                  <a:pt x="13970" y="44450"/>
                </a:lnTo>
                <a:lnTo>
                  <a:pt x="15239" y="45719"/>
                </a:lnTo>
                <a:lnTo>
                  <a:pt x="16510" y="45719"/>
                </a:lnTo>
                <a:lnTo>
                  <a:pt x="17780" y="45719"/>
                </a:lnTo>
                <a:lnTo>
                  <a:pt x="19050" y="45719"/>
                </a:lnTo>
                <a:lnTo>
                  <a:pt x="20320" y="46990"/>
                </a:lnTo>
                <a:lnTo>
                  <a:pt x="21589" y="46990"/>
                </a:lnTo>
                <a:lnTo>
                  <a:pt x="22860" y="46990"/>
                </a:lnTo>
                <a:lnTo>
                  <a:pt x="24130" y="46990"/>
                </a:lnTo>
                <a:lnTo>
                  <a:pt x="25400" y="46990"/>
                </a:lnTo>
                <a:lnTo>
                  <a:pt x="26670" y="46990"/>
                </a:lnTo>
                <a:lnTo>
                  <a:pt x="29210" y="45719"/>
                </a:lnTo>
                <a:lnTo>
                  <a:pt x="30480" y="45719"/>
                </a:lnTo>
                <a:lnTo>
                  <a:pt x="31750" y="45719"/>
                </a:lnTo>
                <a:lnTo>
                  <a:pt x="33020" y="44450"/>
                </a:lnTo>
                <a:lnTo>
                  <a:pt x="34289" y="44450"/>
                </a:lnTo>
                <a:lnTo>
                  <a:pt x="35560" y="43180"/>
                </a:lnTo>
                <a:lnTo>
                  <a:pt x="36830" y="43180"/>
                </a:lnTo>
                <a:lnTo>
                  <a:pt x="38100" y="41909"/>
                </a:lnTo>
                <a:lnTo>
                  <a:pt x="39370" y="40640"/>
                </a:lnTo>
                <a:lnTo>
                  <a:pt x="40639" y="39369"/>
                </a:lnTo>
                <a:lnTo>
                  <a:pt x="41910" y="38100"/>
                </a:lnTo>
                <a:lnTo>
                  <a:pt x="43180" y="36830"/>
                </a:lnTo>
                <a:lnTo>
                  <a:pt x="43180" y="35559"/>
                </a:lnTo>
                <a:lnTo>
                  <a:pt x="44450" y="34290"/>
                </a:lnTo>
                <a:lnTo>
                  <a:pt x="45720" y="33019"/>
                </a:lnTo>
                <a:lnTo>
                  <a:pt x="45720" y="31750"/>
                </a:lnTo>
                <a:lnTo>
                  <a:pt x="45720" y="30480"/>
                </a:lnTo>
                <a:lnTo>
                  <a:pt x="45720" y="29209"/>
                </a:lnTo>
                <a:lnTo>
                  <a:pt x="46989" y="27940"/>
                </a:lnTo>
                <a:lnTo>
                  <a:pt x="46989" y="26669"/>
                </a:lnTo>
                <a:lnTo>
                  <a:pt x="46989" y="25400"/>
                </a:lnTo>
                <a:lnTo>
                  <a:pt x="46989" y="24130"/>
                </a:lnTo>
                <a:lnTo>
                  <a:pt x="46989" y="22859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942079" y="53149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7940" y="0"/>
                </a:moveTo>
                <a:lnTo>
                  <a:pt x="19050" y="0"/>
                </a:lnTo>
                <a:lnTo>
                  <a:pt x="15240" y="1269"/>
                </a:lnTo>
                <a:lnTo>
                  <a:pt x="11430" y="3809"/>
                </a:lnTo>
                <a:lnTo>
                  <a:pt x="7620" y="5080"/>
                </a:lnTo>
                <a:lnTo>
                  <a:pt x="5080" y="7619"/>
                </a:lnTo>
                <a:lnTo>
                  <a:pt x="3810" y="11430"/>
                </a:lnTo>
                <a:lnTo>
                  <a:pt x="1270" y="15240"/>
                </a:lnTo>
                <a:lnTo>
                  <a:pt x="0" y="19050"/>
                </a:lnTo>
                <a:lnTo>
                  <a:pt x="0" y="27940"/>
                </a:lnTo>
                <a:lnTo>
                  <a:pt x="1270" y="31750"/>
                </a:lnTo>
                <a:lnTo>
                  <a:pt x="3810" y="35559"/>
                </a:lnTo>
                <a:lnTo>
                  <a:pt x="5080" y="39369"/>
                </a:lnTo>
                <a:lnTo>
                  <a:pt x="7620" y="41909"/>
                </a:lnTo>
                <a:lnTo>
                  <a:pt x="11430" y="43180"/>
                </a:lnTo>
                <a:lnTo>
                  <a:pt x="15240" y="45719"/>
                </a:lnTo>
                <a:lnTo>
                  <a:pt x="19050" y="46990"/>
                </a:lnTo>
                <a:lnTo>
                  <a:pt x="27940" y="46990"/>
                </a:lnTo>
                <a:lnTo>
                  <a:pt x="31750" y="45719"/>
                </a:lnTo>
                <a:lnTo>
                  <a:pt x="35560" y="43180"/>
                </a:lnTo>
                <a:lnTo>
                  <a:pt x="39370" y="41909"/>
                </a:lnTo>
                <a:lnTo>
                  <a:pt x="41910" y="39369"/>
                </a:lnTo>
                <a:lnTo>
                  <a:pt x="44450" y="35559"/>
                </a:lnTo>
                <a:lnTo>
                  <a:pt x="46990" y="27940"/>
                </a:lnTo>
                <a:lnTo>
                  <a:pt x="46990" y="19050"/>
                </a:lnTo>
                <a:lnTo>
                  <a:pt x="44450" y="11430"/>
                </a:lnTo>
                <a:lnTo>
                  <a:pt x="41910" y="7619"/>
                </a:lnTo>
                <a:lnTo>
                  <a:pt x="39370" y="5080"/>
                </a:lnTo>
                <a:lnTo>
                  <a:pt x="35560" y="3809"/>
                </a:lnTo>
                <a:lnTo>
                  <a:pt x="31750" y="1269"/>
                </a:lnTo>
                <a:lnTo>
                  <a:pt x="2794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938270" y="5309870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20" h="46989">
                <a:moveTo>
                  <a:pt x="45719" y="24129"/>
                </a:moveTo>
                <a:lnTo>
                  <a:pt x="45719" y="24129"/>
                </a:lnTo>
                <a:lnTo>
                  <a:pt x="45719" y="16509"/>
                </a:lnTo>
                <a:lnTo>
                  <a:pt x="44450" y="16509"/>
                </a:lnTo>
                <a:lnTo>
                  <a:pt x="44450" y="13969"/>
                </a:lnTo>
                <a:lnTo>
                  <a:pt x="43179" y="12699"/>
                </a:lnTo>
                <a:lnTo>
                  <a:pt x="43179" y="11429"/>
                </a:lnTo>
                <a:lnTo>
                  <a:pt x="41909" y="10159"/>
                </a:lnTo>
                <a:lnTo>
                  <a:pt x="40639" y="8889"/>
                </a:lnTo>
                <a:lnTo>
                  <a:pt x="40639" y="7619"/>
                </a:lnTo>
                <a:lnTo>
                  <a:pt x="39369" y="6349"/>
                </a:lnTo>
                <a:lnTo>
                  <a:pt x="38100" y="6349"/>
                </a:lnTo>
                <a:lnTo>
                  <a:pt x="36829" y="5079"/>
                </a:lnTo>
                <a:lnTo>
                  <a:pt x="35559" y="5079"/>
                </a:lnTo>
                <a:lnTo>
                  <a:pt x="35559" y="3809"/>
                </a:lnTo>
                <a:lnTo>
                  <a:pt x="34289" y="3809"/>
                </a:lnTo>
                <a:lnTo>
                  <a:pt x="33019" y="2539"/>
                </a:lnTo>
                <a:lnTo>
                  <a:pt x="31750" y="2539"/>
                </a:lnTo>
                <a:lnTo>
                  <a:pt x="30479" y="2539"/>
                </a:lnTo>
                <a:lnTo>
                  <a:pt x="29209" y="1269"/>
                </a:lnTo>
                <a:lnTo>
                  <a:pt x="27939" y="1269"/>
                </a:lnTo>
                <a:lnTo>
                  <a:pt x="26669" y="1269"/>
                </a:lnTo>
                <a:lnTo>
                  <a:pt x="25400" y="1269"/>
                </a:lnTo>
                <a:lnTo>
                  <a:pt x="24129" y="0"/>
                </a:lnTo>
                <a:lnTo>
                  <a:pt x="22859" y="0"/>
                </a:lnTo>
                <a:lnTo>
                  <a:pt x="21589" y="0"/>
                </a:lnTo>
                <a:lnTo>
                  <a:pt x="20319" y="1269"/>
                </a:lnTo>
                <a:lnTo>
                  <a:pt x="19050" y="1269"/>
                </a:lnTo>
                <a:lnTo>
                  <a:pt x="17779" y="1269"/>
                </a:lnTo>
                <a:lnTo>
                  <a:pt x="16509" y="1269"/>
                </a:lnTo>
                <a:lnTo>
                  <a:pt x="15239" y="2539"/>
                </a:lnTo>
                <a:lnTo>
                  <a:pt x="13969" y="2539"/>
                </a:lnTo>
                <a:lnTo>
                  <a:pt x="12700" y="2539"/>
                </a:lnTo>
                <a:lnTo>
                  <a:pt x="11429" y="3809"/>
                </a:lnTo>
                <a:lnTo>
                  <a:pt x="10159" y="3809"/>
                </a:lnTo>
                <a:lnTo>
                  <a:pt x="8889" y="5079"/>
                </a:lnTo>
                <a:lnTo>
                  <a:pt x="7619" y="6349"/>
                </a:lnTo>
                <a:lnTo>
                  <a:pt x="6350" y="6349"/>
                </a:lnTo>
                <a:lnTo>
                  <a:pt x="6350" y="7619"/>
                </a:lnTo>
                <a:lnTo>
                  <a:pt x="5079" y="8889"/>
                </a:lnTo>
                <a:lnTo>
                  <a:pt x="3809" y="10159"/>
                </a:lnTo>
                <a:lnTo>
                  <a:pt x="2539" y="11429"/>
                </a:lnTo>
                <a:lnTo>
                  <a:pt x="2539" y="12699"/>
                </a:lnTo>
                <a:lnTo>
                  <a:pt x="2539" y="13969"/>
                </a:lnTo>
                <a:lnTo>
                  <a:pt x="1269" y="13969"/>
                </a:lnTo>
                <a:lnTo>
                  <a:pt x="1269" y="16509"/>
                </a:lnTo>
                <a:lnTo>
                  <a:pt x="0" y="16509"/>
                </a:lnTo>
                <a:lnTo>
                  <a:pt x="0" y="17779"/>
                </a:lnTo>
                <a:lnTo>
                  <a:pt x="0" y="19049"/>
                </a:lnTo>
                <a:lnTo>
                  <a:pt x="0" y="20319"/>
                </a:lnTo>
                <a:lnTo>
                  <a:pt x="0" y="21589"/>
                </a:lnTo>
                <a:lnTo>
                  <a:pt x="0" y="22859"/>
                </a:lnTo>
                <a:lnTo>
                  <a:pt x="0" y="24129"/>
                </a:lnTo>
                <a:lnTo>
                  <a:pt x="0" y="25399"/>
                </a:lnTo>
                <a:lnTo>
                  <a:pt x="0" y="26669"/>
                </a:lnTo>
                <a:lnTo>
                  <a:pt x="0" y="27939"/>
                </a:lnTo>
                <a:lnTo>
                  <a:pt x="0" y="30479"/>
                </a:lnTo>
                <a:lnTo>
                  <a:pt x="1269" y="31749"/>
                </a:lnTo>
                <a:lnTo>
                  <a:pt x="1269" y="33019"/>
                </a:lnTo>
                <a:lnTo>
                  <a:pt x="2539" y="34289"/>
                </a:lnTo>
                <a:lnTo>
                  <a:pt x="2539" y="35559"/>
                </a:lnTo>
                <a:lnTo>
                  <a:pt x="3809" y="36829"/>
                </a:lnTo>
                <a:lnTo>
                  <a:pt x="5079" y="38099"/>
                </a:lnTo>
                <a:lnTo>
                  <a:pt x="5079" y="39369"/>
                </a:lnTo>
                <a:lnTo>
                  <a:pt x="6350" y="40639"/>
                </a:lnTo>
                <a:lnTo>
                  <a:pt x="7619" y="41909"/>
                </a:lnTo>
                <a:lnTo>
                  <a:pt x="8889" y="41909"/>
                </a:lnTo>
                <a:lnTo>
                  <a:pt x="8889" y="43179"/>
                </a:lnTo>
                <a:lnTo>
                  <a:pt x="10159" y="43179"/>
                </a:lnTo>
                <a:lnTo>
                  <a:pt x="11429" y="44449"/>
                </a:lnTo>
                <a:lnTo>
                  <a:pt x="12700" y="44449"/>
                </a:lnTo>
                <a:lnTo>
                  <a:pt x="13969" y="45719"/>
                </a:lnTo>
                <a:lnTo>
                  <a:pt x="15239" y="45719"/>
                </a:lnTo>
                <a:lnTo>
                  <a:pt x="16509" y="45719"/>
                </a:lnTo>
                <a:lnTo>
                  <a:pt x="16509" y="46989"/>
                </a:lnTo>
                <a:lnTo>
                  <a:pt x="17779" y="46989"/>
                </a:lnTo>
                <a:lnTo>
                  <a:pt x="22859" y="46989"/>
                </a:lnTo>
                <a:lnTo>
                  <a:pt x="29209" y="46989"/>
                </a:lnTo>
                <a:lnTo>
                  <a:pt x="29209" y="45719"/>
                </a:lnTo>
                <a:lnTo>
                  <a:pt x="30479" y="45719"/>
                </a:lnTo>
                <a:lnTo>
                  <a:pt x="31750" y="45719"/>
                </a:lnTo>
                <a:lnTo>
                  <a:pt x="33019" y="44449"/>
                </a:lnTo>
                <a:lnTo>
                  <a:pt x="34289" y="44449"/>
                </a:lnTo>
                <a:lnTo>
                  <a:pt x="35559" y="43179"/>
                </a:lnTo>
                <a:lnTo>
                  <a:pt x="36829" y="41909"/>
                </a:lnTo>
                <a:lnTo>
                  <a:pt x="38100" y="41909"/>
                </a:lnTo>
                <a:lnTo>
                  <a:pt x="39369" y="40639"/>
                </a:lnTo>
                <a:lnTo>
                  <a:pt x="40639" y="40639"/>
                </a:lnTo>
                <a:lnTo>
                  <a:pt x="40639" y="39369"/>
                </a:lnTo>
                <a:lnTo>
                  <a:pt x="40639" y="38099"/>
                </a:lnTo>
                <a:lnTo>
                  <a:pt x="41909" y="36829"/>
                </a:lnTo>
                <a:lnTo>
                  <a:pt x="43179" y="35559"/>
                </a:lnTo>
                <a:lnTo>
                  <a:pt x="44450" y="34289"/>
                </a:lnTo>
                <a:lnTo>
                  <a:pt x="44450" y="33019"/>
                </a:lnTo>
                <a:lnTo>
                  <a:pt x="44450" y="31749"/>
                </a:lnTo>
                <a:lnTo>
                  <a:pt x="45719" y="30479"/>
                </a:lnTo>
                <a:lnTo>
                  <a:pt x="45719" y="27939"/>
                </a:lnTo>
                <a:lnTo>
                  <a:pt x="45719" y="26669"/>
                </a:lnTo>
                <a:lnTo>
                  <a:pt x="45719" y="25399"/>
                </a:lnTo>
                <a:lnTo>
                  <a:pt x="45719" y="24129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939706" y="4169576"/>
            <a:ext cx="908986" cy="9978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3792220" y="46075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4129" y="0"/>
                </a:moveTo>
                <a:lnTo>
                  <a:pt x="0" y="27939"/>
                </a:lnTo>
                <a:lnTo>
                  <a:pt x="24129" y="55879"/>
                </a:lnTo>
                <a:lnTo>
                  <a:pt x="46989" y="27939"/>
                </a:lnTo>
                <a:lnTo>
                  <a:pt x="2412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3792220" y="46075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4129" y="55879"/>
                </a:moveTo>
                <a:lnTo>
                  <a:pt x="46989" y="27939"/>
                </a:lnTo>
                <a:lnTo>
                  <a:pt x="24129" y="0"/>
                </a:lnTo>
                <a:lnTo>
                  <a:pt x="0" y="27939"/>
                </a:lnTo>
                <a:lnTo>
                  <a:pt x="24129" y="55879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415790" y="40360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2860" y="0"/>
                </a:moveTo>
                <a:lnTo>
                  <a:pt x="0" y="27939"/>
                </a:lnTo>
                <a:lnTo>
                  <a:pt x="22860" y="55879"/>
                </a:lnTo>
                <a:lnTo>
                  <a:pt x="46989" y="27939"/>
                </a:lnTo>
                <a:lnTo>
                  <a:pt x="2286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415790" y="40360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2860" y="55879"/>
                </a:moveTo>
                <a:lnTo>
                  <a:pt x="46989" y="27939"/>
                </a:lnTo>
                <a:lnTo>
                  <a:pt x="22860" y="0"/>
                </a:lnTo>
                <a:lnTo>
                  <a:pt x="0" y="27939"/>
                </a:lnTo>
                <a:lnTo>
                  <a:pt x="22860" y="55879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171950" y="4030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60" y="0"/>
                </a:moveTo>
                <a:lnTo>
                  <a:pt x="0" y="29210"/>
                </a:lnTo>
                <a:lnTo>
                  <a:pt x="22860" y="57150"/>
                </a:lnTo>
                <a:lnTo>
                  <a:pt x="46989" y="29210"/>
                </a:lnTo>
                <a:lnTo>
                  <a:pt x="2286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171950" y="4030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60" y="57150"/>
                </a:moveTo>
                <a:lnTo>
                  <a:pt x="46989" y="29210"/>
                </a:lnTo>
                <a:lnTo>
                  <a:pt x="22860" y="0"/>
                </a:lnTo>
                <a:lnTo>
                  <a:pt x="0" y="29210"/>
                </a:lnTo>
                <a:lnTo>
                  <a:pt x="22860" y="5715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490720" y="5300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59" y="0"/>
                </a:moveTo>
                <a:lnTo>
                  <a:pt x="0" y="27940"/>
                </a:lnTo>
                <a:lnTo>
                  <a:pt x="22859" y="57150"/>
                </a:lnTo>
                <a:lnTo>
                  <a:pt x="46989" y="2794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490720" y="5300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59" y="57150"/>
                </a:moveTo>
                <a:lnTo>
                  <a:pt x="46989" y="27940"/>
                </a:lnTo>
                <a:lnTo>
                  <a:pt x="22859" y="0"/>
                </a:lnTo>
                <a:lnTo>
                  <a:pt x="0" y="27940"/>
                </a:lnTo>
                <a:lnTo>
                  <a:pt x="22859" y="5715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837429" y="57365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837429" y="571754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832350" y="56057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830"/>
                </a:moveTo>
                <a:lnTo>
                  <a:pt x="36829" y="36830"/>
                </a:lnTo>
                <a:lnTo>
                  <a:pt x="3682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832350" y="56057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996179" y="584898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996179" y="583057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949190" y="55956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099"/>
                </a:moveTo>
                <a:lnTo>
                  <a:pt x="38100" y="38099"/>
                </a:lnTo>
                <a:lnTo>
                  <a:pt x="38100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949190" y="55956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762500" y="56896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762500" y="56705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794250" y="5657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794250" y="56388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823459" y="56388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830"/>
                </a:moveTo>
                <a:lnTo>
                  <a:pt x="36829" y="36830"/>
                </a:lnTo>
                <a:lnTo>
                  <a:pt x="3682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823459" y="56388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874259" y="55587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874259" y="55397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944109" y="56007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944109" y="56007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855209" y="5657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855209" y="56388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837429" y="567118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837429" y="565277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715509" y="56432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715509" y="56248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729479" y="56476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729479" y="562864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912359" y="5591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912359" y="557275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949190" y="55778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36829"/>
                </a:moveTo>
                <a:lnTo>
                  <a:pt x="38100" y="36829"/>
                </a:lnTo>
                <a:lnTo>
                  <a:pt x="38100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949190" y="55778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827270" y="557275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827270" y="55537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790440" y="57835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30" y="38100"/>
                </a:lnTo>
                <a:lnTo>
                  <a:pt x="3683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790440" y="57835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987290" y="562419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987290" y="56057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973320" y="557275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973320" y="555370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701540" y="554926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701540" y="553085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780279" y="5610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780279" y="559180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912359" y="56946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912359" y="56756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851400" y="557720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851400" y="555879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874259" y="58445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874259" y="58254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794250" y="57835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794250" y="57835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 txBox="1"/>
          <p:nvPr/>
        </p:nvSpPr>
        <p:spPr>
          <a:xfrm>
            <a:off x="3751579" y="5943600"/>
            <a:ext cx="6527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233045" algn="l"/>
                <a:tab pos="551815" algn="l"/>
              </a:tabLst>
            </a:pPr>
            <a:r>
              <a:rPr sz="550" spc="-20" dirty="0">
                <a:latin typeface="Arial"/>
                <a:cs typeface="Arial"/>
              </a:rPr>
              <a:t>-</a:t>
            </a:r>
            <a:r>
              <a:rPr sz="550" spc="235" dirty="0">
                <a:latin typeface="Arial"/>
                <a:cs typeface="Arial"/>
              </a:rPr>
              <a:t>1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10" dirty="0">
                <a:latin typeface="Arial"/>
                <a:cs typeface="Arial"/>
              </a:rPr>
              <a:t>-</a:t>
            </a:r>
            <a:r>
              <a:rPr sz="550" spc="-30" dirty="0">
                <a:latin typeface="Arial"/>
                <a:cs typeface="Arial"/>
              </a:rPr>
              <a:t>0</a:t>
            </a:r>
            <a:r>
              <a:rPr sz="550" spc="-70" dirty="0">
                <a:latin typeface="Arial"/>
                <a:cs typeface="Arial"/>
              </a:rPr>
              <a:t>.</a:t>
            </a:r>
            <a:r>
              <a:rPr sz="550" spc="235" dirty="0">
                <a:latin typeface="Arial"/>
                <a:cs typeface="Arial"/>
              </a:rPr>
              <a:t>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30"/>
              </a:spcBef>
            </a:pPr>
            <a:r>
              <a:rPr sz="850" spc="42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501" name="object 501"/>
          <p:cNvSpPr txBox="1"/>
          <p:nvPr/>
        </p:nvSpPr>
        <p:spPr>
          <a:xfrm>
            <a:off x="2908119" y="4894579"/>
            <a:ext cx="133350" cy="13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0"/>
              </a:lnSpc>
            </a:pPr>
            <a:r>
              <a:rPr sz="850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502" name="object 502"/>
          <p:cNvSpPr/>
          <p:nvPr/>
        </p:nvSpPr>
        <p:spPr>
          <a:xfrm>
            <a:off x="4743450" y="559562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846320" y="5492750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7009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 txBox="1"/>
          <p:nvPr/>
        </p:nvSpPr>
        <p:spPr>
          <a:xfrm>
            <a:off x="4037329" y="3896359"/>
            <a:ext cx="62928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75" dirty="0">
                <a:latin typeface="Arial"/>
                <a:cs typeface="Arial"/>
              </a:rPr>
              <a:t>Iteration5</a:t>
            </a:r>
            <a:endParaRPr sz="950">
              <a:latin typeface="Arial"/>
              <a:cs typeface="Arial"/>
            </a:endParaRPr>
          </a:p>
        </p:txBody>
      </p:sp>
      <p:sp>
        <p:nvSpPr>
          <p:cNvPr id="505" name="object 505"/>
          <p:cNvSpPr/>
          <p:nvPr/>
        </p:nvSpPr>
        <p:spPr>
          <a:xfrm>
            <a:off x="6032500" y="591057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032500" y="4060190"/>
            <a:ext cx="0" cy="1850389"/>
          </a:xfrm>
          <a:custGeom>
            <a:avLst/>
            <a:gdLst/>
            <a:ahLst/>
            <a:cxnLst/>
            <a:rect l="l" t="t" r="r" b="b"/>
            <a:pathLst>
              <a:path h="1850389">
                <a:moveTo>
                  <a:pt x="0" y="185039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16839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 txBox="1"/>
          <p:nvPr/>
        </p:nvSpPr>
        <p:spPr>
          <a:xfrm>
            <a:off x="6112509" y="5943600"/>
            <a:ext cx="12953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10" dirty="0">
                <a:latin typeface="Arial"/>
                <a:cs typeface="Arial"/>
              </a:rPr>
              <a:t>-2</a:t>
            </a:r>
            <a:endParaRPr sz="550">
              <a:latin typeface="Arial"/>
              <a:cs typeface="Arial"/>
            </a:endParaRPr>
          </a:p>
        </p:txBody>
      </p:sp>
      <p:sp>
        <p:nvSpPr>
          <p:cNvPr id="509" name="object 509"/>
          <p:cNvSpPr/>
          <p:nvPr/>
        </p:nvSpPr>
        <p:spPr>
          <a:xfrm>
            <a:off x="643509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 txBox="1"/>
          <p:nvPr/>
        </p:nvSpPr>
        <p:spPr>
          <a:xfrm>
            <a:off x="6352540" y="5943600"/>
            <a:ext cx="1892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30" dirty="0">
                <a:latin typeface="Arial"/>
                <a:cs typeface="Arial"/>
              </a:rPr>
              <a:t>-1.5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511" name="object 511"/>
          <p:cNvSpPr/>
          <p:nvPr/>
        </p:nvSpPr>
        <p:spPr>
          <a:xfrm>
            <a:off x="670179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96468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23138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49808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 txBox="1"/>
          <p:nvPr/>
        </p:nvSpPr>
        <p:spPr>
          <a:xfrm>
            <a:off x="7434580" y="5943600"/>
            <a:ext cx="16510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5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516" name="object 516"/>
          <p:cNvSpPr/>
          <p:nvPr/>
        </p:nvSpPr>
        <p:spPr>
          <a:xfrm>
            <a:off x="776605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 txBox="1"/>
          <p:nvPr/>
        </p:nvSpPr>
        <p:spPr>
          <a:xfrm>
            <a:off x="7734300" y="59436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518" name="object 518"/>
          <p:cNvSpPr/>
          <p:nvPr/>
        </p:nvSpPr>
        <p:spPr>
          <a:xfrm>
            <a:off x="803275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 txBox="1"/>
          <p:nvPr/>
        </p:nvSpPr>
        <p:spPr>
          <a:xfrm>
            <a:off x="7967980" y="59436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60" dirty="0">
                <a:latin typeface="Arial"/>
                <a:cs typeface="Arial"/>
              </a:rPr>
              <a:t>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520" name="object 520"/>
          <p:cNvSpPr/>
          <p:nvPr/>
        </p:nvSpPr>
        <p:spPr>
          <a:xfrm>
            <a:off x="8299450" y="5886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 txBox="1"/>
          <p:nvPr/>
        </p:nvSpPr>
        <p:spPr>
          <a:xfrm>
            <a:off x="8268969" y="59436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522" name="object 522"/>
          <p:cNvSpPr/>
          <p:nvPr/>
        </p:nvSpPr>
        <p:spPr>
          <a:xfrm>
            <a:off x="6032500" y="566674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 txBox="1"/>
          <p:nvPr/>
        </p:nvSpPr>
        <p:spPr>
          <a:xfrm>
            <a:off x="5953759" y="5640070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524" name="object 524"/>
          <p:cNvSpPr/>
          <p:nvPr/>
        </p:nvSpPr>
        <p:spPr>
          <a:xfrm>
            <a:off x="6032500" y="54038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 txBox="1"/>
          <p:nvPr/>
        </p:nvSpPr>
        <p:spPr>
          <a:xfrm>
            <a:off x="5892800" y="53721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60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526" name="object 526"/>
          <p:cNvSpPr/>
          <p:nvPr/>
        </p:nvSpPr>
        <p:spPr>
          <a:xfrm>
            <a:off x="6032500" y="51371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 txBox="1"/>
          <p:nvPr/>
        </p:nvSpPr>
        <p:spPr>
          <a:xfrm>
            <a:off x="5953759" y="51104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528" name="object 528"/>
          <p:cNvSpPr/>
          <p:nvPr/>
        </p:nvSpPr>
        <p:spPr>
          <a:xfrm>
            <a:off x="6032500" y="48704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 txBox="1"/>
          <p:nvPr/>
        </p:nvSpPr>
        <p:spPr>
          <a:xfrm>
            <a:off x="5892800" y="48437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1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530" name="object 530"/>
          <p:cNvSpPr/>
          <p:nvPr/>
        </p:nvSpPr>
        <p:spPr>
          <a:xfrm>
            <a:off x="6032500" y="46024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 txBox="1"/>
          <p:nvPr/>
        </p:nvSpPr>
        <p:spPr>
          <a:xfrm>
            <a:off x="5953759" y="45770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532" name="object 532"/>
          <p:cNvSpPr/>
          <p:nvPr/>
        </p:nvSpPr>
        <p:spPr>
          <a:xfrm>
            <a:off x="6032500" y="43357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 txBox="1"/>
          <p:nvPr/>
        </p:nvSpPr>
        <p:spPr>
          <a:xfrm>
            <a:off x="5892800" y="43103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2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534" name="object 534"/>
          <p:cNvSpPr/>
          <p:nvPr/>
        </p:nvSpPr>
        <p:spPr>
          <a:xfrm>
            <a:off x="6032500" y="40690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 txBox="1"/>
          <p:nvPr/>
        </p:nvSpPr>
        <p:spPr>
          <a:xfrm>
            <a:off x="5953759" y="4036059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536" name="object 536"/>
          <p:cNvSpPr/>
          <p:nvPr/>
        </p:nvSpPr>
        <p:spPr>
          <a:xfrm>
            <a:off x="6678930" y="5886450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20" h="46989">
                <a:moveTo>
                  <a:pt x="26670" y="0"/>
                </a:moveTo>
                <a:lnTo>
                  <a:pt x="19050" y="0"/>
                </a:lnTo>
                <a:lnTo>
                  <a:pt x="15240" y="1269"/>
                </a:lnTo>
                <a:lnTo>
                  <a:pt x="11429" y="3809"/>
                </a:lnTo>
                <a:lnTo>
                  <a:pt x="7620" y="5080"/>
                </a:lnTo>
                <a:lnTo>
                  <a:pt x="5079" y="7619"/>
                </a:lnTo>
                <a:lnTo>
                  <a:pt x="1270" y="15240"/>
                </a:lnTo>
                <a:lnTo>
                  <a:pt x="0" y="19050"/>
                </a:lnTo>
                <a:lnTo>
                  <a:pt x="0" y="27940"/>
                </a:lnTo>
                <a:lnTo>
                  <a:pt x="19050" y="46990"/>
                </a:lnTo>
                <a:lnTo>
                  <a:pt x="26670" y="46990"/>
                </a:lnTo>
                <a:lnTo>
                  <a:pt x="34290" y="44450"/>
                </a:lnTo>
                <a:lnTo>
                  <a:pt x="38100" y="41909"/>
                </a:lnTo>
                <a:lnTo>
                  <a:pt x="40640" y="39369"/>
                </a:lnTo>
                <a:lnTo>
                  <a:pt x="45720" y="31750"/>
                </a:lnTo>
                <a:lnTo>
                  <a:pt x="45720" y="15240"/>
                </a:lnTo>
                <a:lnTo>
                  <a:pt x="43179" y="12700"/>
                </a:lnTo>
                <a:lnTo>
                  <a:pt x="40640" y="7619"/>
                </a:lnTo>
                <a:lnTo>
                  <a:pt x="38100" y="5080"/>
                </a:lnTo>
                <a:lnTo>
                  <a:pt x="34290" y="3809"/>
                </a:lnTo>
                <a:lnTo>
                  <a:pt x="30479" y="1269"/>
                </a:lnTo>
                <a:lnTo>
                  <a:pt x="2667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673850" y="5882640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20">
                <a:moveTo>
                  <a:pt x="46990" y="22860"/>
                </a:moveTo>
                <a:lnTo>
                  <a:pt x="46990" y="21590"/>
                </a:lnTo>
                <a:lnTo>
                  <a:pt x="46990" y="20320"/>
                </a:lnTo>
                <a:lnTo>
                  <a:pt x="46990" y="19050"/>
                </a:lnTo>
                <a:lnTo>
                  <a:pt x="46990" y="17780"/>
                </a:lnTo>
                <a:lnTo>
                  <a:pt x="45720" y="16510"/>
                </a:lnTo>
                <a:lnTo>
                  <a:pt x="45720" y="13970"/>
                </a:lnTo>
                <a:lnTo>
                  <a:pt x="44450" y="12700"/>
                </a:lnTo>
                <a:lnTo>
                  <a:pt x="44450" y="11430"/>
                </a:lnTo>
                <a:lnTo>
                  <a:pt x="43179" y="10160"/>
                </a:lnTo>
                <a:lnTo>
                  <a:pt x="43179" y="8890"/>
                </a:lnTo>
                <a:lnTo>
                  <a:pt x="41909" y="8890"/>
                </a:lnTo>
                <a:lnTo>
                  <a:pt x="41909" y="7620"/>
                </a:lnTo>
                <a:lnTo>
                  <a:pt x="40640" y="6350"/>
                </a:lnTo>
                <a:lnTo>
                  <a:pt x="39370" y="6350"/>
                </a:lnTo>
                <a:lnTo>
                  <a:pt x="38100" y="5080"/>
                </a:lnTo>
                <a:lnTo>
                  <a:pt x="38100" y="3810"/>
                </a:lnTo>
                <a:lnTo>
                  <a:pt x="36829" y="3810"/>
                </a:lnTo>
                <a:lnTo>
                  <a:pt x="35559" y="2540"/>
                </a:lnTo>
                <a:lnTo>
                  <a:pt x="34290" y="2540"/>
                </a:lnTo>
                <a:lnTo>
                  <a:pt x="33020" y="1270"/>
                </a:lnTo>
                <a:lnTo>
                  <a:pt x="31750" y="1270"/>
                </a:lnTo>
                <a:lnTo>
                  <a:pt x="30479" y="0"/>
                </a:lnTo>
                <a:lnTo>
                  <a:pt x="29209" y="0"/>
                </a:lnTo>
                <a:lnTo>
                  <a:pt x="27940" y="0"/>
                </a:lnTo>
                <a:lnTo>
                  <a:pt x="16509" y="0"/>
                </a:lnTo>
                <a:lnTo>
                  <a:pt x="15240" y="1270"/>
                </a:lnTo>
                <a:lnTo>
                  <a:pt x="13970" y="1270"/>
                </a:lnTo>
                <a:lnTo>
                  <a:pt x="12700" y="2540"/>
                </a:lnTo>
                <a:lnTo>
                  <a:pt x="11429" y="2540"/>
                </a:lnTo>
                <a:lnTo>
                  <a:pt x="10159" y="3810"/>
                </a:lnTo>
                <a:lnTo>
                  <a:pt x="8890" y="3810"/>
                </a:lnTo>
                <a:lnTo>
                  <a:pt x="8890" y="5080"/>
                </a:lnTo>
                <a:lnTo>
                  <a:pt x="7620" y="6350"/>
                </a:lnTo>
                <a:lnTo>
                  <a:pt x="6350" y="6350"/>
                </a:lnTo>
                <a:lnTo>
                  <a:pt x="6350" y="7620"/>
                </a:lnTo>
                <a:lnTo>
                  <a:pt x="5079" y="8890"/>
                </a:lnTo>
                <a:lnTo>
                  <a:pt x="3809" y="10160"/>
                </a:lnTo>
                <a:lnTo>
                  <a:pt x="2540" y="11430"/>
                </a:lnTo>
                <a:lnTo>
                  <a:pt x="2540" y="12700"/>
                </a:lnTo>
                <a:lnTo>
                  <a:pt x="2540" y="13970"/>
                </a:lnTo>
                <a:lnTo>
                  <a:pt x="1270" y="13970"/>
                </a:lnTo>
                <a:lnTo>
                  <a:pt x="127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2860"/>
                </a:lnTo>
                <a:lnTo>
                  <a:pt x="0" y="27940"/>
                </a:lnTo>
                <a:lnTo>
                  <a:pt x="1270" y="27940"/>
                </a:lnTo>
                <a:lnTo>
                  <a:pt x="1270" y="29210"/>
                </a:lnTo>
                <a:lnTo>
                  <a:pt x="1270" y="30480"/>
                </a:lnTo>
                <a:lnTo>
                  <a:pt x="2540" y="31750"/>
                </a:lnTo>
                <a:lnTo>
                  <a:pt x="2540" y="33020"/>
                </a:lnTo>
                <a:lnTo>
                  <a:pt x="2540" y="34290"/>
                </a:lnTo>
                <a:lnTo>
                  <a:pt x="3809" y="35560"/>
                </a:lnTo>
                <a:lnTo>
                  <a:pt x="5079" y="35560"/>
                </a:lnTo>
                <a:lnTo>
                  <a:pt x="5079" y="36830"/>
                </a:lnTo>
                <a:lnTo>
                  <a:pt x="6350" y="38100"/>
                </a:lnTo>
                <a:lnTo>
                  <a:pt x="6350" y="39370"/>
                </a:lnTo>
                <a:lnTo>
                  <a:pt x="7620" y="39370"/>
                </a:lnTo>
                <a:lnTo>
                  <a:pt x="8890" y="40640"/>
                </a:lnTo>
                <a:lnTo>
                  <a:pt x="10159" y="41910"/>
                </a:lnTo>
                <a:lnTo>
                  <a:pt x="11429" y="43180"/>
                </a:lnTo>
                <a:lnTo>
                  <a:pt x="12700" y="43180"/>
                </a:lnTo>
                <a:lnTo>
                  <a:pt x="13970" y="44450"/>
                </a:lnTo>
                <a:lnTo>
                  <a:pt x="15240" y="44450"/>
                </a:lnTo>
                <a:lnTo>
                  <a:pt x="16509" y="45720"/>
                </a:lnTo>
                <a:lnTo>
                  <a:pt x="17779" y="45720"/>
                </a:lnTo>
                <a:lnTo>
                  <a:pt x="19050" y="45720"/>
                </a:lnTo>
                <a:lnTo>
                  <a:pt x="24129" y="45720"/>
                </a:lnTo>
                <a:lnTo>
                  <a:pt x="26670" y="45720"/>
                </a:lnTo>
                <a:lnTo>
                  <a:pt x="30479" y="45720"/>
                </a:lnTo>
                <a:lnTo>
                  <a:pt x="31750" y="44450"/>
                </a:lnTo>
                <a:lnTo>
                  <a:pt x="33020" y="44450"/>
                </a:lnTo>
                <a:lnTo>
                  <a:pt x="34290" y="43180"/>
                </a:lnTo>
                <a:lnTo>
                  <a:pt x="35559" y="43180"/>
                </a:lnTo>
                <a:lnTo>
                  <a:pt x="36829" y="41910"/>
                </a:lnTo>
                <a:lnTo>
                  <a:pt x="38100" y="40640"/>
                </a:lnTo>
                <a:lnTo>
                  <a:pt x="39370" y="39370"/>
                </a:lnTo>
                <a:lnTo>
                  <a:pt x="40640" y="39370"/>
                </a:lnTo>
                <a:lnTo>
                  <a:pt x="41909" y="38100"/>
                </a:lnTo>
                <a:lnTo>
                  <a:pt x="41909" y="36830"/>
                </a:lnTo>
                <a:lnTo>
                  <a:pt x="43179" y="35560"/>
                </a:lnTo>
                <a:lnTo>
                  <a:pt x="44450" y="34290"/>
                </a:lnTo>
                <a:lnTo>
                  <a:pt x="44450" y="33020"/>
                </a:lnTo>
                <a:lnTo>
                  <a:pt x="45720" y="31750"/>
                </a:lnTo>
                <a:lnTo>
                  <a:pt x="45720" y="30480"/>
                </a:lnTo>
                <a:lnTo>
                  <a:pt x="45720" y="29210"/>
                </a:lnTo>
                <a:lnTo>
                  <a:pt x="45720" y="27940"/>
                </a:lnTo>
                <a:lnTo>
                  <a:pt x="46990" y="27940"/>
                </a:lnTo>
                <a:lnTo>
                  <a:pt x="46990" y="26670"/>
                </a:lnTo>
                <a:lnTo>
                  <a:pt x="46990" y="25400"/>
                </a:lnTo>
                <a:lnTo>
                  <a:pt x="46990" y="24130"/>
                </a:lnTo>
                <a:lnTo>
                  <a:pt x="46990" y="22860"/>
                </a:lnTo>
                <a:close/>
              </a:path>
            </a:pathLst>
          </a:custGeom>
          <a:ln w="4747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474626" y="5425606"/>
            <a:ext cx="357973" cy="3668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903719" y="562482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20">
                <a:moveTo>
                  <a:pt x="30479" y="0"/>
                </a:moveTo>
                <a:lnTo>
                  <a:pt x="15239" y="0"/>
                </a:lnTo>
                <a:lnTo>
                  <a:pt x="7620" y="5080"/>
                </a:lnTo>
                <a:lnTo>
                  <a:pt x="5079" y="7620"/>
                </a:lnTo>
                <a:lnTo>
                  <a:pt x="2539" y="11430"/>
                </a:lnTo>
                <a:lnTo>
                  <a:pt x="0" y="19050"/>
                </a:lnTo>
                <a:lnTo>
                  <a:pt x="0" y="26670"/>
                </a:lnTo>
                <a:lnTo>
                  <a:pt x="2539" y="34290"/>
                </a:lnTo>
                <a:lnTo>
                  <a:pt x="5079" y="38100"/>
                </a:lnTo>
                <a:lnTo>
                  <a:pt x="7620" y="40640"/>
                </a:lnTo>
                <a:lnTo>
                  <a:pt x="15239" y="45720"/>
                </a:lnTo>
                <a:lnTo>
                  <a:pt x="30479" y="45720"/>
                </a:lnTo>
                <a:lnTo>
                  <a:pt x="38100" y="40640"/>
                </a:lnTo>
                <a:lnTo>
                  <a:pt x="40639" y="38100"/>
                </a:lnTo>
                <a:lnTo>
                  <a:pt x="45720" y="30480"/>
                </a:lnTo>
                <a:lnTo>
                  <a:pt x="46989" y="26670"/>
                </a:lnTo>
                <a:lnTo>
                  <a:pt x="46989" y="19050"/>
                </a:lnTo>
                <a:lnTo>
                  <a:pt x="45720" y="15240"/>
                </a:lnTo>
                <a:lnTo>
                  <a:pt x="40639" y="7620"/>
                </a:lnTo>
                <a:lnTo>
                  <a:pt x="38100" y="5080"/>
                </a:lnTo>
                <a:lnTo>
                  <a:pt x="3047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898640" y="56197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989" y="22859"/>
                </a:moveTo>
                <a:lnTo>
                  <a:pt x="46989" y="21590"/>
                </a:lnTo>
                <a:lnTo>
                  <a:pt x="46989" y="19050"/>
                </a:lnTo>
                <a:lnTo>
                  <a:pt x="45719" y="17780"/>
                </a:lnTo>
                <a:lnTo>
                  <a:pt x="45719" y="16509"/>
                </a:lnTo>
                <a:lnTo>
                  <a:pt x="45719" y="15240"/>
                </a:lnTo>
                <a:lnTo>
                  <a:pt x="44450" y="13969"/>
                </a:lnTo>
                <a:lnTo>
                  <a:pt x="44450" y="12700"/>
                </a:lnTo>
                <a:lnTo>
                  <a:pt x="43179" y="11430"/>
                </a:lnTo>
                <a:lnTo>
                  <a:pt x="43179" y="10159"/>
                </a:lnTo>
                <a:lnTo>
                  <a:pt x="41909" y="8890"/>
                </a:lnTo>
                <a:lnTo>
                  <a:pt x="41909" y="7619"/>
                </a:lnTo>
                <a:lnTo>
                  <a:pt x="40639" y="7619"/>
                </a:lnTo>
                <a:lnTo>
                  <a:pt x="39369" y="6350"/>
                </a:lnTo>
                <a:lnTo>
                  <a:pt x="39369" y="5080"/>
                </a:lnTo>
                <a:lnTo>
                  <a:pt x="38100" y="5080"/>
                </a:lnTo>
                <a:lnTo>
                  <a:pt x="36829" y="3809"/>
                </a:lnTo>
                <a:lnTo>
                  <a:pt x="35559" y="3809"/>
                </a:lnTo>
                <a:lnTo>
                  <a:pt x="35559" y="2540"/>
                </a:lnTo>
                <a:lnTo>
                  <a:pt x="34289" y="2540"/>
                </a:lnTo>
                <a:lnTo>
                  <a:pt x="33019" y="2540"/>
                </a:lnTo>
                <a:lnTo>
                  <a:pt x="31750" y="1269"/>
                </a:lnTo>
                <a:lnTo>
                  <a:pt x="30479" y="1269"/>
                </a:lnTo>
                <a:lnTo>
                  <a:pt x="29209" y="1269"/>
                </a:lnTo>
                <a:lnTo>
                  <a:pt x="27939" y="0"/>
                </a:lnTo>
                <a:lnTo>
                  <a:pt x="25400" y="0"/>
                </a:lnTo>
                <a:lnTo>
                  <a:pt x="19050" y="0"/>
                </a:lnTo>
                <a:lnTo>
                  <a:pt x="17779" y="1269"/>
                </a:lnTo>
                <a:lnTo>
                  <a:pt x="16509" y="1269"/>
                </a:lnTo>
                <a:lnTo>
                  <a:pt x="15239" y="1269"/>
                </a:lnTo>
                <a:lnTo>
                  <a:pt x="13969" y="2540"/>
                </a:lnTo>
                <a:lnTo>
                  <a:pt x="12700" y="2540"/>
                </a:lnTo>
                <a:lnTo>
                  <a:pt x="11429" y="3809"/>
                </a:lnTo>
                <a:lnTo>
                  <a:pt x="10159" y="3809"/>
                </a:lnTo>
                <a:lnTo>
                  <a:pt x="8889" y="5080"/>
                </a:lnTo>
                <a:lnTo>
                  <a:pt x="7619" y="6350"/>
                </a:lnTo>
                <a:lnTo>
                  <a:pt x="6350" y="7619"/>
                </a:lnTo>
                <a:lnTo>
                  <a:pt x="5079" y="8890"/>
                </a:lnTo>
                <a:lnTo>
                  <a:pt x="3809" y="10159"/>
                </a:lnTo>
                <a:lnTo>
                  <a:pt x="3809" y="11430"/>
                </a:lnTo>
                <a:lnTo>
                  <a:pt x="3809" y="12700"/>
                </a:lnTo>
                <a:lnTo>
                  <a:pt x="2539" y="12700"/>
                </a:lnTo>
                <a:lnTo>
                  <a:pt x="2539" y="13969"/>
                </a:lnTo>
                <a:lnTo>
                  <a:pt x="1269" y="15240"/>
                </a:lnTo>
                <a:lnTo>
                  <a:pt x="1269" y="16509"/>
                </a:lnTo>
                <a:lnTo>
                  <a:pt x="1269" y="17780"/>
                </a:lnTo>
                <a:lnTo>
                  <a:pt x="1269" y="19050"/>
                </a:lnTo>
                <a:lnTo>
                  <a:pt x="0" y="19050"/>
                </a:lnTo>
                <a:lnTo>
                  <a:pt x="0" y="21590"/>
                </a:lnTo>
                <a:lnTo>
                  <a:pt x="0" y="22859"/>
                </a:lnTo>
                <a:lnTo>
                  <a:pt x="0" y="24130"/>
                </a:lnTo>
                <a:lnTo>
                  <a:pt x="0" y="25400"/>
                </a:lnTo>
                <a:lnTo>
                  <a:pt x="0" y="26669"/>
                </a:lnTo>
                <a:lnTo>
                  <a:pt x="1269" y="27940"/>
                </a:lnTo>
                <a:lnTo>
                  <a:pt x="1269" y="29209"/>
                </a:lnTo>
                <a:lnTo>
                  <a:pt x="1269" y="30480"/>
                </a:lnTo>
                <a:lnTo>
                  <a:pt x="1269" y="31750"/>
                </a:lnTo>
                <a:lnTo>
                  <a:pt x="2539" y="33019"/>
                </a:lnTo>
                <a:lnTo>
                  <a:pt x="2539" y="34290"/>
                </a:lnTo>
                <a:lnTo>
                  <a:pt x="3809" y="34290"/>
                </a:lnTo>
                <a:lnTo>
                  <a:pt x="3809" y="35559"/>
                </a:lnTo>
                <a:lnTo>
                  <a:pt x="3809" y="36830"/>
                </a:lnTo>
                <a:lnTo>
                  <a:pt x="5079" y="38100"/>
                </a:lnTo>
                <a:lnTo>
                  <a:pt x="6350" y="38100"/>
                </a:lnTo>
                <a:lnTo>
                  <a:pt x="6350" y="39369"/>
                </a:lnTo>
                <a:lnTo>
                  <a:pt x="7619" y="40640"/>
                </a:lnTo>
                <a:lnTo>
                  <a:pt x="8889" y="40640"/>
                </a:lnTo>
                <a:lnTo>
                  <a:pt x="8889" y="41909"/>
                </a:lnTo>
                <a:lnTo>
                  <a:pt x="10159" y="43180"/>
                </a:lnTo>
                <a:lnTo>
                  <a:pt x="11429" y="43180"/>
                </a:lnTo>
                <a:lnTo>
                  <a:pt x="12700" y="43180"/>
                </a:lnTo>
                <a:lnTo>
                  <a:pt x="13969" y="44450"/>
                </a:lnTo>
                <a:lnTo>
                  <a:pt x="15239" y="45719"/>
                </a:lnTo>
                <a:lnTo>
                  <a:pt x="16509" y="45719"/>
                </a:lnTo>
                <a:lnTo>
                  <a:pt x="17779" y="45719"/>
                </a:lnTo>
                <a:lnTo>
                  <a:pt x="19050" y="45719"/>
                </a:lnTo>
                <a:lnTo>
                  <a:pt x="20319" y="46990"/>
                </a:lnTo>
                <a:lnTo>
                  <a:pt x="24129" y="46990"/>
                </a:lnTo>
                <a:lnTo>
                  <a:pt x="25400" y="46990"/>
                </a:lnTo>
                <a:lnTo>
                  <a:pt x="27939" y="46990"/>
                </a:lnTo>
                <a:lnTo>
                  <a:pt x="27939" y="45719"/>
                </a:lnTo>
                <a:lnTo>
                  <a:pt x="29209" y="45719"/>
                </a:lnTo>
                <a:lnTo>
                  <a:pt x="30479" y="45719"/>
                </a:lnTo>
                <a:lnTo>
                  <a:pt x="31750" y="45719"/>
                </a:lnTo>
                <a:lnTo>
                  <a:pt x="33019" y="44450"/>
                </a:lnTo>
                <a:lnTo>
                  <a:pt x="34289" y="44450"/>
                </a:lnTo>
                <a:lnTo>
                  <a:pt x="35559" y="43180"/>
                </a:lnTo>
                <a:lnTo>
                  <a:pt x="36829" y="43180"/>
                </a:lnTo>
                <a:lnTo>
                  <a:pt x="38100" y="41909"/>
                </a:lnTo>
                <a:lnTo>
                  <a:pt x="39369" y="40640"/>
                </a:lnTo>
                <a:lnTo>
                  <a:pt x="40639" y="39369"/>
                </a:lnTo>
                <a:lnTo>
                  <a:pt x="41909" y="38100"/>
                </a:lnTo>
                <a:lnTo>
                  <a:pt x="43179" y="36830"/>
                </a:lnTo>
                <a:lnTo>
                  <a:pt x="43179" y="35559"/>
                </a:lnTo>
                <a:lnTo>
                  <a:pt x="44450" y="34290"/>
                </a:lnTo>
                <a:lnTo>
                  <a:pt x="44450" y="33019"/>
                </a:lnTo>
                <a:lnTo>
                  <a:pt x="45719" y="31750"/>
                </a:lnTo>
                <a:lnTo>
                  <a:pt x="45719" y="30480"/>
                </a:lnTo>
                <a:lnTo>
                  <a:pt x="45719" y="29209"/>
                </a:lnTo>
                <a:lnTo>
                  <a:pt x="46989" y="27940"/>
                </a:lnTo>
                <a:lnTo>
                  <a:pt x="46989" y="26669"/>
                </a:lnTo>
                <a:lnTo>
                  <a:pt x="46989" y="25400"/>
                </a:lnTo>
                <a:lnTo>
                  <a:pt x="46989" y="24130"/>
                </a:lnTo>
                <a:lnTo>
                  <a:pt x="46989" y="22859"/>
                </a:lnTo>
                <a:close/>
              </a:path>
            </a:pathLst>
          </a:custGeom>
          <a:ln w="4747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6837680" y="53149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7940" y="0"/>
                </a:moveTo>
                <a:lnTo>
                  <a:pt x="19050" y="0"/>
                </a:lnTo>
                <a:lnTo>
                  <a:pt x="15240" y="1269"/>
                </a:lnTo>
                <a:lnTo>
                  <a:pt x="11429" y="3809"/>
                </a:lnTo>
                <a:lnTo>
                  <a:pt x="7620" y="5080"/>
                </a:lnTo>
                <a:lnTo>
                  <a:pt x="5079" y="7619"/>
                </a:lnTo>
                <a:lnTo>
                  <a:pt x="3810" y="11430"/>
                </a:lnTo>
                <a:lnTo>
                  <a:pt x="1270" y="15240"/>
                </a:lnTo>
                <a:lnTo>
                  <a:pt x="0" y="19050"/>
                </a:lnTo>
                <a:lnTo>
                  <a:pt x="0" y="27940"/>
                </a:lnTo>
                <a:lnTo>
                  <a:pt x="1270" y="31750"/>
                </a:lnTo>
                <a:lnTo>
                  <a:pt x="3810" y="35559"/>
                </a:lnTo>
                <a:lnTo>
                  <a:pt x="5079" y="39369"/>
                </a:lnTo>
                <a:lnTo>
                  <a:pt x="7620" y="41909"/>
                </a:lnTo>
                <a:lnTo>
                  <a:pt x="11429" y="43180"/>
                </a:lnTo>
                <a:lnTo>
                  <a:pt x="15240" y="45719"/>
                </a:lnTo>
                <a:lnTo>
                  <a:pt x="19050" y="46990"/>
                </a:lnTo>
                <a:lnTo>
                  <a:pt x="27940" y="46990"/>
                </a:lnTo>
                <a:lnTo>
                  <a:pt x="31750" y="45719"/>
                </a:lnTo>
                <a:lnTo>
                  <a:pt x="35560" y="43180"/>
                </a:lnTo>
                <a:lnTo>
                  <a:pt x="39370" y="41909"/>
                </a:lnTo>
                <a:lnTo>
                  <a:pt x="41910" y="39369"/>
                </a:lnTo>
                <a:lnTo>
                  <a:pt x="43179" y="35559"/>
                </a:lnTo>
                <a:lnTo>
                  <a:pt x="45720" y="31750"/>
                </a:lnTo>
                <a:lnTo>
                  <a:pt x="46990" y="27940"/>
                </a:lnTo>
                <a:lnTo>
                  <a:pt x="46990" y="19050"/>
                </a:lnTo>
                <a:lnTo>
                  <a:pt x="45720" y="15240"/>
                </a:lnTo>
                <a:lnTo>
                  <a:pt x="43179" y="11430"/>
                </a:lnTo>
                <a:lnTo>
                  <a:pt x="41910" y="7619"/>
                </a:lnTo>
                <a:lnTo>
                  <a:pt x="39370" y="5080"/>
                </a:lnTo>
                <a:lnTo>
                  <a:pt x="35560" y="3809"/>
                </a:lnTo>
                <a:lnTo>
                  <a:pt x="31750" y="1269"/>
                </a:lnTo>
                <a:lnTo>
                  <a:pt x="2794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6833869" y="530987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989" y="24129"/>
                </a:moveTo>
                <a:lnTo>
                  <a:pt x="46989" y="22859"/>
                </a:lnTo>
                <a:lnTo>
                  <a:pt x="45720" y="21589"/>
                </a:lnTo>
                <a:lnTo>
                  <a:pt x="45720" y="20319"/>
                </a:lnTo>
                <a:lnTo>
                  <a:pt x="45720" y="19049"/>
                </a:lnTo>
                <a:lnTo>
                  <a:pt x="45720" y="17779"/>
                </a:lnTo>
                <a:lnTo>
                  <a:pt x="45720" y="16509"/>
                </a:lnTo>
                <a:lnTo>
                  <a:pt x="44450" y="16509"/>
                </a:lnTo>
                <a:lnTo>
                  <a:pt x="44450" y="13969"/>
                </a:lnTo>
                <a:lnTo>
                  <a:pt x="43179" y="12699"/>
                </a:lnTo>
                <a:lnTo>
                  <a:pt x="43179" y="11429"/>
                </a:lnTo>
                <a:lnTo>
                  <a:pt x="41909" y="10159"/>
                </a:lnTo>
                <a:lnTo>
                  <a:pt x="41909" y="8889"/>
                </a:lnTo>
                <a:lnTo>
                  <a:pt x="40639" y="8889"/>
                </a:lnTo>
                <a:lnTo>
                  <a:pt x="39370" y="7619"/>
                </a:lnTo>
                <a:lnTo>
                  <a:pt x="39370" y="6349"/>
                </a:lnTo>
                <a:lnTo>
                  <a:pt x="38100" y="6349"/>
                </a:lnTo>
                <a:lnTo>
                  <a:pt x="36829" y="5079"/>
                </a:lnTo>
                <a:lnTo>
                  <a:pt x="35559" y="5079"/>
                </a:lnTo>
                <a:lnTo>
                  <a:pt x="35559" y="3809"/>
                </a:lnTo>
                <a:lnTo>
                  <a:pt x="34289" y="3809"/>
                </a:lnTo>
                <a:lnTo>
                  <a:pt x="33020" y="2539"/>
                </a:lnTo>
                <a:lnTo>
                  <a:pt x="31750" y="2539"/>
                </a:lnTo>
                <a:lnTo>
                  <a:pt x="30479" y="2539"/>
                </a:lnTo>
                <a:lnTo>
                  <a:pt x="30479" y="1269"/>
                </a:lnTo>
                <a:lnTo>
                  <a:pt x="29209" y="1269"/>
                </a:lnTo>
                <a:lnTo>
                  <a:pt x="27939" y="1269"/>
                </a:lnTo>
                <a:lnTo>
                  <a:pt x="26670" y="1269"/>
                </a:lnTo>
                <a:lnTo>
                  <a:pt x="25400" y="1269"/>
                </a:lnTo>
                <a:lnTo>
                  <a:pt x="24129" y="0"/>
                </a:lnTo>
                <a:lnTo>
                  <a:pt x="22859" y="0"/>
                </a:lnTo>
                <a:lnTo>
                  <a:pt x="21589" y="0"/>
                </a:lnTo>
                <a:lnTo>
                  <a:pt x="20320" y="1269"/>
                </a:lnTo>
                <a:lnTo>
                  <a:pt x="19050" y="1269"/>
                </a:lnTo>
                <a:lnTo>
                  <a:pt x="17779" y="1269"/>
                </a:lnTo>
                <a:lnTo>
                  <a:pt x="16509" y="1269"/>
                </a:lnTo>
                <a:lnTo>
                  <a:pt x="15239" y="1269"/>
                </a:lnTo>
                <a:lnTo>
                  <a:pt x="15239" y="2539"/>
                </a:lnTo>
                <a:lnTo>
                  <a:pt x="13970" y="2539"/>
                </a:lnTo>
                <a:lnTo>
                  <a:pt x="12700" y="2539"/>
                </a:lnTo>
                <a:lnTo>
                  <a:pt x="11429" y="3809"/>
                </a:lnTo>
                <a:lnTo>
                  <a:pt x="10159" y="3809"/>
                </a:lnTo>
                <a:lnTo>
                  <a:pt x="10159" y="5079"/>
                </a:lnTo>
                <a:lnTo>
                  <a:pt x="8889" y="5079"/>
                </a:lnTo>
                <a:lnTo>
                  <a:pt x="7620" y="6349"/>
                </a:lnTo>
                <a:lnTo>
                  <a:pt x="6350" y="6349"/>
                </a:lnTo>
                <a:lnTo>
                  <a:pt x="6350" y="7619"/>
                </a:lnTo>
                <a:lnTo>
                  <a:pt x="5079" y="8889"/>
                </a:lnTo>
                <a:lnTo>
                  <a:pt x="3809" y="8889"/>
                </a:lnTo>
                <a:lnTo>
                  <a:pt x="3809" y="10159"/>
                </a:lnTo>
                <a:lnTo>
                  <a:pt x="3809" y="11429"/>
                </a:lnTo>
                <a:lnTo>
                  <a:pt x="2539" y="12699"/>
                </a:lnTo>
                <a:lnTo>
                  <a:pt x="1270" y="13969"/>
                </a:lnTo>
                <a:lnTo>
                  <a:pt x="1270" y="16509"/>
                </a:lnTo>
                <a:lnTo>
                  <a:pt x="0" y="16509"/>
                </a:lnTo>
                <a:lnTo>
                  <a:pt x="0" y="17779"/>
                </a:lnTo>
                <a:lnTo>
                  <a:pt x="0" y="19049"/>
                </a:lnTo>
                <a:lnTo>
                  <a:pt x="0" y="20319"/>
                </a:lnTo>
                <a:lnTo>
                  <a:pt x="0" y="21589"/>
                </a:lnTo>
                <a:lnTo>
                  <a:pt x="0" y="22859"/>
                </a:lnTo>
                <a:lnTo>
                  <a:pt x="0" y="24129"/>
                </a:lnTo>
                <a:lnTo>
                  <a:pt x="0" y="25399"/>
                </a:lnTo>
                <a:lnTo>
                  <a:pt x="0" y="26669"/>
                </a:lnTo>
                <a:lnTo>
                  <a:pt x="0" y="27939"/>
                </a:lnTo>
                <a:lnTo>
                  <a:pt x="0" y="30479"/>
                </a:lnTo>
                <a:lnTo>
                  <a:pt x="1270" y="31749"/>
                </a:lnTo>
                <a:lnTo>
                  <a:pt x="1270" y="33019"/>
                </a:lnTo>
                <a:lnTo>
                  <a:pt x="1270" y="34289"/>
                </a:lnTo>
                <a:lnTo>
                  <a:pt x="2539" y="35559"/>
                </a:lnTo>
                <a:lnTo>
                  <a:pt x="3809" y="35559"/>
                </a:lnTo>
                <a:lnTo>
                  <a:pt x="3809" y="36829"/>
                </a:lnTo>
                <a:lnTo>
                  <a:pt x="3809" y="38099"/>
                </a:lnTo>
                <a:lnTo>
                  <a:pt x="5079" y="39369"/>
                </a:lnTo>
                <a:lnTo>
                  <a:pt x="6350" y="40639"/>
                </a:lnTo>
                <a:lnTo>
                  <a:pt x="7620" y="41909"/>
                </a:lnTo>
                <a:lnTo>
                  <a:pt x="8889" y="41909"/>
                </a:lnTo>
                <a:lnTo>
                  <a:pt x="10159" y="43179"/>
                </a:lnTo>
                <a:lnTo>
                  <a:pt x="11429" y="44449"/>
                </a:lnTo>
                <a:lnTo>
                  <a:pt x="12700" y="44449"/>
                </a:lnTo>
                <a:lnTo>
                  <a:pt x="13970" y="45719"/>
                </a:lnTo>
                <a:lnTo>
                  <a:pt x="15239" y="45719"/>
                </a:lnTo>
                <a:lnTo>
                  <a:pt x="16509" y="46989"/>
                </a:lnTo>
                <a:lnTo>
                  <a:pt x="17779" y="46989"/>
                </a:lnTo>
                <a:lnTo>
                  <a:pt x="19050" y="46989"/>
                </a:lnTo>
                <a:lnTo>
                  <a:pt x="22859" y="46989"/>
                </a:lnTo>
                <a:lnTo>
                  <a:pt x="29209" y="46989"/>
                </a:lnTo>
                <a:lnTo>
                  <a:pt x="30479" y="45719"/>
                </a:lnTo>
                <a:lnTo>
                  <a:pt x="31750" y="45719"/>
                </a:lnTo>
                <a:lnTo>
                  <a:pt x="33020" y="44449"/>
                </a:lnTo>
                <a:lnTo>
                  <a:pt x="34289" y="44449"/>
                </a:lnTo>
                <a:lnTo>
                  <a:pt x="35559" y="43179"/>
                </a:lnTo>
                <a:lnTo>
                  <a:pt x="36829" y="41909"/>
                </a:lnTo>
                <a:lnTo>
                  <a:pt x="38100" y="41909"/>
                </a:lnTo>
                <a:lnTo>
                  <a:pt x="39370" y="40639"/>
                </a:lnTo>
                <a:lnTo>
                  <a:pt x="40639" y="39369"/>
                </a:lnTo>
                <a:lnTo>
                  <a:pt x="41909" y="38099"/>
                </a:lnTo>
                <a:lnTo>
                  <a:pt x="41909" y="36829"/>
                </a:lnTo>
                <a:lnTo>
                  <a:pt x="43179" y="35559"/>
                </a:lnTo>
                <a:lnTo>
                  <a:pt x="44450" y="34289"/>
                </a:lnTo>
                <a:lnTo>
                  <a:pt x="44450" y="33019"/>
                </a:lnTo>
                <a:lnTo>
                  <a:pt x="44450" y="31749"/>
                </a:lnTo>
                <a:lnTo>
                  <a:pt x="45720" y="30479"/>
                </a:lnTo>
                <a:lnTo>
                  <a:pt x="45720" y="27939"/>
                </a:lnTo>
                <a:lnTo>
                  <a:pt x="45720" y="26669"/>
                </a:lnTo>
                <a:lnTo>
                  <a:pt x="46989" y="25399"/>
                </a:lnTo>
                <a:lnTo>
                  <a:pt x="46989" y="24129"/>
                </a:lnTo>
                <a:close/>
              </a:path>
            </a:pathLst>
          </a:custGeom>
          <a:ln w="4747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6835306" y="4169576"/>
            <a:ext cx="908987" cy="997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6687819" y="46075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79">
                <a:moveTo>
                  <a:pt x="24129" y="0"/>
                </a:moveTo>
                <a:lnTo>
                  <a:pt x="0" y="27939"/>
                </a:lnTo>
                <a:lnTo>
                  <a:pt x="24129" y="55879"/>
                </a:lnTo>
                <a:lnTo>
                  <a:pt x="46989" y="27939"/>
                </a:lnTo>
                <a:lnTo>
                  <a:pt x="2412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6687819" y="46075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79">
                <a:moveTo>
                  <a:pt x="24129" y="55879"/>
                </a:moveTo>
                <a:lnTo>
                  <a:pt x="46989" y="27939"/>
                </a:lnTo>
                <a:lnTo>
                  <a:pt x="24129" y="0"/>
                </a:lnTo>
                <a:lnTo>
                  <a:pt x="0" y="27939"/>
                </a:lnTo>
                <a:lnTo>
                  <a:pt x="24129" y="55879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311390" y="40360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79">
                <a:moveTo>
                  <a:pt x="22859" y="0"/>
                </a:moveTo>
                <a:lnTo>
                  <a:pt x="0" y="27939"/>
                </a:lnTo>
                <a:lnTo>
                  <a:pt x="22859" y="55879"/>
                </a:lnTo>
                <a:lnTo>
                  <a:pt x="46989" y="27939"/>
                </a:lnTo>
                <a:lnTo>
                  <a:pt x="2285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311390" y="40360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79">
                <a:moveTo>
                  <a:pt x="22859" y="55879"/>
                </a:moveTo>
                <a:lnTo>
                  <a:pt x="46989" y="27939"/>
                </a:lnTo>
                <a:lnTo>
                  <a:pt x="22859" y="0"/>
                </a:lnTo>
                <a:lnTo>
                  <a:pt x="0" y="27939"/>
                </a:lnTo>
                <a:lnTo>
                  <a:pt x="22859" y="55879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067550" y="4030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90" h="57150">
                <a:moveTo>
                  <a:pt x="22859" y="0"/>
                </a:moveTo>
                <a:lnTo>
                  <a:pt x="0" y="29210"/>
                </a:lnTo>
                <a:lnTo>
                  <a:pt x="22859" y="57150"/>
                </a:lnTo>
                <a:lnTo>
                  <a:pt x="46990" y="29210"/>
                </a:lnTo>
                <a:lnTo>
                  <a:pt x="2285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067550" y="4030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90" h="57150">
                <a:moveTo>
                  <a:pt x="22859" y="57150"/>
                </a:moveTo>
                <a:lnTo>
                  <a:pt x="46990" y="29210"/>
                </a:lnTo>
                <a:lnTo>
                  <a:pt x="22859" y="0"/>
                </a:lnTo>
                <a:lnTo>
                  <a:pt x="0" y="29210"/>
                </a:lnTo>
                <a:lnTo>
                  <a:pt x="22859" y="5715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386319" y="5300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90" h="57150">
                <a:moveTo>
                  <a:pt x="22859" y="0"/>
                </a:moveTo>
                <a:lnTo>
                  <a:pt x="0" y="27940"/>
                </a:lnTo>
                <a:lnTo>
                  <a:pt x="22859" y="57150"/>
                </a:lnTo>
                <a:lnTo>
                  <a:pt x="46989" y="2794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386319" y="5300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90" h="57150">
                <a:moveTo>
                  <a:pt x="22859" y="57150"/>
                </a:moveTo>
                <a:lnTo>
                  <a:pt x="46989" y="27940"/>
                </a:lnTo>
                <a:lnTo>
                  <a:pt x="22859" y="0"/>
                </a:lnTo>
                <a:lnTo>
                  <a:pt x="0" y="27940"/>
                </a:lnTo>
                <a:lnTo>
                  <a:pt x="22859" y="5715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733030" y="57365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733030" y="571754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727950" y="560577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36830"/>
                </a:moveTo>
                <a:lnTo>
                  <a:pt x="38100" y="36830"/>
                </a:lnTo>
                <a:lnTo>
                  <a:pt x="3810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7727950" y="560577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891780" y="584898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891780" y="583057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7844790" y="55956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099"/>
                </a:moveTo>
                <a:lnTo>
                  <a:pt x="38100" y="38099"/>
                </a:lnTo>
                <a:lnTo>
                  <a:pt x="38100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844790" y="55956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7658100" y="56896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658100" y="56705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7691119" y="56572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691119" y="56388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7719059" y="56388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830"/>
                </a:moveTo>
                <a:lnTo>
                  <a:pt x="36830" y="36830"/>
                </a:lnTo>
                <a:lnTo>
                  <a:pt x="3683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7719059" y="56388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7769859" y="55587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7769859" y="55397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7840980" y="560070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29" y="38100"/>
                </a:lnTo>
                <a:lnTo>
                  <a:pt x="3682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7840980" y="560070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7752080" y="56572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7752080" y="56388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7733030" y="567118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733030" y="565277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611109" y="56432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611109" y="56248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625080" y="56476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7625080" y="56286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7807959" y="55918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7807959" y="557275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7844790" y="55778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36829"/>
                </a:moveTo>
                <a:lnTo>
                  <a:pt x="38100" y="36829"/>
                </a:lnTo>
                <a:lnTo>
                  <a:pt x="38100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7844790" y="55778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7722869" y="557275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7722869" y="55537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7686040" y="57835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29" y="38100"/>
                </a:lnTo>
                <a:lnTo>
                  <a:pt x="3682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7686040" y="57835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7882890" y="562419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882890" y="56057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868919" y="557275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868919" y="555370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597140" y="554926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597140" y="553085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7677150" y="56102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7677150" y="559180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807959" y="56946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7807959" y="56756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747000" y="557720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747000" y="555879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769859" y="58445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769859" y="58254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691119" y="57835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29" y="38100"/>
                </a:lnTo>
                <a:lnTo>
                  <a:pt x="3682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691119" y="57835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 txBox="1"/>
          <p:nvPr/>
        </p:nvSpPr>
        <p:spPr>
          <a:xfrm>
            <a:off x="6647180" y="5943600"/>
            <a:ext cx="6527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234315" algn="l"/>
                <a:tab pos="551815" algn="l"/>
              </a:tabLst>
            </a:pPr>
            <a:r>
              <a:rPr sz="550" spc="-20" dirty="0">
                <a:latin typeface="Arial"/>
                <a:cs typeface="Arial"/>
              </a:rPr>
              <a:t>-</a:t>
            </a:r>
            <a:r>
              <a:rPr sz="550" spc="235" dirty="0">
                <a:latin typeface="Arial"/>
                <a:cs typeface="Arial"/>
              </a:rPr>
              <a:t>1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310" dirty="0">
                <a:latin typeface="Arial"/>
                <a:cs typeface="Arial"/>
              </a:rPr>
              <a:t>-</a:t>
            </a:r>
            <a:r>
              <a:rPr sz="550" spc="-60" dirty="0">
                <a:latin typeface="Arial"/>
                <a:cs typeface="Arial"/>
              </a:rPr>
              <a:t>.</a:t>
            </a:r>
            <a:r>
              <a:rPr sz="550" spc="-835" dirty="0">
                <a:latin typeface="Arial"/>
                <a:cs typeface="Arial"/>
              </a:rPr>
              <a:t>5</a:t>
            </a:r>
            <a:r>
              <a:rPr sz="550" spc="235" dirty="0">
                <a:latin typeface="Arial"/>
                <a:cs typeface="Arial"/>
              </a:rPr>
              <a:t>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30"/>
              </a:spcBef>
            </a:pPr>
            <a:r>
              <a:rPr sz="850" spc="42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603" name="object 603"/>
          <p:cNvSpPr txBox="1"/>
          <p:nvPr/>
        </p:nvSpPr>
        <p:spPr>
          <a:xfrm>
            <a:off x="5803719" y="4894579"/>
            <a:ext cx="133350" cy="13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0"/>
              </a:lnSpc>
            </a:pPr>
            <a:r>
              <a:rPr sz="850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604" name="object 604"/>
          <p:cNvSpPr/>
          <p:nvPr/>
        </p:nvSpPr>
        <p:spPr>
          <a:xfrm>
            <a:off x="7647940" y="5624829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7009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752080" y="5520690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701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 txBox="1"/>
          <p:nvPr/>
        </p:nvSpPr>
        <p:spPr>
          <a:xfrm>
            <a:off x="6932930" y="3896359"/>
            <a:ext cx="62928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75" dirty="0">
                <a:latin typeface="Arial"/>
                <a:cs typeface="Arial"/>
              </a:rPr>
              <a:t>Iteration6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95" dirty="0"/>
              <a:t>Problems </a:t>
            </a:r>
            <a:r>
              <a:rPr sz="2800" spc="135" dirty="0"/>
              <a:t>with </a:t>
            </a:r>
            <a:r>
              <a:rPr sz="2800" spc="185" dirty="0"/>
              <a:t>Selecting </a:t>
            </a:r>
            <a:r>
              <a:rPr sz="2800" spc="80" dirty="0"/>
              <a:t>Initial</a:t>
            </a:r>
            <a:r>
              <a:rPr sz="2800" spc="100" dirty="0"/>
              <a:t> </a:t>
            </a:r>
            <a:r>
              <a:rPr sz="2800" spc="180" dirty="0"/>
              <a:t>Points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17550" y="1185034"/>
            <a:ext cx="7379334" cy="165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2150" spc="5" dirty="0">
                <a:latin typeface="Arial"/>
                <a:cs typeface="Arial"/>
              </a:rPr>
              <a:t>If </a:t>
            </a:r>
            <a:r>
              <a:rPr sz="2150" spc="10" dirty="0">
                <a:latin typeface="Arial"/>
                <a:cs typeface="Arial"/>
              </a:rPr>
              <a:t>there </a:t>
            </a:r>
            <a:r>
              <a:rPr sz="2150" spc="15" dirty="0">
                <a:latin typeface="Arial"/>
                <a:cs typeface="Arial"/>
              </a:rPr>
              <a:t>are </a:t>
            </a:r>
            <a:r>
              <a:rPr sz="2150" i="1" spc="20" dirty="0">
                <a:latin typeface="Times New Roman"/>
                <a:cs typeface="Times New Roman"/>
              </a:rPr>
              <a:t>K </a:t>
            </a:r>
            <a:r>
              <a:rPr sz="2150" spc="5" dirty="0">
                <a:latin typeface="Arial"/>
                <a:cs typeface="Arial"/>
              </a:rPr>
              <a:t>‘real’ </a:t>
            </a:r>
            <a:r>
              <a:rPr sz="2150" spc="10" dirty="0">
                <a:latin typeface="Arial"/>
                <a:cs typeface="Arial"/>
              </a:rPr>
              <a:t>clusters then </a:t>
            </a:r>
            <a:r>
              <a:rPr sz="2150" spc="15" dirty="0">
                <a:latin typeface="Arial"/>
                <a:cs typeface="Arial"/>
              </a:rPr>
              <a:t>the chance </a:t>
            </a:r>
            <a:r>
              <a:rPr sz="2150" spc="10" dirty="0">
                <a:latin typeface="Arial"/>
                <a:cs typeface="Arial"/>
              </a:rPr>
              <a:t>of selecting one  centroid </a:t>
            </a:r>
            <a:r>
              <a:rPr sz="2150" spc="15" dirty="0">
                <a:latin typeface="Arial"/>
                <a:cs typeface="Arial"/>
              </a:rPr>
              <a:t>from each </a:t>
            </a:r>
            <a:r>
              <a:rPr sz="2150" spc="10" dirty="0">
                <a:latin typeface="Arial"/>
                <a:cs typeface="Arial"/>
              </a:rPr>
              <a:t>cluster </a:t>
            </a:r>
            <a:r>
              <a:rPr sz="2150" spc="5" dirty="0">
                <a:latin typeface="Arial"/>
                <a:cs typeface="Arial"/>
              </a:rPr>
              <a:t>is</a:t>
            </a:r>
            <a:r>
              <a:rPr sz="2150" spc="-5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small.</a:t>
            </a:r>
            <a:endParaRPr sz="2150">
              <a:latin typeface="Arial"/>
              <a:cs typeface="Arial"/>
            </a:endParaRPr>
          </a:p>
          <a:p>
            <a:pPr marL="600710" indent="-227329">
              <a:lnSpc>
                <a:spcPts val="3675"/>
              </a:lnSpc>
              <a:buClr>
                <a:srgbClr val="0B7A9B"/>
              </a:buClr>
              <a:buSzPct val="151162"/>
              <a:buFont typeface="Arial Narrow"/>
              <a:buChar char="-"/>
              <a:tabLst>
                <a:tab pos="600710" algn="l"/>
              </a:tabLst>
            </a:pPr>
            <a:r>
              <a:rPr sz="2150" spc="10" dirty="0">
                <a:latin typeface="Arial"/>
                <a:cs typeface="Arial"/>
              </a:rPr>
              <a:t>Chance </a:t>
            </a:r>
            <a:r>
              <a:rPr sz="2150" spc="5" dirty="0">
                <a:latin typeface="Arial"/>
                <a:cs typeface="Arial"/>
              </a:rPr>
              <a:t>is </a:t>
            </a:r>
            <a:r>
              <a:rPr sz="2150" spc="10" dirty="0">
                <a:latin typeface="Arial"/>
                <a:cs typeface="Arial"/>
              </a:rPr>
              <a:t>relatively small </a:t>
            </a:r>
            <a:r>
              <a:rPr sz="2150" spc="15" dirty="0">
                <a:latin typeface="Arial"/>
                <a:cs typeface="Arial"/>
              </a:rPr>
              <a:t>when </a:t>
            </a:r>
            <a:r>
              <a:rPr sz="2150" spc="20" dirty="0">
                <a:latin typeface="Arial"/>
                <a:cs typeface="Arial"/>
              </a:rPr>
              <a:t>K </a:t>
            </a:r>
            <a:r>
              <a:rPr sz="2150" spc="5" dirty="0">
                <a:latin typeface="Arial"/>
                <a:cs typeface="Arial"/>
              </a:rPr>
              <a:t>is</a:t>
            </a:r>
            <a:r>
              <a:rPr sz="2150" spc="-3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large</a:t>
            </a:r>
            <a:endParaRPr sz="2150">
              <a:latin typeface="Arial"/>
              <a:cs typeface="Arial"/>
            </a:endParaRPr>
          </a:p>
          <a:p>
            <a:pPr marL="600710" indent="-227329">
              <a:lnSpc>
                <a:spcPts val="3754"/>
              </a:lnSpc>
              <a:buClr>
                <a:srgbClr val="0B7A9B"/>
              </a:buClr>
              <a:buSzPct val="151162"/>
              <a:buFont typeface="Arial Narrow"/>
              <a:buChar char="-"/>
              <a:tabLst>
                <a:tab pos="600710" algn="l"/>
              </a:tabLst>
            </a:pPr>
            <a:r>
              <a:rPr sz="2150" spc="5" dirty="0">
                <a:latin typeface="Arial"/>
                <a:cs typeface="Arial"/>
              </a:rPr>
              <a:t>If </a:t>
            </a:r>
            <a:r>
              <a:rPr sz="2150" spc="10" dirty="0">
                <a:latin typeface="Arial"/>
                <a:cs typeface="Arial"/>
              </a:rPr>
              <a:t>clusters are the </a:t>
            </a:r>
            <a:r>
              <a:rPr sz="2150" spc="15" dirty="0">
                <a:latin typeface="Arial"/>
                <a:cs typeface="Arial"/>
              </a:rPr>
              <a:t>same </a:t>
            </a:r>
            <a:r>
              <a:rPr sz="2150" spc="10" dirty="0">
                <a:latin typeface="Arial"/>
                <a:cs typeface="Arial"/>
              </a:rPr>
              <a:t>size, n,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then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230" y="4239183"/>
            <a:ext cx="7302500" cy="209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029" marR="667385" indent="-227329">
              <a:lnSpc>
                <a:spcPct val="95400"/>
              </a:lnSpc>
              <a:buClr>
                <a:srgbClr val="0B7A9B"/>
              </a:buClr>
              <a:buSzPct val="151162"/>
              <a:buFont typeface="Arial Narrow"/>
              <a:buChar char="-"/>
              <a:tabLst>
                <a:tab pos="240029" algn="l"/>
              </a:tabLst>
            </a:pPr>
            <a:r>
              <a:rPr sz="2150" spc="10" dirty="0">
                <a:latin typeface="Arial"/>
                <a:cs typeface="Arial"/>
              </a:rPr>
              <a:t>For example, </a:t>
            </a:r>
            <a:r>
              <a:rPr sz="2150" spc="5" dirty="0">
                <a:latin typeface="Arial"/>
                <a:cs typeface="Arial"/>
              </a:rPr>
              <a:t>if </a:t>
            </a:r>
            <a:r>
              <a:rPr sz="2150" i="1" spc="20" dirty="0">
                <a:latin typeface="Times New Roman"/>
                <a:cs typeface="Times New Roman"/>
              </a:rPr>
              <a:t>K </a:t>
            </a:r>
            <a:r>
              <a:rPr sz="2150" spc="15" dirty="0">
                <a:latin typeface="Arial"/>
                <a:cs typeface="Arial"/>
              </a:rPr>
              <a:t>= </a:t>
            </a:r>
            <a:r>
              <a:rPr sz="2150" spc="10" dirty="0">
                <a:latin typeface="Arial"/>
                <a:cs typeface="Arial"/>
              </a:rPr>
              <a:t>10, then probability </a:t>
            </a:r>
            <a:r>
              <a:rPr sz="2150" spc="15" dirty="0">
                <a:latin typeface="Arial"/>
                <a:cs typeface="Arial"/>
              </a:rPr>
              <a:t>= </a:t>
            </a:r>
            <a:r>
              <a:rPr sz="2150" spc="10" dirty="0">
                <a:latin typeface="Arial"/>
                <a:cs typeface="Arial"/>
              </a:rPr>
              <a:t>10!/1010 </a:t>
            </a:r>
            <a:r>
              <a:rPr sz="2150" spc="15" dirty="0">
                <a:latin typeface="Arial"/>
                <a:cs typeface="Arial"/>
              </a:rPr>
              <a:t>=  </a:t>
            </a:r>
            <a:r>
              <a:rPr sz="2150" spc="10" dirty="0">
                <a:latin typeface="Arial"/>
                <a:cs typeface="Arial"/>
              </a:rPr>
              <a:t>0.00036</a:t>
            </a:r>
            <a:endParaRPr sz="2150">
              <a:latin typeface="Arial"/>
              <a:cs typeface="Arial"/>
            </a:endParaRPr>
          </a:p>
          <a:p>
            <a:pPr marL="240029" marR="5080" indent="-227329">
              <a:lnSpc>
                <a:spcPct val="95400"/>
              </a:lnSpc>
              <a:spcBef>
                <a:spcPts val="100"/>
              </a:spcBef>
              <a:buClr>
                <a:srgbClr val="0B7A9B"/>
              </a:buClr>
              <a:buSzPct val="151162"/>
              <a:buFont typeface="Arial Narrow"/>
              <a:buChar char="-"/>
              <a:tabLst>
                <a:tab pos="240029" algn="l"/>
              </a:tabLst>
            </a:pPr>
            <a:r>
              <a:rPr sz="2150" spc="15" dirty="0">
                <a:latin typeface="Arial"/>
                <a:cs typeface="Arial"/>
              </a:rPr>
              <a:t>Sometimes </a:t>
            </a:r>
            <a:r>
              <a:rPr sz="2150" spc="10" dirty="0">
                <a:latin typeface="Arial"/>
                <a:cs typeface="Arial"/>
              </a:rPr>
              <a:t>the </a:t>
            </a:r>
            <a:r>
              <a:rPr sz="2150" spc="5" dirty="0">
                <a:latin typeface="Arial"/>
                <a:cs typeface="Arial"/>
              </a:rPr>
              <a:t>initial </a:t>
            </a:r>
            <a:r>
              <a:rPr sz="2150" spc="10" dirty="0">
                <a:latin typeface="Arial"/>
                <a:cs typeface="Arial"/>
              </a:rPr>
              <a:t>centroids </a:t>
            </a:r>
            <a:r>
              <a:rPr sz="2150" spc="5" dirty="0">
                <a:latin typeface="Arial"/>
                <a:cs typeface="Arial"/>
              </a:rPr>
              <a:t>will </a:t>
            </a:r>
            <a:r>
              <a:rPr sz="2150" spc="10" dirty="0">
                <a:latin typeface="Arial"/>
                <a:cs typeface="Arial"/>
              </a:rPr>
              <a:t>readjust themselves in  </a:t>
            </a:r>
            <a:r>
              <a:rPr sz="2150" spc="5" dirty="0">
                <a:latin typeface="Arial"/>
                <a:cs typeface="Arial"/>
              </a:rPr>
              <a:t>‘right’ </a:t>
            </a:r>
            <a:r>
              <a:rPr sz="2150" spc="-10" dirty="0">
                <a:latin typeface="Arial"/>
                <a:cs typeface="Arial"/>
              </a:rPr>
              <a:t>way, </a:t>
            </a:r>
            <a:r>
              <a:rPr sz="2150" spc="15" dirty="0">
                <a:latin typeface="Arial"/>
                <a:cs typeface="Arial"/>
              </a:rPr>
              <a:t>and sometimes </a:t>
            </a:r>
            <a:r>
              <a:rPr sz="2150" spc="10" dirty="0">
                <a:latin typeface="Arial"/>
                <a:cs typeface="Arial"/>
              </a:rPr>
              <a:t>they</a:t>
            </a:r>
            <a:r>
              <a:rPr sz="2150" spc="-19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don’t</a:t>
            </a:r>
            <a:endParaRPr sz="2150">
              <a:latin typeface="Arial"/>
              <a:cs typeface="Arial"/>
            </a:endParaRPr>
          </a:p>
          <a:p>
            <a:pPr marL="240029" indent="-227329">
              <a:lnSpc>
                <a:spcPts val="3829"/>
              </a:lnSpc>
              <a:buClr>
                <a:srgbClr val="0B7A9B"/>
              </a:buClr>
              <a:buSzPct val="151162"/>
              <a:buFont typeface="Arial Narrow"/>
              <a:buChar char="-"/>
              <a:tabLst>
                <a:tab pos="240029" algn="l"/>
              </a:tabLst>
            </a:pPr>
            <a:r>
              <a:rPr sz="2150" spc="10" dirty="0">
                <a:latin typeface="Arial"/>
                <a:cs typeface="Arial"/>
              </a:rPr>
              <a:t>Consider </a:t>
            </a:r>
            <a:r>
              <a:rPr sz="2150" spc="15" dirty="0">
                <a:latin typeface="Arial"/>
                <a:cs typeface="Arial"/>
              </a:rPr>
              <a:t>an </a:t>
            </a:r>
            <a:r>
              <a:rPr sz="2150" spc="10" dirty="0">
                <a:latin typeface="Arial"/>
                <a:cs typeface="Arial"/>
              </a:rPr>
              <a:t>example of five pairs of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clusters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050" y="3108960"/>
            <a:ext cx="8001000" cy="83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53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40" dirty="0"/>
              <a:t>Importance </a:t>
            </a:r>
            <a:r>
              <a:rPr sz="2600" spc="150" dirty="0"/>
              <a:t>of </a:t>
            </a:r>
            <a:r>
              <a:rPr sz="2600" spc="175" dirty="0"/>
              <a:t>Choosing </a:t>
            </a:r>
            <a:r>
              <a:rPr sz="2600" spc="75" dirty="0"/>
              <a:t>Initial </a:t>
            </a:r>
            <a:r>
              <a:rPr sz="2600" spc="175" dirty="0"/>
              <a:t>Centroids</a:t>
            </a:r>
            <a:r>
              <a:rPr sz="2600" spc="155" dirty="0"/>
              <a:t> </a:t>
            </a:r>
            <a:r>
              <a:rPr sz="2600" dirty="0"/>
              <a:t>…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1689100" y="324357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9100" y="1393189"/>
            <a:ext cx="0" cy="1850389"/>
          </a:xfrm>
          <a:custGeom>
            <a:avLst/>
            <a:gdLst/>
            <a:ahLst/>
            <a:cxnLst/>
            <a:rect l="l" t="t" r="r" b="b"/>
            <a:pathLst>
              <a:path h="1850389">
                <a:moveTo>
                  <a:pt x="0" y="185038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4989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1689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69110" y="3276600"/>
            <a:ext cx="42925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2095" algn="l"/>
              </a:tabLst>
            </a:pPr>
            <a:r>
              <a:rPr sz="550" spc="110" dirty="0">
                <a:latin typeface="Arial"/>
                <a:cs typeface="Arial"/>
              </a:rPr>
              <a:t>-2	</a:t>
            </a:r>
            <a:r>
              <a:rPr sz="550" spc="30" dirty="0">
                <a:latin typeface="Arial"/>
                <a:cs typeface="Arial"/>
              </a:rPr>
              <a:t>-1.5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58389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1279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03779" y="3276600"/>
            <a:ext cx="42418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015" algn="l"/>
              </a:tabLst>
            </a:pPr>
            <a:r>
              <a:rPr sz="550" spc="105" dirty="0">
                <a:latin typeface="Arial"/>
                <a:cs typeface="Arial"/>
              </a:rPr>
              <a:t>-1	</a:t>
            </a:r>
            <a:r>
              <a:rPr sz="550" spc="45" dirty="0">
                <a:latin typeface="Arial"/>
                <a:cs typeface="Arial"/>
              </a:rPr>
              <a:t>-.50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7979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4679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91179" y="3276600"/>
            <a:ext cx="16510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7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22650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90900" y="3282950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89350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24579" y="32766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60" dirty="0">
                <a:latin typeface="Arial"/>
                <a:cs typeface="Arial"/>
              </a:rPr>
              <a:t>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56050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25570" y="32766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89100" y="299973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10360" y="296672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89100" y="27368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49400" y="27051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7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89100" y="24701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10360" y="24434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89100" y="22034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49400" y="21767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1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89100" y="19354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10360" y="19100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89100" y="16687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49400" y="16433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2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89100" y="140208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10360" y="137540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35529" y="3219450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19" h="46989">
                <a:moveTo>
                  <a:pt x="26669" y="0"/>
                </a:moveTo>
                <a:lnTo>
                  <a:pt x="19050" y="0"/>
                </a:lnTo>
                <a:lnTo>
                  <a:pt x="15239" y="1270"/>
                </a:lnTo>
                <a:lnTo>
                  <a:pt x="0" y="19050"/>
                </a:lnTo>
                <a:lnTo>
                  <a:pt x="0" y="27939"/>
                </a:lnTo>
                <a:lnTo>
                  <a:pt x="19050" y="46989"/>
                </a:lnTo>
                <a:lnTo>
                  <a:pt x="26669" y="46989"/>
                </a:lnTo>
                <a:lnTo>
                  <a:pt x="34289" y="44450"/>
                </a:lnTo>
                <a:lnTo>
                  <a:pt x="38100" y="41910"/>
                </a:lnTo>
                <a:lnTo>
                  <a:pt x="40639" y="39370"/>
                </a:lnTo>
                <a:lnTo>
                  <a:pt x="45719" y="31750"/>
                </a:lnTo>
                <a:lnTo>
                  <a:pt x="45719" y="15239"/>
                </a:lnTo>
                <a:lnTo>
                  <a:pt x="43180" y="12700"/>
                </a:lnTo>
                <a:lnTo>
                  <a:pt x="40639" y="8889"/>
                </a:lnTo>
                <a:lnTo>
                  <a:pt x="38100" y="6350"/>
                </a:lnTo>
                <a:lnTo>
                  <a:pt x="30480" y="1270"/>
                </a:lnTo>
                <a:lnTo>
                  <a:pt x="2666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30450" y="321563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20">
                <a:moveTo>
                  <a:pt x="46989" y="22860"/>
                </a:moveTo>
                <a:lnTo>
                  <a:pt x="46989" y="21589"/>
                </a:lnTo>
                <a:lnTo>
                  <a:pt x="46989" y="20320"/>
                </a:lnTo>
                <a:lnTo>
                  <a:pt x="46989" y="19050"/>
                </a:lnTo>
                <a:lnTo>
                  <a:pt x="46989" y="17780"/>
                </a:lnTo>
                <a:lnTo>
                  <a:pt x="45719" y="16510"/>
                </a:lnTo>
                <a:lnTo>
                  <a:pt x="45719" y="15239"/>
                </a:lnTo>
                <a:lnTo>
                  <a:pt x="45719" y="13970"/>
                </a:lnTo>
                <a:lnTo>
                  <a:pt x="44450" y="12700"/>
                </a:lnTo>
                <a:lnTo>
                  <a:pt x="44450" y="11430"/>
                </a:lnTo>
                <a:lnTo>
                  <a:pt x="43180" y="10160"/>
                </a:lnTo>
                <a:lnTo>
                  <a:pt x="41910" y="8889"/>
                </a:lnTo>
                <a:lnTo>
                  <a:pt x="41910" y="7620"/>
                </a:lnTo>
                <a:lnTo>
                  <a:pt x="40639" y="6350"/>
                </a:lnTo>
                <a:lnTo>
                  <a:pt x="39369" y="6350"/>
                </a:lnTo>
                <a:lnTo>
                  <a:pt x="38100" y="5080"/>
                </a:lnTo>
                <a:lnTo>
                  <a:pt x="36830" y="3810"/>
                </a:lnTo>
                <a:lnTo>
                  <a:pt x="35560" y="2539"/>
                </a:lnTo>
                <a:lnTo>
                  <a:pt x="34289" y="2539"/>
                </a:lnTo>
                <a:lnTo>
                  <a:pt x="33019" y="1270"/>
                </a:lnTo>
                <a:lnTo>
                  <a:pt x="31750" y="1270"/>
                </a:lnTo>
                <a:lnTo>
                  <a:pt x="30480" y="0"/>
                </a:lnTo>
                <a:lnTo>
                  <a:pt x="29210" y="0"/>
                </a:lnTo>
                <a:lnTo>
                  <a:pt x="27939" y="0"/>
                </a:lnTo>
                <a:lnTo>
                  <a:pt x="16510" y="0"/>
                </a:lnTo>
                <a:lnTo>
                  <a:pt x="15239" y="1270"/>
                </a:lnTo>
                <a:lnTo>
                  <a:pt x="13969" y="1270"/>
                </a:lnTo>
                <a:lnTo>
                  <a:pt x="12700" y="2539"/>
                </a:lnTo>
                <a:lnTo>
                  <a:pt x="11430" y="2539"/>
                </a:lnTo>
                <a:lnTo>
                  <a:pt x="10160" y="3810"/>
                </a:lnTo>
                <a:lnTo>
                  <a:pt x="8889" y="5080"/>
                </a:lnTo>
                <a:lnTo>
                  <a:pt x="7619" y="6350"/>
                </a:lnTo>
                <a:lnTo>
                  <a:pt x="6350" y="6350"/>
                </a:lnTo>
                <a:lnTo>
                  <a:pt x="6350" y="7620"/>
                </a:lnTo>
                <a:lnTo>
                  <a:pt x="5080" y="8889"/>
                </a:lnTo>
                <a:lnTo>
                  <a:pt x="5080" y="10160"/>
                </a:lnTo>
                <a:lnTo>
                  <a:pt x="3810" y="10160"/>
                </a:lnTo>
                <a:lnTo>
                  <a:pt x="2539" y="11430"/>
                </a:lnTo>
                <a:lnTo>
                  <a:pt x="2539" y="12700"/>
                </a:lnTo>
                <a:lnTo>
                  <a:pt x="2539" y="13970"/>
                </a:lnTo>
                <a:lnTo>
                  <a:pt x="1269" y="15239"/>
                </a:lnTo>
                <a:lnTo>
                  <a:pt x="1269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2860"/>
                </a:lnTo>
                <a:lnTo>
                  <a:pt x="0" y="27939"/>
                </a:lnTo>
                <a:lnTo>
                  <a:pt x="1269" y="29210"/>
                </a:lnTo>
                <a:lnTo>
                  <a:pt x="1269" y="31750"/>
                </a:lnTo>
                <a:lnTo>
                  <a:pt x="2539" y="31750"/>
                </a:lnTo>
                <a:lnTo>
                  <a:pt x="2539" y="33020"/>
                </a:lnTo>
                <a:lnTo>
                  <a:pt x="2539" y="34289"/>
                </a:lnTo>
                <a:lnTo>
                  <a:pt x="3810" y="35560"/>
                </a:lnTo>
                <a:lnTo>
                  <a:pt x="5080" y="36830"/>
                </a:lnTo>
                <a:lnTo>
                  <a:pt x="6350" y="38100"/>
                </a:lnTo>
                <a:lnTo>
                  <a:pt x="6350" y="39370"/>
                </a:lnTo>
                <a:lnTo>
                  <a:pt x="7619" y="39370"/>
                </a:lnTo>
                <a:lnTo>
                  <a:pt x="8889" y="40639"/>
                </a:lnTo>
                <a:lnTo>
                  <a:pt x="8889" y="41910"/>
                </a:lnTo>
                <a:lnTo>
                  <a:pt x="10160" y="41910"/>
                </a:lnTo>
                <a:lnTo>
                  <a:pt x="11430" y="43180"/>
                </a:lnTo>
                <a:lnTo>
                  <a:pt x="12700" y="43180"/>
                </a:lnTo>
                <a:lnTo>
                  <a:pt x="13969" y="44450"/>
                </a:lnTo>
                <a:lnTo>
                  <a:pt x="15239" y="44450"/>
                </a:lnTo>
                <a:lnTo>
                  <a:pt x="16510" y="45720"/>
                </a:lnTo>
                <a:lnTo>
                  <a:pt x="24130" y="45720"/>
                </a:lnTo>
                <a:lnTo>
                  <a:pt x="26669" y="45720"/>
                </a:lnTo>
                <a:lnTo>
                  <a:pt x="30480" y="45720"/>
                </a:lnTo>
                <a:lnTo>
                  <a:pt x="31750" y="44450"/>
                </a:lnTo>
                <a:lnTo>
                  <a:pt x="33019" y="44450"/>
                </a:lnTo>
                <a:lnTo>
                  <a:pt x="34289" y="43180"/>
                </a:lnTo>
                <a:lnTo>
                  <a:pt x="35560" y="43180"/>
                </a:lnTo>
                <a:lnTo>
                  <a:pt x="36830" y="41910"/>
                </a:lnTo>
                <a:lnTo>
                  <a:pt x="38100" y="41910"/>
                </a:lnTo>
                <a:lnTo>
                  <a:pt x="38100" y="40639"/>
                </a:lnTo>
                <a:lnTo>
                  <a:pt x="39369" y="39370"/>
                </a:lnTo>
                <a:lnTo>
                  <a:pt x="40639" y="39370"/>
                </a:lnTo>
                <a:lnTo>
                  <a:pt x="41910" y="38100"/>
                </a:lnTo>
                <a:lnTo>
                  <a:pt x="41910" y="36830"/>
                </a:lnTo>
                <a:lnTo>
                  <a:pt x="43180" y="36830"/>
                </a:lnTo>
                <a:lnTo>
                  <a:pt x="43180" y="35560"/>
                </a:lnTo>
                <a:lnTo>
                  <a:pt x="44450" y="34289"/>
                </a:lnTo>
                <a:lnTo>
                  <a:pt x="44450" y="33020"/>
                </a:lnTo>
                <a:lnTo>
                  <a:pt x="45719" y="31750"/>
                </a:lnTo>
                <a:lnTo>
                  <a:pt x="45719" y="29210"/>
                </a:lnTo>
                <a:lnTo>
                  <a:pt x="46989" y="27939"/>
                </a:lnTo>
                <a:lnTo>
                  <a:pt x="46989" y="26670"/>
                </a:lnTo>
                <a:lnTo>
                  <a:pt x="46989" y="25400"/>
                </a:lnTo>
                <a:lnTo>
                  <a:pt x="46989" y="24130"/>
                </a:lnTo>
                <a:lnTo>
                  <a:pt x="46989" y="2286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31226" y="2758606"/>
            <a:ext cx="557197" cy="36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4279" y="26479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7939" y="0"/>
                </a:moveTo>
                <a:lnTo>
                  <a:pt x="19050" y="0"/>
                </a:lnTo>
                <a:lnTo>
                  <a:pt x="15239" y="1270"/>
                </a:lnTo>
                <a:lnTo>
                  <a:pt x="11430" y="3810"/>
                </a:lnTo>
                <a:lnTo>
                  <a:pt x="7619" y="5079"/>
                </a:lnTo>
                <a:lnTo>
                  <a:pt x="5080" y="7620"/>
                </a:lnTo>
                <a:lnTo>
                  <a:pt x="3809" y="12700"/>
                </a:lnTo>
                <a:lnTo>
                  <a:pt x="1269" y="15239"/>
                </a:lnTo>
                <a:lnTo>
                  <a:pt x="0" y="19050"/>
                </a:lnTo>
                <a:lnTo>
                  <a:pt x="0" y="27939"/>
                </a:lnTo>
                <a:lnTo>
                  <a:pt x="1269" y="31750"/>
                </a:lnTo>
                <a:lnTo>
                  <a:pt x="3809" y="35560"/>
                </a:lnTo>
                <a:lnTo>
                  <a:pt x="5080" y="39370"/>
                </a:lnTo>
                <a:lnTo>
                  <a:pt x="7619" y="41910"/>
                </a:lnTo>
                <a:lnTo>
                  <a:pt x="11430" y="43179"/>
                </a:lnTo>
                <a:lnTo>
                  <a:pt x="15239" y="45720"/>
                </a:lnTo>
                <a:lnTo>
                  <a:pt x="19050" y="46989"/>
                </a:lnTo>
                <a:lnTo>
                  <a:pt x="27939" y="46989"/>
                </a:lnTo>
                <a:lnTo>
                  <a:pt x="31750" y="45720"/>
                </a:lnTo>
                <a:lnTo>
                  <a:pt x="35559" y="43179"/>
                </a:lnTo>
                <a:lnTo>
                  <a:pt x="39369" y="41910"/>
                </a:lnTo>
                <a:lnTo>
                  <a:pt x="41909" y="39370"/>
                </a:lnTo>
                <a:lnTo>
                  <a:pt x="43180" y="35560"/>
                </a:lnTo>
                <a:lnTo>
                  <a:pt x="45719" y="31750"/>
                </a:lnTo>
                <a:lnTo>
                  <a:pt x="46989" y="27939"/>
                </a:lnTo>
                <a:lnTo>
                  <a:pt x="46989" y="19050"/>
                </a:lnTo>
                <a:lnTo>
                  <a:pt x="45719" y="15239"/>
                </a:lnTo>
                <a:lnTo>
                  <a:pt x="43180" y="12700"/>
                </a:lnTo>
                <a:lnTo>
                  <a:pt x="41909" y="7620"/>
                </a:lnTo>
                <a:lnTo>
                  <a:pt x="39369" y="5079"/>
                </a:lnTo>
                <a:lnTo>
                  <a:pt x="35559" y="3810"/>
                </a:lnTo>
                <a:lnTo>
                  <a:pt x="31750" y="1270"/>
                </a:lnTo>
                <a:lnTo>
                  <a:pt x="2793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0470" y="264287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990" y="24129"/>
                </a:moveTo>
                <a:lnTo>
                  <a:pt x="46990" y="22859"/>
                </a:lnTo>
                <a:lnTo>
                  <a:pt x="45719" y="21589"/>
                </a:lnTo>
                <a:lnTo>
                  <a:pt x="45719" y="20319"/>
                </a:lnTo>
                <a:lnTo>
                  <a:pt x="45719" y="19050"/>
                </a:lnTo>
                <a:lnTo>
                  <a:pt x="45719" y="17779"/>
                </a:lnTo>
                <a:lnTo>
                  <a:pt x="44450" y="16509"/>
                </a:lnTo>
                <a:lnTo>
                  <a:pt x="44450" y="15239"/>
                </a:lnTo>
                <a:lnTo>
                  <a:pt x="44450" y="13969"/>
                </a:lnTo>
                <a:lnTo>
                  <a:pt x="43180" y="12700"/>
                </a:lnTo>
                <a:lnTo>
                  <a:pt x="43180" y="11429"/>
                </a:lnTo>
                <a:lnTo>
                  <a:pt x="41910" y="10159"/>
                </a:lnTo>
                <a:lnTo>
                  <a:pt x="40640" y="8889"/>
                </a:lnTo>
                <a:lnTo>
                  <a:pt x="39369" y="7619"/>
                </a:lnTo>
                <a:lnTo>
                  <a:pt x="38100" y="6350"/>
                </a:lnTo>
                <a:lnTo>
                  <a:pt x="36830" y="5079"/>
                </a:lnTo>
                <a:lnTo>
                  <a:pt x="35560" y="5079"/>
                </a:lnTo>
                <a:lnTo>
                  <a:pt x="35560" y="3809"/>
                </a:lnTo>
                <a:lnTo>
                  <a:pt x="34290" y="3809"/>
                </a:lnTo>
                <a:lnTo>
                  <a:pt x="33019" y="2539"/>
                </a:lnTo>
                <a:lnTo>
                  <a:pt x="31750" y="2539"/>
                </a:lnTo>
                <a:lnTo>
                  <a:pt x="30480" y="2539"/>
                </a:lnTo>
                <a:lnTo>
                  <a:pt x="30480" y="1269"/>
                </a:lnTo>
                <a:lnTo>
                  <a:pt x="29210" y="1269"/>
                </a:lnTo>
                <a:lnTo>
                  <a:pt x="27940" y="1269"/>
                </a:lnTo>
                <a:lnTo>
                  <a:pt x="26669" y="1269"/>
                </a:lnTo>
                <a:lnTo>
                  <a:pt x="25400" y="1269"/>
                </a:lnTo>
                <a:lnTo>
                  <a:pt x="24130" y="0"/>
                </a:lnTo>
                <a:lnTo>
                  <a:pt x="22860" y="0"/>
                </a:lnTo>
                <a:lnTo>
                  <a:pt x="21590" y="0"/>
                </a:lnTo>
                <a:lnTo>
                  <a:pt x="20319" y="1269"/>
                </a:lnTo>
                <a:lnTo>
                  <a:pt x="19050" y="1269"/>
                </a:lnTo>
                <a:lnTo>
                  <a:pt x="17780" y="1269"/>
                </a:lnTo>
                <a:lnTo>
                  <a:pt x="16510" y="1269"/>
                </a:lnTo>
                <a:lnTo>
                  <a:pt x="15240" y="1269"/>
                </a:lnTo>
                <a:lnTo>
                  <a:pt x="15240" y="2539"/>
                </a:lnTo>
                <a:lnTo>
                  <a:pt x="13969" y="2539"/>
                </a:lnTo>
                <a:lnTo>
                  <a:pt x="12700" y="2539"/>
                </a:lnTo>
                <a:lnTo>
                  <a:pt x="11430" y="3809"/>
                </a:lnTo>
                <a:lnTo>
                  <a:pt x="10160" y="3809"/>
                </a:lnTo>
                <a:lnTo>
                  <a:pt x="10160" y="5079"/>
                </a:lnTo>
                <a:lnTo>
                  <a:pt x="8890" y="5079"/>
                </a:lnTo>
                <a:lnTo>
                  <a:pt x="7619" y="6350"/>
                </a:lnTo>
                <a:lnTo>
                  <a:pt x="6350" y="7619"/>
                </a:lnTo>
                <a:lnTo>
                  <a:pt x="5080" y="8889"/>
                </a:lnTo>
                <a:lnTo>
                  <a:pt x="3810" y="10159"/>
                </a:lnTo>
                <a:lnTo>
                  <a:pt x="3810" y="11429"/>
                </a:lnTo>
                <a:lnTo>
                  <a:pt x="2540" y="12700"/>
                </a:lnTo>
                <a:lnTo>
                  <a:pt x="1269" y="13969"/>
                </a:lnTo>
                <a:lnTo>
                  <a:pt x="1269" y="15239"/>
                </a:lnTo>
                <a:lnTo>
                  <a:pt x="1269" y="16509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0" y="22859"/>
                </a:lnTo>
                <a:lnTo>
                  <a:pt x="0" y="24129"/>
                </a:lnTo>
                <a:lnTo>
                  <a:pt x="0" y="25400"/>
                </a:lnTo>
                <a:lnTo>
                  <a:pt x="0" y="26669"/>
                </a:lnTo>
                <a:lnTo>
                  <a:pt x="0" y="27939"/>
                </a:lnTo>
                <a:lnTo>
                  <a:pt x="0" y="29209"/>
                </a:lnTo>
                <a:lnTo>
                  <a:pt x="0" y="30479"/>
                </a:lnTo>
                <a:lnTo>
                  <a:pt x="1269" y="31750"/>
                </a:lnTo>
                <a:lnTo>
                  <a:pt x="1269" y="33019"/>
                </a:lnTo>
                <a:lnTo>
                  <a:pt x="1269" y="34289"/>
                </a:lnTo>
                <a:lnTo>
                  <a:pt x="2540" y="35559"/>
                </a:lnTo>
                <a:lnTo>
                  <a:pt x="3810" y="36829"/>
                </a:lnTo>
                <a:lnTo>
                  <a:pt x="3810" y="38100"/>
                </a:lnTo>
                <a:lnTo>
                  <a:pt x="5080" y="39369"/>
                </a:lnTo>
                <a:lnTo>
                  <a:pt x="6350" y="40639"/>
                </a:lnTo>
                <a:lnTo>
                  <a:pt x="7619" y="41909"/>
                </a:lnTo>
                <a:lnTo>
                  <a:pt x="8890" y="41909"/>
                </a:lnTo>
                <a:lnTo>
                  <a:pt x="10160" y="43179"/>
                </a:lnTo>
                <a:lnTo>
                  <a:pt x="11430" y="44450"/>
                </a:lnTo>
                <a:lnTo>
                  <a:pt x="12700" y="44450"/>
                </a:lnTo>
                <a:lnTo>
                  <a:pt x="13969" y="45719"/>
                </a:lnTo>
                <a:lnTo>
                  <a:pt x="15240" y="45719"/>
                </a:lnTo>
                <a:lnTo>
                  <a:pt x="16510" y="46989"/>
                </a:lnTo>
                <a:lnTo>
                  <a:pt x="17780" y="46989"/>
                </a:lnTo>
                <a:lnTo>
                  <a:pt x="19050" y="46989"/>
                </a:lnTo>
                <a:lnTo>
                  <a:pt x="22860" y="46989"/>
                </a:lnTo>
                <a:lnTo>
                  <a:pt x="29210" y="46989"/>
                </a:lnTo>
                <a:lnTo>
                  <a:pt x="30480" y="45719"/>
                </a:lnTo>
                <a:lnTo>
                  <a:pt x="31750" y="45719"/>
                </a:lnTo>
                <a:lnTo>
                  <a:pt x="33019" y="44450"/>
                </a:lnTo>
                <a:lnTo>
                  <a:pt x="34290" y="44450"/>
                </a:lnTo>
                <a:lnTo>
                  <a:pt x="35560" y="43179"/>
                </a:lnTo>
                <a:lnTo>
                  <a:pt x="36830" y="41909"/>
                </a:lnTo>
                <a:lnTo>
                  <a:pt x="38100" y="41909"/>
                </a:lnTo>
                <a:lnTo>
                  <a:pt x="39369" y="40639"/>
                </a:lnTo>
                <a:lnTo>
                  <a:pt x="40640" y="39369"/>
                </a:lnTo>
                <a:lnTo>
                  <a:pt x="41910" y="38100"/>
                </a:lnTo>
                <a:lnTo>
                  <a:pt x="41910" y="36829"/>
                </a:lnTo>
                <a:lnTo>
                  <a:pt x="43180" y="36829"/>
                </a:lnTo>
                <a:lnTo>
                  <a:pt x="43180" y="35559"/>
                </a:lnTo>
                <a:lnTo>
                  <a:pt x="44450" y="34289"/>
                </a:lnTo>
                <a:lnTo>
                  <a:pt x="44450" y="33019"/>
                </a:lnTo>
                <a:lnTo>
                  <a:pt x="44450" y="31750"/>
                </a:lnTo>
                <a:lnTo>
                  <a:pt x="45719" y="30479"/>
                </a:lnTo>
                <a:lnTo>
                  <a:pt x="45719" y="29209"/>
                </a:lnTo>
                <a:lnTo>
                  <a:pt x="45719" y="27939"/>
                </a:lnTo>
                <a:lnTo>
                  <a:pt x="45719" y="26669"/>
                </a:lnTo>
                <a:lnTo>
                  <a:pt x="46990" y="25400"/>
                </a:lnTo>
                <a:lnTo>
                  <a:pt x="46990" y="24129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1906" y="1502576"/>
            <a:ext cx="908987" cy="997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44420" y="19405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80">
                <a:moveTo>
                  <a:pt x="24130" y="0"/>
                </a:moveTo>
                <a:lnTo>
                  <a:pt x="0" y="27939"/>
                </a:lnTo>
                <a:lnTo>
                  <a:pt x="24130" y="55879"/>
                </a:lnTo>
                <a:lnTo>
                  <a:pt x="46990" y="27939"/>
                </a:lnTo>
                <a:lnTo>
                  <a:pt x="2413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44420" y="19405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80">
                <a:moveTo>
                  <a:pt x="24130" y="55879"/>
                </a:moveTo>
                <a:lnTo>
                  <a:pt x="46990" y="27939"/>
                </a:lnTo>
                <a:lnTo>
                  <a:pt x="24130" y="0"/>
                </a:lnTo>
                <a:lnTo>
                  <a:pt x="0" y="27939"/>
                </a:lnTo>
                <a:lnTo>
                  <a:pt x="24130" y="55879"/>
                </a:lnTo>
                <a:close/>
              </a:path>
            </a:pathLst>
          </a:custGeom>
          <a:ln w="4747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67989" y="13690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80">
                <a:moveTo>
                  <a:pt x="22860" y="0"/>
                </a:moveTo>
                <a:lnTo>
                  <a:pt x="0" y="27939"/>
                </a:lnTo>
                <a:lnTo>
                  <a:pt x="22860" y="55879"/>
                </a:lnTo>
                <a:lnTo>
                  <a:pt x="46990" y="27939"/>
                </a:lnTo>
                <a:lnTo>
                  <a:pt x="2286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67989" y="13690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80">
                <a:moveTo>
                  <a:pt x="22860" y="55879"/>
                </a:moveTo>
                <a:lnTo>
                  <a:pt x="46990" y="27939"/>
                </a:lnTo>
                <a:lnTo>
                  <a:pt x="22860" y="0"/>
                </a:lnTo>
                <a:lnTo>
                  <a:pt x="0" y="27939"/>
                </a:lnTo>
                <a:lnTo>
                  <a:pt x="22860" y="55879"/>
                </a:lnTo>
                <a:close/>
              </a:path>
            </a:pathLst>
          </a:custGeom>
          <a:ln w="4747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24150" y="1363980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60" y="0"/>
                </a:moveTo>
                <a:lnTo>
                  <a:pt x="0" y="29210"/>
                </a:lnTo>
                <a:lnTo>
                  <a:pt x="22860" y="57150"/>
                </a:lnTo>
                <a:lnTo>
                  <a:pt x="46989" y="29210"/>
                </a:lnTo>
                <a:lnTo>
                  <a:pt x="2286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24150" y="1363980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60" y="57150"/>
                </a:moveTo>
                <a:lnTo>
                  <a:pt x="46989" y="29210"/>
                </a:lnTo>
                <a:lnTo>
                  <a:pt x="22860" y="0"/>
                </a:lnTo>
                <a:lnTo>
                  <a:pt x="0" y="29210"/>
                </a:lnTo>
                <a:lnTo>
                  <a:pt x="22860" y="57150"/>
                </a:lnTo>
                <a:close/>
              </a:path>
            </a:pathLst>
          </a:custGeom>
          <a:ln w="4747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42920" y="2633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60" y="0"/>
                </a:moveTo>
                <a:lnTo>
                  <a:pt x="0" y="27940"/>
                </a:lnTo>
                <a:lnTo>
                  <a:pt x="22860" y="57150"/>
                </a:lnTo>
                <a:lnTo>
                  <a:pt x="46990" y="27940"/>
                </a:lnTo>
                <a:lnTo>
                  <a:pt x="2286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42920" y="2633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60" y="57150"/>
                </a:moveTo>
                <a:lnTo>
                  <a:pt x="46990" y="27940"/>
                </a:lnTo>
                <a:lnTo>
                  <a:pt x="22860" y="0"/>
                </a:lnTo>
                <a:lnTo>
                  <a:pt x="0" y="27940"/>
                </a:lnTo>
                <a:lnTo>
                  <a:pt x="22860" y="5715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89629" y="30695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89629" y="305053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84550" y="293877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36830"/>
                </a:moveTo>
                <a:lnTo>
                  <a:pt x="38100" y="36830"/>
                </a:lnTo>
                <a:lnTo>
                  <a:pt x="3810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84550" y="293877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48379" y="31826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48379" y="31635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01390" y="292988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36830"/>
                </a:moveTo>
                <a:lnTo>
                  <a:pt x="38100" y="36830"/>
                </a:lnTo>
                <a:lnTo>
                  <a:pt x="3810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01390" y="292988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14700" y="302323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14700" y="300482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7720" y="29902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7720" y="29718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75659" y="29718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36829"/>
                </a:moveTo>
                <a:lnTo>
                  <a:pt x="36829" y="36829"/>
                </a:lnTo>
                <a:lnTo>
                  <a:pt x="36829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75659" y="29718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26459" y="28917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26459" y="28727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97579" y="293370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30" y="38100"/>
                </a:lnTo>
                <a:lnTo>
                  <a:pt x="3683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97579" y="293370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08679" y="29902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08679" y="29718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89629" y="300418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89629" y="298577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67709" y="29762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67709" y="29578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81679" y="29806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81679" y="29616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64559" y="29248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64559" y="290576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01390" y="291083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36830"/>
                </a:moveTo>
                <a:lnTo>
                  <a:pt x="38100" y="36830"/>
                </a:lnTo>
                <a:lnTo>
                  <a:pt x="3810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01390" y="291083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79470" y="29057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79470" y="28867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42640" y="31165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30" y="38100"/>
                </a:lnTo>
                <a:lnTo>
                  <a:pt x="3683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42640" y="31165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39490" y="295719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39490" y="29387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25520" y="29057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25520" y="288671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53740" y="28822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53740" y="286385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33750" y="29432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33750" y="292481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64559" y="30276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64559" y="30086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03600" y="29108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403600" y="289178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426459" y="31775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426459" y="31584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347720" y="31165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29" y="38100"/>
                </a:lnTo>
                <a:lnTo>
                  <a:pt x="3682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47720" y="31165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819400" y="3276600"/>
            <a:ext cx="13716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50" spc="42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60319" y="2227579"/>
            <a:ext cx="133350" cy="13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0"/>
              </a:lnSpc>
            </a:pPr>
            <a:r>
              <a:rPr sz="850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644139" y="1393189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747010" y="1289050"/>
            <a:ext cx="0" cy="207010"/>
          </a:xfrm>
          <a:custGeom>
            <a:avLst/>
            <a:gdLst/>
            <a:ahLst/>
            <a:cxnLst/>
            <a:rect l="l" t="t" r="r" b="b"/>
            <a:pathLst>
              <a:path h="207009">
                <a:moveTo>
                  <a:pt x="0" y="0"/>
                </a:moveTo>
                <a:lnTo>
                  <a:pt x="0" y="20701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2589529" y="1229359"/>
            <a:ext cx="62928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75" dirty="0">
                <a:latin typeface="Arial"/>
                <a:cs typeface="Arial"/>
              </a:rPr>
              <a:t>Iteration1</a:t>
            </a:r>
            <a:endParaRPr sz="95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737100" y="3243579"/>
            <a:ext cx="2350770" cy="0"/>
          </a:xfrm>
          <a:custGeom>
            <a:avLst/>
            <a:gdLst/>
            <a:ahLst/>
            <a:cxnLst/>
            <a:rect l="l" t="t" r="r" b="b"/>
            <a:pathLst>
              <a:path w="2350770">
                <a:moveTo>
                  <a:pt x="0" y="0"/>
                </a:moveTo>
                <a:lnTo>
                  <a:pt x="235077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37100" y="1393189"/>
            <a:ext cx="0" cy="1850389"/>
          </a:xfrm>
          <a:custGeom>
            <a:avLst/>
            <a:gdLst/>
            <a:ahLst/>
            <a:cxnLst/>
            <a:rect l="l" t="t" r="r" b="b"/>
            <a:pathLst>
              <a:path h="1850389">
                <a:moveTo>
                  <a:pt x="0" y="185038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72990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4818379" y="3276600"/>
            <a:ext cx="1282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5" dirty="0">
                <a:latin typeface="Arial"/>
                <a:cs typeface="Arial"/>
              </a:rPr>
              <a:t>-2</a:t>
            </a:r>
            <a:endParaRPr sz="5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139690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5057140" y="3276600"/>
            <a:ext cx="1892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30" dirty="0">
                <a:latin typeface="Arial"/>
                <a:cs typeface="Arial"/>
              </a:rPr>
              <a:t>-1.5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406390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69279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351779" y="3276600"/>
            <a:ext cx="42290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5745" algn="l"/>
              </a:tabLst>
            </a:pPr>
            <a:r>
              <a:rPr sz="550" spc="105" dirty="0">
                <a:latin typeface="Arial"/>
                <a:cs typeface="Arial"/>
              </a:rPr>
              <a:t>-1	</a:t>
            </a:r>
            <a:r>
              <a:rPr sz="550" spc="45" dirty="0">
                <a:latin typeface="Arial"/>
                <a:cs typeface="Arial"/>
              </a:rPr>
              <a:t>-.50</a:t>
            </a:r>
            <a:endParaRPr sz="55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935979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02679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6139179" y="3276600"/>
            <a:ext cx="16510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7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469379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6438900" y="3282950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737350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6672580" y="32766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75" dirty="0">
                <a:latin typeface="Arial"/>
                <a:cs typeface="Arial"/>
              </a:rPr>
              <a:t>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004050" y="32194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24129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6972300" y="3282950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4737100" y="299973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4658359" y="296672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4737100" y="27368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4597400" y="27051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7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737100" y="24701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4658359" y="24434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737100" y="22034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4597400" y="21767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1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737100" y="19354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658359" y="19100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4737100" y="16687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4597400" y="16433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2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737100" y="140208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4658359" y="137540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383529" y="3219450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20" h="46989">
                <a:moveTo>
                  <a:pt x="26670" y="0"/>
                </a:moveTo>
                <a:lnTo>
                  <a:pt x="19050" y="0"/>
                </a:lnTo>
                <a:lnTo>
                  <a:pt x="15240" y="1270"/>
                </a:lnTo>
                <a:lnTo>
                  <a:pt x="7620" y="6350"/>
                </a:lnTo>
                <a:lnTo>
                  <a:pt x="5080" y="8889"/>
                </a:lnTo>
                <a:lnTo>
                  <a:pt x="2540" y="12700"/>
                </a:lnTo>
                <a:lnTo>
                  <a:pt x="0" y="15239"/>
                </a:lnTo>
                <a:lnTo>
                  <a:pt x="0" y="31750"/>
                </a:lnTo>
                <a:lnTo>
                  <a:pt x="5080" y="39370"/>
                </a:lnTo>
                <a:lnTo>
                  <a:pt x="7620" y="41910"/>
                </a:lnTo>
                <a:lnTo>
                  <a:pt x="11430" y="44450"/>
                </a:lnTo>
                <a:lnTo>
                  <a:pt x="19050" y="46989"/>
                </a:lnTo>
                <a:lnTo>
                  <a:pt x="26670" y="46989"/>
                </a:lnTo>
                <a:lnTo>
                  <a:pt x="34290" y="44450"/>
                </a:lnTo>
                <a:lnTo>
                  <a:pt x="38100" y="41910"/>
                </a:lnTo>
                <a:lnTo>
                  <a:pt x="40640" y="39370"/>
                </a:lnTo>
                <a:lnTo>
                  <a:pt x="45720" y="31750"/>
                </a:lnTo>
                <a:lnTo>
                  <a:pt x="45720" y="15239"/>
                </a:lnTo>
                <a:lnTo>
                  <a:pt x="43180" y="12700"/>
                </a:lnTo>
                <a:lnTo>
                  <a:pt x="40640" y="8889"/>
                </a:lnTo>
                <a:lnTo>
                  <a:pt x="38100" y="6350"/>
                </a:lnTo>
                <a:lnTo>
                  <a:pt x="30480" y="1270"/>
                </a:lnTo>
                <a:lnTo>
                  <a:pt x="2667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78450" y="321563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20">
                <a:moveTo>
                  <a:pt x="46989" y="22860"/>
                </a:moveTo>
                <a:lnTo>
                  <a:pt x="46989" y="21589"/>
                </a:lnTo>
                <a:lnTo>
                  <a:pt x="46989" y="20320"/>
                </a:lnTo>
                <a:lnTo>
                  <a:pt x="46989" y="19050"/>
                </a:lnTo>
                <a:lnTo>
                  <a:pt x="46989" y="17780"/>
                </a:lnTo>
                <a:lnTo>
                  <a:pt x="45720" y="16510"/>
                </a:lnTo>
                <a:lnTo>
                  <a:pt x="45720" y="15239"/>
                </a:lnTo>
                <a:lnTo>
                  <a:pt x="44450" y="13970"/>
                </a:lnTo>
                <a:lnTo>
                  <a:pt x="44450" y="12700"/>
                </a:lnTo>
                <a:lnTo>
                  <a:pt x="44450" y="11430"/>
                </a:lnTo>
                <a:lnTo>
                  <a:pt x="43179" y="10160"/>
                </a:lnTo>
                <a:lnTo>
                  <a:pt x="41910" y="8889"/>
                </a:lnTo>
                <a:lnTo>
                  <a:pt x="41910" y="7620"/>
                </a:lnTo>
                <a:lnTo>
                  <a:pt x="40639" y="6350"/>
                </a:lnTo>
                <a:lnTo>
                  <a:pt x="39370" y="6350"/>
                </a:lnTo>
                <a:lnTo>
                  <a:pt x="39370" y="5080"/>
                </a:lnTo>
                <a:lnTo>
                  <a:pt x="38100" y="5080"/>
                </a:lnTo>
                <a:lnTo>
                  <a:pt x="36829" y="3810"/>
                </a:lnTo>
                <a:lnTo>
                  <a:pt x="35560" y="2539"/>
                </a:lnTo>
                <a:lnTo>
                  <a:pt x="34289" y="2539"/>
                </a:lnTo>
                <a:lnTo>
                  <a:pt x="33020" y="1270"/>
                </a:lnTo>
                <a:lnTo>
                  <a:pt x="31750" y="1270"/>
                </a:lnTo>
                <a:lnTo>
                  <a:pt x="30479" y="0"/>
                </a:lnTo>
                <a:lnTo>
                  <a:pt x="29210" y="0"/>
                </a:lnTo>
                <a:lnTo>
                  <a:pt x="27939" y="0"/>
                </a:lnTo>
                <a:lnTo>
                  <a:pt x="25400" y="0"/>
                </a:lnTo>
                <a:lnTo>
                  <a:pt x="16510" y="0"/>
                </a:lnTo>
                <a:lnTo>
                  <a:pt x="15239" y="1270"/>
                </a:lnTo>
                <a:lnTo>
                  <a:pt x="13970" y="1270"/>
                </a:lnTo>
                <a:lnTo>
                  <a:pt x="12700" y="2539"/>
                </a:lnTo>
                <a:lnTo>
                  <a:pt x="11429" y="2539"/>
                </a:lnTo>
                <a:lnTo>
                  <a:pt x="10160" y="3810"/>
                </a:lnTo>
                <a:lnTo>
                  <a:pt x="8889" y="5080"/>
                </a:lnTo>
                <a:lnTo>
                  <a:pt x="7620" y="5080"/>
                </a:lnTo>
                <a:lnTo>
                  <a:pt x="7620" y="6350"/>
                </a:lnTo>
                <a:lnTo>
                  <a:pt x="6350" y="6350"/>
                </a:lnTo>
                <a:lnTo>
                  <a:pt x="5079" y="7620"/>
                </a:lnTo>
                <a:lnTo>
                  <a:pt x="5079" y="8889"/>
                </a:lnTo>
                <a:lnTo>
                  <a:pt x="3810" y="10160"/>
                </a:lnTo>
                <a:lnTo>
                  <a:pt x="3810" y="11430"/>
                </a:lnTo>
                <a:lnTo>
                  <a:pt x="2539" y="12700"/>
                </a:lnTo>
                <a:lnTo>
                  <a:pt x="2539" y="13970"/>
                </a:lnTo>
                <a:lnTo>
                  <a:pt x="1270" y="15239"/>
                </a:lnTo>
                <a:lnTo>
                  <a:pt x="1270" y="16510"/>
                </a:lnTo>
                <a:lnTo>
                  <a:pt x="1270" y="17780"/>
                </a:lnTo>
                <a:lnTo>
                  <a:pt x="0" y="19050"/>
                </a:lnTo>
                <a:lnTo>
                  <a:pt x="0" y="22860"/>
                </a:lnTo>
                <a:lnTo>
                  <a:pt x="0" y="26670"/>
                </a:lnTo>
                <a:lnTo>
                  <a:pt x="1270" y="27939"/>
                </a:lnTo>
                <a:lnTo>
                  <a:pt x="1270" y="29210"/>
                </a:lnTo>
                <a:lnTo>
                  <a:pt x="1270" y="31750"/>
                </a:lnTo>
                <a:lnTo>
                  <a:pt x="2539" y="31750"/>
                </a:lnTo>
                <a:lnTo>
                  <a:pt x="2539" y="33020"/>
                </a:lnTo>
                <a:lnTo>
                  <a:pt x="3810" y="34289"/>
                </a:lnTo>
                <a:lnTo>
                  <a:pt x="3810" y="35560"/>
                </a:lnTo>
                <a:lnTo>
                  <a:pt x="3810" y="36830"/>
                </a:lnTo>
                <a:lnTo>
                  <a:pt x="5079" y="36830"/>
                </a:lnTo>
                <a:lnTo>
                  <a:pt x="5079" y="38100"/>
                </a:lnTo>
                <a:lnTo>
                  <a:pt x="6350" y="39370"/>
                </a:lnTo>
                <a:lnTo>
                  <a:pt x="7620" y="39370"/>
                </a:lnTo>
                <a:lnTo>
                  <a:pt x="7620" y="40639"/>
                </a:lnTo>
                <a:lnTo>
                  <a:pt x="8889" y="41910"/>
                </a:lnTo>
                <a:lnTo>
                  <a:pt x="10160" y="41910"/>
                </a:lnTo>
                <a:lnTo>
                  <a:pt x="11429" y="43180"/>
                </a:lnTo>
                <a:lnTo>
                  <a:pt x="12700" y="43180"/>
                </a:lnTo>
                <a:lnTo>
                  <a:pt x="13970" y="44450"/>
                </a:lnTo>
                <a:lnTo>
                  <a:pt x="15239" y="44450"/>
                </a:lnTo>
                <a:lnTo>
                  <a:pt x="16510" y="45720"/>
                </a:lnTo>
                <a:lnTo>
                  <a:pt x="17779" y="45720"/>
                </a:lnTo>
                <a:lnTo>
                  <a:pt x="19050" y="45720"/>
                </a:lnTo>
                <a:lnTo>
                  <a:pt x="24129" y="45720"/>
                </a:lnTo>
                <a:lnTo>
                  <a:pt x="25400" y="45720"/>
                </a:lnTo>
                <a:lnTo>
                  <a:pt x="27939" y="45720"/>
                </a:lnTo>
                <a:lnTo>
                  <a:pt x="30479" y="45720"/>
                </a:lnTo>
                <a:lnTo>
                  <a:pt x="31750" y="44450"/>
                </a:lnTo>
                <a:lnTo>
                  <a:pt x="33020" y="44450"/>
                </a:lnTo>
                <a:lnTo>
                  <a:pt x="34289" y="43180"/>
                </a:lnTo>
                <a:lnTo>
                  <a:pt x="35560" y="43180"/>
                </a:lnTo>
                <a:lnTo>
                  <a:pt x="36829" y="41910"/>
                </a:lnTo>
                <a:lnTo>
                  <a:pt x="38100" y="41910"/>
                </a:lnTo>
                <a:lnTo>
                  <a:pt x="39370" y="40639"/>
                </a:lnTo>
                <a:lnTo>
                  <a:pt x="39370" y="39370"/>
                </a:lnTo>
                <a:lnTo>
                  <a:pt x="40639" y="39370"/>
                </a:lnTo>
                <a:lnTo>
                  <a:pt x="41910" y="38100"/>
                </a:lnTo>
                <a:lnTo>
                  <a:pt x="41910" y="36830"/>
                </a:lnTo>
                <a:lnTo>
                  <a:pt x="43179" y="36830"/>
                </a:lnTo>
                <a:lnTo>
                  <a:pt x="43179" y="35560"/>
                </a:lnTo>
                <a:lnTo>
                  <a:pt x="44450" y="34289"/>
                </a:lnTo>
                <a:lnTo>
                  <a:pt x="44450" y="33020"/>
                </a:lnTo>
                <a:lnTo>
                  <a:pt x="44450" y="31750"/>
                </a:lnTo>
                <a:lnTo>
                  <a:pt x="45720" y="31750"/>
                </a:lnTo>
                <a:lnTo>
                  <a:pt x="45720" y="29210"/>
                </a:lnTo>
                <a:lnTo>
                  <a:pt x="46989" y="27939"/>
                </a:lnTo>
                <a:lnTo>
                  <a:pt x="46989" y="26670"/>
                </a:lnTo>
                <a:lnTo>
                  <a:pt x="46989" y="25400"/>
                </a:lnTo>
                <a:lnTo>
                  <a:pt x="46989" y="24130"/>
                </a:lnTo>
                <a:lnTo>
                  <a:pt x="46989" y="2286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79226" y="2758606"/>
            <a:ext cx="357973" cy="366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608320" y="29578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7939" y="0"/>
                </a:moveTo>
                <a:lnTo>
                  <a:pt x="19050" y="0"/>
                </a:lnTo>
                <a:lnTo>
                  <a:pt x="11429" y="2540"/>
                </a:lnTo>
                <a:lnTo>
                  <a:pt x="7619" y="5080"/>
                </a:lnTo>
                <a:lnTo>
                  <a:pt x="5079" y="7620"/>
                </a:lnTo>
                <a:lnTo>
                  <a:pt x="2539" y="11430"/>
                </a:lnTo>
                <a:lnTo>
                  <a:pt x="0" y="19050"/>
                </a:lnTo>
                <a:lnTo>
                  <a:pt x="0" y="26670"/>
                </a:lnTo>
                <a:lnTo>
                  <a:pt x="2539" y="34290"/>
                </a:lnTo>
                <a:lnTo>
                  <a:pt x="5079" y="38100"/>
                </a:lnTo>
                <a:lnTo>
                  <a:pt x="7619" y="40640"/>
                </a:lnTo>
                <a:lnTo>
                  <a:pt x="15239" y="45720"/>
                </a:lnTo>
                <a:lnTo>
                  <a:pt x="30479" y="45720"/>
                </a:lnTo>
                <a:lnTo>
                  <a:pt x="38100" y="40640"/>
                </a:lnTo>
                <a:lnTo>
                  <a:pt x="40639" y="38100"/>
                </a:lnTo>
                <a:lnTo>
                  <a:pt x="45719" y="30480"/>
                </a:lnTo>
                <a:lnTo>
                  <a:pt x="45719" y="15240"/>
                </a:lnTo>
                <a:lnTo>
                  <a:pt x="40639" y="7620"/>
                </a:lnTo>
                <a:lnTo>
                  <a:pt x="38100" y="5080"/>
                </a:lnTo>
                <a:lnTo>
                  <a:pt x="34289" y="2540"/>
                </a:lnTo>
                <a:lnTo>
                  <a:pt x="30479" y="1270"/>
                </a:lnTo>
                <a:lnTo>
                  <a:pt x="2793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603240" y="29527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989" y="22860"/>
                </a:moveTo>
                <a:lnTo>
                  <a:pt x="46989" y="21589"/>
                </a:lnTo>
                <a:lnTo>
                  <a:pt x="46989" y="20320"/>
                </a:lnTo>
                <a:lnTo>
                  <a:pt x="46989" y="19050"/>
                </a:lnTo>
                <a:lnTo>
                  <a:pt x="45720" y="17779"/>
                </a:lnTo>
                <a:lnTo>
                  <a:pt x="45720" y="16510"/>
                </a:lnTo>
                <a:lnTo>
                  <a:pt x="45720" y="15239"/>
                </a:lnTo>
                <a:lnTo>
                  <a:pt x="45720" y="13970"/>
                </a:lnTo>
                <a:lnTo>
                  <a:pt x="44450" y="12700"/>
                </a:lnTo>
                <a:lnTo>
                  <a:pt x="43180" y="11429"/>
                </a:lnTo>
                <a:lnTo>
                  <a:pt x="43180" y="10160"/>
                </a:lnTo>
                <a:lnTo>
                  <a:pt x="41910" y="8889"/>
                </a:lnTo>
                <a:lnTo>
                  <a:pt x="41910" y="7620"/>
                </a:lnTo>
                <a:lnTo>
                  <a:pt x="40639" y="7620"/>
                </a:lnTo>
                <a:lnTo>
                  <a:pt x="39370" y="6350"/>
                </a:lnTo>
                <a:lnTo>
                  <a:pt x="38100" y="5079"/>
                </a:lnTo>
                <a:lnTo>
                  <a:pt x="36830" y="3810"/>
                </a:lnTo>
                <a:lnTo>
                  <a:pt x="35560" y="3810"/>
                </a:lnTo>
                <a:lnTo>
                  <a:pt x="34289" y="2539"/>
                </a:lnTo>
                <a:lnTo>
                  <a:pt x="33020" y="2539"/>
                </a:lnTo>
                <a:lnTo>
                  <a:pt x="31750" y="1270"/>
                </a:lnTo>
                <a:lnTo>
                  <a:pt x="30480" y="1270"/>
                </a:lnTo>
                <a:lnTo>
                  <a:pt x="29210" y="1270"/>
                </a:lnTo>
                <a:lnTo>
                  <a:pt x="29210" y="0"/>
                </a:lnTo>
                <a:lnTo>
                  <a:pt x="26670" y="0"/>
                </a:lnTo>
                <a:lnTo>
                  <a:pt x="26670" y="0"/>
                </a:lnTo>
                <a:lnTo>
                  <a:pt x="19050" y="0"/>
                </a:lnTo>
                <a:lnTo>
                  <a:pt x="17780" y="1270"/>
                </a:lnTo>
                <a:lnTo>
                  <a:pt x="16510" y="1270"/>
                </a:lnTo>
                <a:lnTo>
                  <a:pt x="15239" y="1270"/>
                </a:lnTo>
                <a:lnTo>
                  <a:pt x="13970" y="2539"/>
                </a:lnTo>
                <a:lnTo>
                  <a:pt x="12700" y="3810"/>
                </a:lnTo>
                <a:lnTo>
                  <a:pt x="11430" y="3810"/>
                </a:lnTo>
                <a:lnTo>
                  <a:pt x="10160" y="3810"/>
                </a:lnTo>
                <a:lnTo>
                  <a:pt x="8889" y="5079"/>
                </a:lnTo>
                <a:lnTo>
                  <a:pt x="8889" y="6350"/>
                </a:lnTo>
                <a:lnTo>
                  <a:pt x="7620" y="6350"/>
                </a:lnTo>
                <a:lnTo>
                  <a:pt x="6350" y="7620"/>
                </a:lnTo>
                <a:lnTo>
                  <a:pt x="5080" y="8889"/>
                </a:lnTo>
                <a:lnTo>
                  <a:pt x="5080" y="10160"/>
                </a:lnTo>
                <a:lnTo>
                  <a:pt x="3810" y="11429"/>
                </a:lnTo>
                <a:lnTo>
                  <a:pt x="3810" y="12700"/>
                </a:lnTo>
                <a:lnTo>
                  <a:pt x="2539" y="12700"/>
                </a:lnTo>
                <a:lnTo>
                  <a:pt x="2539" y="13970"/>
                </a:lnTo>
                <a:lnTo>
                  <a:pt x="1270" y="15239"/>
                </a:lnTo>
                <a:lnTo>
                  <a:pt x="1270" y="16510"/>
                </a:lnTo>
                <a:lnTo>
                  <a:pt x="1270" y="17779"/>
                </a:lnTo>
                <a:lnTo>
                  <a:pt x="0" y="19050"/>
                </a:lnTo>
                <a:lnTo>
                  <a:pt x="0" y="20320"/>
                </a:lnTo>
                <a:lnTo>
                  <a:pt x="0" y="22860"/>
                </a:lnTo>
                <a:lnTo>
                  <a:pt x="0" y="25400"/>
                </a:lnTo>
                <a:lnTo>
                  <a:pt x="0" y="27939"/>
                </a:lnTo>
                <a:lnTo>
                  <a:pt x="1270" y="29210"/>
                </a:lnTo>
                <a:lnTo>
                  <a:pt x="1270" y="30479"/>
                </a:lnTo>
                <a:lnTo>
                  <a:pt x="1270" y="31750"/>
                </a:lnTo>
                <a:lnTo>
                  <a:pt x="2539" y="33020"/>
                </a:lnTo>
                <a:lnTo>
                  <a:pt x="2539" y="34289"/>
                </a:lnTo>
                <a:lnTo>
                  <a:pt x="3810" y="34289"/>
                </a:lnTo>
                <a:lnTo>
                  <a:pt x="3810" y="35560"/>
                </a:lnTo>
                <a:lnTo>
                  <a:pt x="5080" y="36829"/>
                </a:lnTo>
                <a:lnTo>
                  <a:pt x="5080" y="38100"/>
                </a:lnTo>
                <a:lnTo>
                  <a:pt x="6350" y="39370"/>
                </a:lnTo>
                <a:lnTo>
                  <a:pt x="7620" y="40639"/>
                </a:lnTo>
                <a:lnTo>
                  <a:pt x="8889" y="41910"/>
                </a:lnTo>
                <a:lnTo>
                  <a:pt x="10160" y="43179"/>
                </a:lnTo>
                <a:lnTo>
                  <a:pt x="11430" y="43179"/>
                </a:lnTo>
                <a:lnTo>
                  <a:pt x="12700" y="44450"/>
                </a:lnTo>
                <a:lnTo>
                  <a:pt x="13970" y="44450"/>
                </a:lnTo>
                <a:lnTo>
                  <a:pt x="15239" y="45720"/>
                </a:lnTo>
                <a:lnTo>
                  <a:pt x="16510" y="45720"/>
                </a:lnTo>
                <a:lnTo>
                  <a:pt x="17780" y="45720"/>
                </a:lnTo>
                <a:lnTo>
                  <a:pt x="19050" y="46989"/>
                </a:lnTo>
                <a:lnTo>
                  <a:pt x="20320" y="46989"/>
                </a:lnTo>
                <a:lnTo>
                  <a:pt x="21589" y="46989"/>
                </a:lnTo>
                <a:lnTo>
                  <a:pt x="24130" y="46989"/>
                </a:lnTo>
                <a:lnTo>
                  <a:pt x="26670" y="46989"/>
                </a:lnTo>
                <a:lnTo>
                  <a:pt x="29210" y="46989"/>
                </a:lnTo>
                <a:lnTo>
                  <a:pt x="29210" y="45720"/>
                </a:lnTo>
                <a:lnTo>
                  <a:pt x="30480" y="45720"/>
                </a:lnTo>
                <a:lnTo>
                  <a:pt x="31750" y="45720"/>
                </a:lnTo>
                <a:lnTo>
                  <a:pt x="33020" y="44450"/>
                </a:lnTo>
                <a:lnTo>
                  <a:pt x="34289" y="44450"/>
                </a:lnTo>
                <a:lnTo>
                  <a:pt x="35560" y="44450"/>
                </a:lnTo>
                <a:lnTo>
                  <a:pt x="35560" y="43179"/>
                </a:lnTo>
                <a:lnTo>
                  <a:pt x="36830" y="43179"/>
                </a:lnTo>
                <a:lnTo>
                  <a:pt x="38100" y="41910"/>
                </a:lnTo>
                <a:lnTo>
                  <a:pt x="39370" y="41910"/>
                </a:lnTo>
                <a:lnTo>
                  <a:pt x="39370" y="40639"/>
                </a:lnTo>
                <a:lnTo>
                  <a:pt x="40639" y="39370"/>
                </a:lnTo>
                <a:lnTo>
                  <a:pt x="41910" y="39370"/>
                </a:lnTo>
                <a:lnTo>
                  <a:pt x="41910" y="38100"/>
                </a:lnTo>
                <a:lnTo>
                  <a:pt x="43180" y="36829"/>
                </a:lnTo>
                <a:lnTo>
                  <a:pt x="43180" y="35560"/>
                </a:lnTo>
                <a:lnTo>
                  <a:pt x="44450" y="34289"/>
                </a:lnTo>
                <a:lnTo>
                  <a:pt x="45720" y="33020"/>
                </a:lnTo>
                <a:lnTo>
                  <a:pt x="45720" y="31750"/>
                </a:lnTo>
                <a:lnTo>
                  <a:pt x="45720" y="30479"/>
                </a:lnTo>
                <a:lnTo>
                  <a:pt x="45720" y="29210"/>
                </a:lnTo>
                <a:lnTo>
                  <a:pt x="46989" y="27939"/>
                </a:lnTo>
                <a:lnTo>
                  <a:pt x="46989" y="26670"/>
                </a:lnTo>
                <a:lnTo>
                  <a:pt x="46989" y="25400"/>
                </a:lnTo>
                <a:lnTo>
                  <a:pt x="46989" y="2286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42279" y="26479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7940" y="0"/>
                </a:moveTo>
                <a:lnTo>
                  <a:pt x="19050" y="0"/>
                </a:lnTo>
                <a:lnTo>
                  <a:pt x="15240" y="1270"/>
                </a:lnTo>
                <a:lnTo>
                  <a:pt x="11430" y="3810"/>
                </a:lnTo>
                <a:lnTo>
                  <a:pt x="7620" y="5079"/>
                </a:lnTo>
                <a:lnTo>
                  <a:pt x="5080" y="7620"/>
                </a:lnTo>
                <a:lnTo>
                  <a:pt x="3810" y="12700"/>
                </a:lnTo>
                <a:lnTo>
                  <a:pt x="1270" y="15239"/>
                </a:lnTo>
                <a:lnTo>
                  <a:pt x="0" y="19050"/>
                </a:lnTo>
                <a:lnTo>
                  <a:pt x="0" y="27939"/>
                </a:lnTo>
                <a:lnTo>
                  <a:pt x="1270" y="31750"/>
                </a:lnTo>
                <a:lnTo>
                  <a:pt x="3810" y="35560"/>
                </a:lnTo>
                <a:lnTo>
                  <a:pt x="5080" y="39370"/>
                </a:lnTo>
                <a:lnTo>
                  <a:pt x="7620" y="41910"/>
                </a:lnTo>
                <a:lnTo>
                  <a:pt x="11430" y="43179"/>
                </a:lnTo>
                <a:lnTo>
                  <a:pt x="15240" y="45720"/>
                </a:lnTo>
                <a:lnTo>
                  <a:pt x="19050" y="46989"/>
                </a:lnTo>
                <a:lnTo>
                  <a:pt x="27940" y="46989"/>
                </a:lnTo>
                <a:lnTo>
                  <a:pt x="31750" y="45720"/>
                </a:lnTo>
                <a:lnTo>
                  <a:pt x="35560" y="43179"/>
                </a:lnTo>
                <a:lnTo>
                  <a:pt x="39370" y="41910"/>
                </a:lnTo>
                <a:lnTo>
                  <a:pt x="41910" y="39370"/>
                </a:lnTo>
                <a:lnTo>
                  <a:pt x="44450" y="35560"/>
                </a:lnTo>
                <a:lnTo>
                  <a:pt x="46990" y="27939"/>
                </a:lnTo>
                <a:lnTo>
                  <a:pt x="46990" y="19050"/>
                </a:lnTo>
                <a:lnTo>
                  <a:pt x="45720" y="15239"/>
                </a:lnTo>
                <a:lnTo>
                  <a:pt x="41910" y="7620"/>
                </a:lnTo>
                <a:lnTo>
                  <a:pt x="39370" y="5079"/>
                </a:lnTo>
                <a:lnTo>
                  <a:pt x="35560" y="3810"/>
                </a:lnTo>
                <a:lnTo>
                  <a:pt x="31750" y="1270"/>
                </a:lnTo>
                <a:lnTo>
                  <a:pt x="2794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38470" y="2642870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20" h="46989">
                <a:moveTo>
                  <a:pt x="45719" y="24129"/>
                </a:moveTo>
                <a:lnTo>
                  <a:pt x="45719" y="22859"/>
                </a:lnTo>
                <a:lnTo>
                  <a:pt x="45719" y="21589"/>
                </a:lnTo>
                <a:lnTo>
                  <a:pt x="45719" y="20319"/>
                </a:lnTo>
                <a:lnTo>
                  <a:pt x="45719" y="19050"/>
                </a:lnTo>
                <a:lnTo>
                  <a:pt x="45719" y="17779"/>
                </a:lnTo>
                <a:lnTo>
                  <a:pt x="44450" y="16509"/>
                </a:lnTo>
                <a:lnTo>
                  <a:pt x="44450" y="15239"/>
                </a:lnTo>
                <a:lnTo>
                  <a:pt x="44450" y="13969"/>
                </a:lnTo>
                <a:lnTo>
                  <a:pt x="43179" y="12700"/>
                </a:lnTo>
                <a:lnTo>
                  <a:pt x="43179" y="11429"/>
                </a:lnTo>
                <a:lnTo>
                  <a:pt x="41909" y="10159"/>
                </a:lnTo>
                <a:lnTo>
                  <a:pt x="40639" y="10159"/>
                </a:lnTo>
                <a:lnTo>
                  <a:pt x="40639" y="8889"/>
                </a:lnTo>
                <a:lnTo>
                  <a:pt x="40639" y="7619"/>
                </a:lnTo>
                <a:lnTo>
                  <a:pt x="39369" y="7619"/>
                </a:lnTo>
                <a:lnTo>
                  <a:pt x="38100" y="6350"/>
                </a:lnTo>
                <a:lnTo>
                  <a:pt x="36829" y="5079"/>
                </a:lnTo>
                <a:lnTo>
                  <a:pt x="35559" y="5079"/>
                </a:lnTo>
                <a:lnTo>
                  <a:pt x="35559" y="3809"/>
                </a:lnTo>
                <a:lnTo>
                  <a:pt x="34289" y="3809"/>
                </a:lnTo>
                <a:lnTo>
                  <a:pt x="33019" y="2539"/>
                </a:lnTo>
                <a:lnTo>
                  <a:pt x="31750" y="2539"/>
                </a:lnTo>
                <a:lnTo>
                  <a:pt x="30479" y="2539"/>
                </a:lnTo>
                <a:lnTo>
                  <a:pt x="29209" y="1269"/>
                </a:lnTo>
                <a:lnTo>
                  <a:pt x="27939" y="1269"/>
                </a:lnTo>
                <a:lnTo>
                  <a:pt x="26669" y="1269"/>
                </a:lnTo>
                <a:lnTo>
                  <a:pt x="25400" y="1269"/>
                </a:lnTo>
                <a:lnTo>
                  <a:pt x="24129" y="0"/>
                </a:lnTo>
                <a:lnTo>
                  <a:pt x="22859" y="0"/>
                </a:lnTo>
                <a:lnTo>
                  <a:pt x="21589" y="0"/>
                </a:lnTo>
                <a:lnTo>
                  <a:pt x="20319" y="1269"/>
                </a:lnTo>
                <a:lnTo>
                  <a:pt x="19050" y="1269"/>
                </a:lnTo>
                <a:lnTo>
                  <a:pt x="17779" y="1269"/>
                </a:lnTo>
                <a:lnTo>
                  <a:pt x="16509" y="1269"/>
                </a:lnTo>
                <a:lnTo>
                  <a:pt x="15239" y="2539"/>
                </a:lnTo>
                <a:lnTo>
                  <a:pt x="13969" y="2539"/>
                </a:lnTo>
                <a:lnTo>
                  <a:pt x="12700" y="2539"/>
                </a:lnTo>
                <a:lnTo>
                  <a:pt x="11429" y="3809"/>
                </a:lnTo>
                <a:lnTo>
                  <a:pt x="10159" y="3809"/>
                </a:lnTo>
                <a:lnTo>
                  <a:pt x="5079" y="8889"/>
                </a:lnTo>
                <a:lnTo>
                  <a:pt x="5079" y="10159"/>
                </a:lnTo>
                <a:lnTo>
                  <a:pt x="3809" y="10159"/>
                </a:lnTo>
                <a:lnTo>
                  <a:pt x="2539" y="11429"/>
                </a:lnTo>
                <a:lnTo>
                  <a:pt x="2539" y="12700"/>
                </a:lnTo>
                <a:lnTo>
                  <a:pt x="2539" y="13969"/>
                </a:lnTo>
                <a:lnTo>
                  <a:pt x="1269" y="15239"/>
                </a:lnTo>
                <a:lnTo>
                  <a:pt x="1269" y="16509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0" y="22859"/>
                </a:lnTo>
                <a:lnTo>
                  <a:pt x="0" y="24129"/>
                </a:lnTo>
                <a:lnTo>
                  <a:pt x="0" y="25400"/>
                </a:lnTo>
                <a:lnTo>
                  <a:pt x="0" y="26669"/>
                </a:lnTo>
                <a:lnTo>
                  <a:pt x="0" y="27939"/>
                </a:lnTo>
                <a:lnTo>
                  <a:pt x="0" y="29209"/>
                </a:lnTo>
                <a:lnTo>
                  <a:pt x="0" y="30479"/>
                </a:lnTo>
                <a:lnTo>
                  <a:pt x="1269" y="31750"/>
                </a:lnTo>
                <a:lnTo>
                  <a:pt x="1269" y="33019"/>
                </a:lnTo>
                <a:lnTo>
                  <a:pt x="2539" y="34289"/>
                </a:lnTo>
                <a:lnTo>
                  <a:pt x="2539" y="35559"/>
                </a:lnTo>
                <a:lnTo>
                  <a:pt x="2539" y="36829"/>
                </a:lnTo>
                <a:lnTo>
                  <a:pt x="3809" y="36829"/>
                </a:lnTo>
                <a:lnTo>
                  <a:pt x="5079" y="38100"/>
                </a:lnTo>
                <a:lnTo>
                  <a:pt x="5079" y="39369"/>
                </a:lnTo>
                <a:lnTo>
                  <a:pt x="6350" y="40639"/>
                </a:lnTo>
                <a:lnTo>
                  <a:pt x="7619" y="41909"/>
                </a:lnTo>
                <a:lnTo>
                  <a:pt x="8889" y="41909"/>
                </a:lnTo>
                <a:lnTo>
                  <a:pt x="8889" y="43179"/>
                </a:lnTo>
                <a:lnTo>
                  <a:pt x="10159" y="43179"/>
                </a:lnTo>
                <a:lnTo>
                  <a:pt x="11429" y="44450"/>
                </a:lnTo>
                <a:lnTo>
                  <a:pt x="12700" y="44450"/>
                </a:lnTo>
                <a:lnTo>
                  <a:pt x="13969" y="45719"/>
                </a:lnTo>
                <a:lnTo>
                  <a:pt x="15239" y="45719"/>
                </a:lnTo>
                <a:lnTo>
                  <a:pt x="16509" y="45719"/>
                </a:lnTo>
                <a:lnTo>
                  <a:pt x="16509" y="46989"/>
                </a:lnTo>
                <a:lnTo>
                  <a:pt x="17779" y="46989"/>
                </a:lnTo>
                <a:lnTo>
                  <a:pt x="22859" y="46989"/>
                </a:lnTo>
                <a:lnTo>
                  <a:pt x="29209" y="46989"/>
                </a:lnTo>
                <a:lnTo>
                  <a:pt x="29209" y="45719"/>
                </a:lnTo>
                <a:lnTo>
                  <a:pt x="30479" y="45719"/>
                </a:lnTo>
                <a:lnTo>
                  <a:pt x="31750" y="45719"/>
                </a:lnTo>
                <a:lnTo>
                  <a:pt x="33019" y="44450"/>
                </a:lnTo>
                <a:lnTo>
                  <a:pt x="34289" y="44450"/>
                </a:lnTo>
                <a:lnTo>
                  <a:pt x="35559" y="43179"/>
                </a:lnTo>
                <a:lnTo>
                  <a:pt x="36829" y="41909"/>
                </a:lnTo>
                <a:lnTo>
                  <a:pt x="38100" y="41909"/>
                </a:lnTo>
                <a:lnTo>
                  <a:pt x="39369" y="40639"/>
                </a:lnTo>
                <a:lnTo>
                  <a:pt x="40639" y="40639"/>
                </a:lnTo>
                <a:lnTo>
                  <a:pt x="40639" y="39369"/>
                </a:lnTo>
                <a:lnTo>
                  <a:pt x="40639" y="38100"/>
                </a:lnTo>
                <a:lnTo>
                  <a:pt x="41909" y="36829"/>
                </a:lnTo>
                <a:lnTo>
                  <a:pt x="43179" y="36829"/>
                </a:lnTo>
                <a:lnTo>
                  <a:pt x="43179" y="35559"/>
                </a:lnTo>
                <a:lnTo>
                  <a:pt x="44450" y="34289"/>
                </a:lnTo>
                <a:lnTo>
                  <a:pt x="44450" y="33019"/>
                </a:lnTo>
                <a:lnTo>
                  <a:pt x="44450" y="31750"/>
                </a:lnTo>
                <a:lnTo>
                  <a:pt x="45719" y="30479"/>
                </a:lnTo>
                <a:lnTo>
                  <a:pt x="45719" y="29209"/>
                </a:lnTo>
                <a:lnTo>
                  <a:pt x="45719" y="27939"/>
                </a:lnTo>
                <a:lnTo>
                  <a:pt x="45719" y="26669"/>
                </a:lnTo>
                <a:lnTo>
                  <a:pt x="45719" y="25400"/>
                </a:lnTo>
                <a:lnTo>
                  <a:pt x="45719" y="24129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39906" y="1502576"/>
            <a:ext cx="908986" cy="9978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392420" y="19405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80">
                <a:moveTo>
                  <a:pt x="24129" y="0"/>
                </a:moveTo>
                <a:lnTo>
                  <a:pt x="0" y="27939"/>
                </a:lnTo>
                <a:lnTo>
                  <a:pt x="24129" y="55879"/>
                </a:lnTo>
                <a:lnTo>
                  <a:pt x="46989" y="27939"/>
                </a:lnTo>
                <a:lnTo>
                  <a:pt x="2412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392420" y="19405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80">
                <a:moveTo>
                  <a:pt x="24129" y="55879"/>
                </a:moveTo>
                <a:lnTo>
                  <a:pt x="46989" y="27939"/>
                </a:lnTo>
                <a:lnTo>
                  <a:pt x="24129" y="0"/>
                </a:lnTo>
                <a:lnTo>
                  <a:pt x="0" y="27939"/>
                </a:lnTo>
                <a:lnTo>
                  <a:pt x="24129" y="55879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15990" y="13690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80">
                <a:moveTo>
                  <a:pt x="22860" y="0"/>
                </a:moveTo>
                <a:lnTo>
                  <a:pt x="0" y="27939"/>
                </a:lnTo>
                <a:lnTo>
                  <a:pt x="22860" y="55879"/>
                </a:lnTo>
                <a:lnTo>
                  <a:pt x="46989" y="27939"/>
                </a:lnTo>
                <a:lnTo>
                  <a:pt x="2286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15990" y="1369060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80">
                <a:moveTo>
                  <a:pt x="22860" y="55879"/>
                </a:moveTo>
                <a:lnTo>
                  <a:pt x="46989" y="27939"/>
                </a:lnTo>
                <a:lnTo>
                  <a:pt x="22860" y="0"/>
                </a:lnTo>
                <a:lnTo>
                  <a:pt x="0" y="27939"/>
                </a:lnTo>
                <a:lnTo>
                  <a:pt x="22860" y="55879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772150" y="1363980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60" y="0"/>
                </a:moveTo>
                <a:lnTo>
                  <a:pt x="0" y="29210"/>
                </a:lnTo>
                <a:lnTo>
                  <a:pt x="22860" y="57150"/>
                </a:lnTo>
                <a:lnTo>
                  <a:pt x="46989" y="29210"/>
                </a:lnTo>
                <a:lnTo>
                  <a:pt x="2286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772150" y="1363980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60" y="57150"/>
                </a:moveTo>
                <a:lnTo>
                  <a:pt x="46989" y="29210"/>
                </a:lnTo>
                <a:lnTo>
                  <a:pt x="22860" y="0"/>
                </a:lnTo>
                <a:lnTo>
                  <a:pt x="0" y="29210"/>
                </a:lnTo>
                <a:lnTo>
                  <a:pt x="22860" y="57150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090920" y="2633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59" y="0"/>
                </a:moveTo>
                <a:lnTo>
                  <a:pt x="0" y="27940"/>
                </a:lnTo>
                <a:lnTo>
                  <a:pt x="22859" y="57150"/>
                </a:lnTo>
                <a:lnTo>
                  <a:pt x="46989" y="27940"/>
                </a:lnTo>
                <a:lnTo>
                  <a:pt x="2285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90920" y="26339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59" y="57150"/>
                </a:moveTo>
                <a:lnTo>
                  <a:pt x="46989" y="27940"/>
                </a:lnTo>
                <a:lnTo>
                  <a:pt x="22859" y="0"/>
                </a:lnTo>
                <a:lnTo>
                  <a:pt x="0" y="27940"/>
                </a:lnTo>
                <a:lnTo>
                  <a:pt x="22859" y="5715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37629" y="30695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37629" y="305053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32550" y="29387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36830"/>
                </a:moveTo>
                <a:lnTo>
                  <a:pt x="36829" y="36830"/>
                </a:lnTo>
                <a:lnTo>
                  <a:pt x="3682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32550" y="29387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96380" y="31826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96380" y="31635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49390" y="292988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36830"/>
                </a:moveTo>
                <a:lnTo>
                  <a:pt x="38100" y="36830"/>
                </a:lnTo>
                <a:lnTo>
                  <a:pt x="3810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549390" y="292988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362700" y="302323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362700" y="300482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394450" y="29902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394450" y="29718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423659" y="29718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36829"/>
                </a:moveTo>
                <a:lnTo>
                  <a:pt x="36829" y="36829"/>
                </a:lnTo>
                <a:lnTo>
                  <a:pt x="36829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423659" y="29718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474459" y="28917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474459" y="28727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099" y="0"/>
                </a:lnTo>
                <a:lnTo>
                  <a:pt x="3809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544309" y="29337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544309" y="29337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455409" y="29902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455409" y="29718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437629" y="300418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437629" y="298577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315709" y="29762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315709" y="29578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329679" y="29806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29679" y="296163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512559" y="29248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512559" y="290576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549390" y="291083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36830"/>
                </a:moveTo>
                <a:lnTo>
                  <a:pt x="38100" y="36830"/>
                </a:lnTo>
                <a:lnTo>
                  <a:pt x="3810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9390" y="291083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427470" y="29057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427470" y="28867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90640" y="31165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30" y="38100"/>
                </a:lnTo>
                <a:lnTo>
                  <a:pt x="3683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390640" y="31165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587490" y="295719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587490" y="29387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573519" y="29057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573519" y="288671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01740" y="28822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01740" y="286385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380479" y="2943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80479" y="292481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0" y="0"/>
                </a:moveTo>
                <a:lnTo>
                  <a:pt x="38100" y="0"/>
                </a:ln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512559" y="30276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512559" y="30086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51600" y="29108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451600" y="289178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474459" y="31775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474459" y="31584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099" y="0"/>
                </a:lnTo>
                <a:lnTo>
                  <a:pt x="3809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94450" y="31165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94450" y="31165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5867400" y="3276600"/>
            <a:ext cx="13716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50" spc="42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4508319" y="2227579"/>
            <a:ext cx="133350" cy="13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0"/>
              </a:lnSpc>
            </a:pPr>
            <a:r>
              <a:rPr sz="850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5838190" y="297180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941059" y="2868929"/>
            <a:ext cx="0" cy="205740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5637529" y="1229359"/>
            <a:ext cx="62928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75" dirty="0">
                <a:latin typeface="Arial"/>
                <a:cs typeface="Arial"/>
              </a:rPr>
              <a:t>Iteration2</a:t>
            </a:r>
            <a:endParaRPr sz="95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546100" y="5834379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46100" y="3983990"/>
            <a:ext cx="0" cy="1850389"/>
          </a:xfrm>
          <a:custGeom>
            <a:avLst/>
            <a:gdLst/>
            <a:ahLst/>
            <a:cxnLst/>
            <a:rect l="l" t="t" r="r" b="b"/>
            <a:pathLst>
              <a:path h="1850389">
                <a:moveTo>
                  <a:pt x="0" y="185039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8199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48689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215389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47828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744979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011679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1948179" y="5867400"/>
            <a:ext cx="16510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5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227965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 txBox="1"/>
          <p:nvPr/>
        </p:nvSpPr>
        <p:spPr>
          <a:xfrm>
            <a:off x="2247900" y="58674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254635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2481579" y="58674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60" dirty="0">
                <a:latin typeface="Arial"/>
                <a:cs typeface="Arial"/>
              </a:rPr>
              <a:t>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281305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2795270" y="3811270"/>
            <a:ext cx="3067050" cy="228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546100" y="559054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467359" y="5565140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546100" y="53276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 txBox="1"/>
          <p:nvPr/>
        </p:nvSpPr>
        <p:spPr>
          <a:xfrm>
            <a:off x="406400" y="52959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60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546100" y="50609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 txBox="1"/>
          <p:nvPr/>
        </p:nvSpPr>
        <p:spPr>
          <a:xfrm>
            <a:off x="467359" y="50292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546100" y="47942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 txBox="1"/>
          <p:nvPr/>
        </p:nvSpPr>
        <p:spPr>
          <a:xfrm>
            <a:off x="406400" y="47675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1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546100" y="45275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 txBox="1"/>
          <p:nvPr/>
        </p:nvSpPr>
        <p:spPr>
          <a:xfrm>
            <a:off x="467359" y="45008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546100" y="425957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406400" y="42341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Arial"/>
                <a:cs typeface="Arial"/>
              </a:rPr>
              <a:t>2</a:t>
            </a:r>
            <a:r>
              <a:rPr sz="550" spc="3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546100" y="399287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467359" y="3959859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1192530" y="5810250"/>
            <a:ext cx="45720" cy="46990"/>
          </a:xfrm>
          <a:custGeom>
            <a:avLst/>
            <a:gdLst/>
            <a:ahLst/>
            <a:cxnLst/>
            <a:rect l="l" t="t" r="r" b="b"/>
            <a:pathLst>
              <a:path w="45719" h="46989">
                <a:moveTo>
                  <a:pt x="26669" y="0"/>
                </a:moveTo>
                <a:lnTo>
                  <a:pt x="19050" y="0"/>
                </a:lnTo>
                <a:lnTo>
                  <a:pt x="15239" y="1269"/>
                </a:lnTo>
                <a:lnTo>
                  <a:pt x="7619" y="6350"/>
                </a:lnTo>
                <a:lnTo>
                  <a:pt x="2539" y="11430"/>
                </a:lnTo>
                <a:lnTo>
                  <a:pt x="1269" y="16509"/>
                </a:lnTo>
                <a:lnTo>
                  <a:pt x="0" y="19050"/>
                </a:lnTo>
                <a:lnTo>
                  <a:pt x="0" y="27940"/>
                </a:lnTo>
                <a:lnTo>
                  <a:pt x="2539" y="35559"/>
                </a:lnTo>
                <a:lnTo>
                  <a:pt x="5079" y="39369"/>
                </a:lnTo>
                <a:lnTo>
                  <a:pt x="7619" y="41909"/>
                </a:lnTo>
                <a:lnTo>
                  <a:pt x="11429" y="44450"/>
                </a:lnTo>
                <a:lnTo>
                  <a:pt x="19050" y="46990"/>
                </a:lnTo>
                <a:lnTo>
                  <a:pt x="26669" y="46990"/>
                </a:lnTo>
                <a:lnTo>
                  <a:pt x="34289" y="44450"/>
                </a:lnTo>
                <a:lnTo>
                  <a:pt x="38100" y="41909"/>
                </a:lnTo>
                <a:lnTo>
                  <a:pt x="40639" y="39369"/>
                </a:lnTo>
                <a:lnTo>
                  <a:pt x="45719" y="31750"/>
                </a:lnTo>
                <a:lnTo>
                  <a:pt x="45719" y="16509"/>
                </a:lnTo>
                <a:lnTo>
                  <a:pt x="43179" y="11430"/>
                </a:lnTo>
                <a:lnTo>
                  <a:pt x="38100" y="6350"/>
                </a:lnTo>
                <a:lnTo>
                  <a:pt x="30479" y="1269"/>
                </a:lnTo>
                <a:lnTo>
                  <a:pt x="2666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87450" y="580644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990" y="22860"/>
                </a:moveTo>
                <a:lnTo>
                  <a:pt x="46990" y="21590"/>
                </a:lnTo>
                <a:lnTo>
                  <a:pt x="46990" y="20320"/>
                </a:lnTo>
                <a:lnTo>
                  <a:pt x="46990" y="19050"/>
                </a:lnTo>
                <a:lnTo>
                  <a:pt x="46990" y="17780"/>
                </a:lnTo>
                <a:lnTo>
                  <a:pt x="45719" y="16510"/>
                </a:lnTo>
                <a:lnTo>
                  <a:pt x="45719" y="15240"/>
                </a:lnTo>
                <a:lnTo>
                  <a:pt x="45719" y="13970"/>
                </a:lnTo>
                <a:lnTo>
                  <a:pt x="44450" y="12700"/>
                </a:lnTo>
                <a:lnTo>
                  <a:pt x="44450" y="11430"/>
                </a:lnTo>
                <a:lnTo>
                  <a:pt x="43180" y="11430"/>
                </a:lnTo>
                <a:lnTo>
                  <a:pt x="43180" y="10160"/>
                </a:lnTo>
                <a:lnTo>
                  <a:pt x="41909" y="8890"/>
                </a:lnTo>
                <a:lnTo>
                  <a:pt x="41909" y="7620"/>
                </a:lnTo>
                <a:lnTo>
                  <a:pt x="40640" y="6350"/>
                </a:lnTo>
                <a:lnTo>
                  <a:pt x="39369" y="6350"/>
                </a:lnTo>
                <a:lnTo>
                  <a:pt x="38100" y="5080"/>
                </a:lnTo>
                <a:lnTo>
                  <a:pt x="36830" y="3810"/>
                </a:lnTo>
                <a:lnTo>
                  <a:pt x="35559" y="3810"/>
                </a:lnTo>
                <a:lnTo>
                  <a:pt x="34290" y="2540"/>
                </a:lnTo>
                <a:lnTo>
                  <a:pt x="33019" y="1270"/>
                </a:lnTo>
                <a:lnTo>
                  <a:pt x="31750" y="1270"/>
                </a:lnTo>
                <a:lnTo>
                  <a:pt x="30480" y="1270"/>
                </a:lnTo>
                <a:lnTo>
                  <a:pt x="29209" y="0"/>
                </a:lnTo>
                <a:lnTo>
                  <a:pt x="27940" y="0"/>
                </a:lnTo>
                <a:lnTo>
                  <a:pt x="17780" y="0"/>
                </a:lnTo>
                <a:lnTo>
                  <a:pt x="16509" y="1270"/>
                </a:lnTo>
                <a:lnTo>
                  <a:pt x="15240" y="1270"/>
                </a:lnTo>
                <a:lnTo>
                  <a:pt x="13969" y="1270"/>
                </a:lnTo>
                <a:lnTo>
                  <a:pt x="12700" y="2540"/>
                </a:lnTo>
                <a:lnTo>
                  <a:pt x="11430" y="3810"/>
                </a:lnTo>
                <a:lnTo>
                  <a:pt x="10159" y="3810"/>
                </a:lnTo>
                <a:lnTo>
                  <a:pt x="8890" y="5080"/>
                </a:lnTo>
                <a:lnTo>
                  <a:pt x="7619" y="6350"/>
                </a:lnTo>
                <a:lnTo>
                  <a:pt x="6350" y="6350"/>
                </a:lnTo>
                <a:lnTo>
                  <a:pt x="6350" y="7620"/>
                </a:lnTo>
                <a:lnTo>
                  <a:pt x="5080" y="8890"/>
                </a:lnTo>
                <a:lnTo>
                  <a:pt x="5080" y="10160"/>
                </a:lnTo>
                <a:lnTo>
                  <a:pt x="3809" y="11430"/>
                </a:lnTo>
                <a:lnTo>
                  <a:pt x="2540" y="11430"/>
                </a:lnTo>
                <a:lnTo>
                  <a:pt x="2540" y="12700"/>
                </a:lnTo>
                <a:lnTo>
                  <a:pt x="2540" y="13970"/>
                </a:lnTo>
                <a:lnTo>
                  <a:pt x="1269" y="15240"/>
                </a:lnTo>
                <a:lnTo>
                  <a:pt x="1269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2860"/>
                </a:lnTo>
                <a:lnTo>
                  <a:pt x="0" y="27940"/>
                </a:lnTo>
                <a:lnTo>
                  <a:pt x="1269" y="29210"/>
                </a:lnTo>
                <a:lnTo>
                  <a:pt x="1269" y="30480"/>
                </a:lnTo>
                <a:lnTo>
                  <a:pt x="2540" y="33020"/>
                </a:lnTo>
                <a:lnTo>
                  <a:pt x="2540" y="34290"/>
                </a:lnTo>
                <a:lnTo>
                  <a:pt x="3809" y="35560"/>
                </a:lnTo>
                <a:lnTo>
                  <a:pt x="5080" y="36830"/>
                </a:lnTo>
                <a:lnTo>
                  <a:pt x="6350" y="38100"/>
                </a:lnTo>
                <a:lnTo>
                  <a:pt x="6350" y="39370"/>
                </a:lnTo>
                <a:lnTo>
                  <a:pt x="7619" y="39370"/>
                </a:lnTo>
                <a:lnTo>
                  <a:pt x="8890" y="40640"/>
                </a:lnTo>
                <a:lnTo>
                  <a:pt x="8890" y="41910"/>
                </a:lnTo>
                <a:lnTo>
                  <a:pt x="10159" y="41910"/>
                </a:lnTo>
                <a:lnTo>
                  <a:pt x="11430" y="43180"/>
                </a:lnTo>
                <a:lnTo>
                  <a:pt x="12700" y="43180"/>
                </a:lnTo>
                <a:lnTo>
                  <a:pt x="12700" y="44450"/>
                </a:lnTo>
                <a:lnTo>
                  <a:pt x="13969" y="44450"/>
                </a:lnTo>
                <a:lnTo>
                  <a:pt x="15240" y="44450"/>
                </a:lnTo>
                <a:lnTo>
                  <a:pt x="16509" y="45720"/>
                </a:lnTo>
                <a:lnTo>
                  <a:pt x="17780" y="45720"/>
                </a:lnTo>
                <a:lnTo>
                  <a:pt x="19050" y="45720"/>
                </a:lnTo>
                <a:lnTo>
                  <a:pt x="20319" y="45720"/>
                </a:lnTo>
                <a:lnTo>
                  <a:pt x="21590" y="45720"/>
                </a:lnTo>
                <a:lnTo>
                  <a:pt x="22859" y="46990"/>
                </a:lnTo>
                <a:lnTo>
                  <a:pt x="24130" y="46990"/>
                </a:lnTo>
                <a:lnTo>
                  <a:pt x="26669" y="45720"/>
                </a:lnTo>
                <a:lnTo>
                  <a:pt x="27940" y="45720"/>
                </a:lnTo>
                <a:lnTo>
                  <a:pt x="29209" y="45720"/>
                </a:lnTo>
                <a:lnTo>
                  <a:pt x="30480" y="45720"/>
                </a:lnTo>
                <a:lnTo>
                  <a:pt x="31750" y="44450"/>
                </a:lnTo>
                <a:lnTo>
                  <a:pt x="33019" y="44450"/>
                </a:lnTo>
                <a:lnTo>
                  <a:pt x="34290" y="44450"/>
                </a:lnTo>
                <a:lnTo>
                  <a:pt x="34290" y="43180"/>
                </a:lnTo>
                <a:lnTo>
                  <a:pt x="35559" y="43180"/>
                </a:lnTo>
                <a:lnTo>
                  <a:pt x="36830" y="41910"/>
                </a:lnTo>
                <a:lnTo>
                  <a:pt x="38100" y="41910"/>
                </a:lnTo>
                <a:lnTo>
                  <a:pt x="38100" y="40640"/>
                </a:lnTo>
                <a:lnTo>
                  <a:pt x="39369" y="39370"/>
                </a:lnTo>
                <a:lnTo>
                  <a:pt x="40640" y="39370"/>
                </a:lnTo>
                <a:lnTo>
                  <a:pt x="41909" y="38100"/>
                </a:lnTo>
                <a:lnTo>
                  <a:pt x="41909" y="36830"/>
                </a:lnTo>
                <a:lnTo>
                  <a:pt x="43180" y="36830"/>
                </a:lnTo>
                <a:lnTo>
                  <a:pt x="43180" y="35560"/>
                </a:lnTo>
                <a:lnTo>
                  <a:pt x="44450" y="34290"/>
                </a:lnTo>
                <a:lnTo>
                  <a:pt x="44450" y="33020"/>
                </a:lnTo>
                <a:lnTo>
                  <a:pt x="45719" y="33020"/>
                </a:lnTo>
                <a:lnTo>
                  <a:pt x="45719" y="30480"/>
                </a:lnTo>
                <a:lnTo>
                  <a:pt x="45719" y="29210"/>
                </a:lnTo>
                <a:lnTo>
                  <a:pt x="46990" y="27940"/>
                </a:lnTo>
                <a:lnTo>
                  <a:pt x="46990" y="26670"/>
                </a:lnTo>
                <a:lnTo>
                  <a:pt x="46990" y="25400"/>
                </a:lnTo>
                <a:lnTo>
                  <a:pt x="46990" y="24130"/>
                </a:lnTo>
                <a:lnTo>
                  <a:pt x="46990" y="2286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88226" y="5349406"/>
            <a:ext cx="357973" cy="3668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417319" y="5548629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20">
                <a:moveTo>
                  <a:pt x="30480" y="0"/>
                </a:moveTo>
                <a:lnTo>
                  <a:pt x="15240" y="0"/>
                </a:lnTo>
                <a:lnTo>
                  <a:pt x="7620" y="5080"/>
                </a:lnTo>
                <a:lnTo>
                  <a:pt x="5080" y="7620"/>
                </a:lnTo>
                <a:lnTo>
                  <a:pt x="2540" y="11430"/>
                </a:lnTo>
                <a:lnTo>
                  <a:pt x="0" y="19050"/>
                </a:lnTo>
                <a:lnTo>
                  <a:pt x="0" y="26670"/>
                </a:lnTo>
                <a:lnTo>
                  <a:pt x="19050" y="45720"/>
                </a:lnTo>
                <a:lnTo>
                  <a:pt x="27940" y="45720"/>
                </a:lnTo>
                <a:lnTo>
                  <a:pt x="30480" y="44450"/>
                </a:lnTo>
                <a:lnTo>
                  <a:pt x="34290" y="43180"/>
                </a:lnTo>
                <a:lnTo>
                  <a:pt x="38100" y="40640"/>
                </a:lnTo>
                <a:lnTo>
                  <a:pt x="40640" y="38100"/>
                </a:lnTo>
                <a:lnTo>
                  <a:pt x="45720" y="30480"/>
                </a:lnTo>
                <a:lnTo>
                  <a:pt x="46990" y="26670"/>
                </a:lnTo>
                <a:lnTo>
                  <a:pt x="46990" y="19050"/>
                </a:lnTo>
                <a:lnTo>
                  <a:pt x="45720" y="15240"/>
                </a:lnTo>
                <a:lnTo>
                  <a:pt x="40640" y="7620"/>
                </a:lnTo>
                <a:lnTo>
                  <a:pt x="38100" y="5080"/>
                </a:lnTo>
                <a:lnTo>
                  <a:pt x="3048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412239" y="55435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990" y="22859"/>
                </a:moveTo>
                <a:lnTo>
                  <a:pt x="46990" y="21590"/>
                </a:lnTo>
                <a:lnTo>
                  <a:pt x="46990" y="20319"/>
                </a:lnTo>
                <a:lnTo>
                  <a:pt x="46990" y="19050"/>
                </a:lnTo>
                <a:lnTo>
                  <a:pt x="45719" y="17780"/>
                </a:lnTo>
                <a:lnTo>
                  <a:pt x="45719" y="16509"/>
                </a:lnTo>
                <a:lnTo>
                  <a:pt x="45719" y="15240"/>
                </a:lnTo>
                <a:lnTo>
                  <a:pt x="44450" y="13969"/>
                </a:lnTo>
                <a:lnTo>
                  <a:pt x="44450" y="12700"/>
                </a:lnTo>
                <a:lnTo>
                  <a:pt x="43179" y="11430"/>
                </a:lnTo>
                <a:lnTo>
                  <a:pt x="43179" y="10159"/>
                </a:lnTo>
                <a:lnTo>
                  <a:pt x="41909" y="8890"/>
                </a:lnTo>
                <a:lnTo>
                  <a:pt x="40640" y="7619"/>
                </a:lnTo>
                <a:lnTo>
                  <a:pt x="39369" y="6350"/>
                </a:lnTo>
                <a:lnTo>
                  <a:pt x="38100" y="5080"/>
                </a:lnTo>
                <a:lnTo>
                  <a:pt x="36829" y="3809"/>
                </a:lnTo>
                <a:lnTo>
                  <a:pt x="35559" y="3809"/>
                </a:lnTo>
                <a:lnTo>
                  <a:pt x="35559" y="2540"/>
                </a:lnTo>
                <a:lnTo>
                  <a:pt x="34290" y="2540"/>
                </a:lnTo>
                <a:lnTo>
                  <a:pt x="33019" y="2540"/>
                </a:lnTo>
                <a:lnTo>
                  <a:pt x="31750" y="1269"/>
                </a:lnTo>
                <a:lnTo>
                  <a:pt x="30479" y="1269"/>
                </a:lnTo>
                <a:lnTo>
                  <a:pt x="29209" y="1269"/>
                </a:lnTo>
                <a:lnTo>
                  <a:pt x="27940" y="0"/>
                </a:lnTo>
                <a:lnTo>
                  <a:pt x="25400" y="0"/>
                </a:lnTo>
                <a:lnTo>
                  <a:pt x="24129" y="0"/>
                </a:lnTo>
                <a:lnTo>
                  <a:pt x="22859" y="0"/>
                </a:lnTo>
                <a:lnTo>
                  <a:pt x="21590" y="0"/>
                </a:lnTo>
                <a:lnTo>
                  <a:pt x="20319" y="0"/>
                </a:lnTo>
                <a:lnTo>
                  <a:pt x="19050" y="0"/>
                </a:lnTo>
                <a:lnTo>
                  <a:pt x="17779" y="1269"/>
                </a:lnTo>
                <a:lnTo>
                  <a:pt x="16509" y="1269"/>
                </a:lnTo>
                <a:lnTo>
                  <a:pt x="15240" y="1269"/>
                </a:lnTo>
                <a:lnTo>
                  <a:pt x="13969" y="2540"/>
                </a:lnTo>
                <a:lnTo>
                  <a:pt x="12700" y="2540"/>
                </a:lnTo>
                <a:lnTo>
                  <a:pt x="11429" y="3809"/>
                </a:lnTo>
                <a:lnTo>
                  <a:pt x="10159" y="3809"/>
                </a:lnTo>
                <a:lnTo>
                  <a:pt x="8890" y="5080"/>
                </a:lnTo>
                <a:lnTo>
                  <a:pt x="8890" y="6350"/>
                </a:lnTo>
                <a:lnTo>
                  <a:pt x="7619" y="6350"/>
                </a:lnTo>
                <a:lnTo>
                  <a:pt x="6350" y="7619"/>
                </a:lnTo>
                <a:lnTo>
                  <a:pt x="6350" y="8890"/>
                </a:lnTo>
                <a:lnTo>
                  <a:pt x="5079" y="8890"/>
                </a:lnTo>
                <a:lnTo>
                  <a:pt x="3809" y="10159"/>
                </a:lnTo>
                <a:lnTo>
                  <a:pt x="3809" y="11430"/>
                </a:lnTo>
                <a:lnTo>
                  <a:pt x="3809" y="12700"/>
                </a:lnTo>
                <a:lnTo>
                  <a:pt x="2540" y="12700"/>
                </a:lnTo>
                <a:lnTo>
                  <a:pt x="2540" y="13969"/>
                </a:lnTo>
                <a:lnTo>
                  <a:pt x="1269" y="15240"/>
                </a:lnTo>
                <a:lnTo>
                  <a:pt x="1269" y="16509"/>
                </a:lnTo>
                <a:lnTo>
                  <a:pt x="1269" y="17780"/>
                </a:lnTo>
                <a:lnTo>
                  <a:pt x="1269" y="19050"/>
                </a:lnTo>
                <a:lnTo>
                  <a:pt x="0" y="20319"/>
                </a:lnTo>
                <a:lnTo>
                  <a:pt x="0" y="22859"/>
                </a:lnTo>
                <a:lnTo>
                  <a:pt x="0" y="26669"/>
                </a:lnTo>
                <a:lnTo>
                  <a:pt x="1269" y="27940"/>
                </a:lnTo>
                <a:lnTo>
                  <a:pt x="1269" y="29209"/>
                </a:lnTo>
                <a:lnTo>
                  <a:pt x="1269" y="30480"/>
                </a:lnTo>
                <a:lnTo>
                  <a:pt x="1269" y="31750"/>
                </a:lnTo>
                <a:lnTo>
                  <a:pt x="2540" y="33019"/>
                </a:lnTo>
                <a:lnTo>
                  <a:pt x="2540" y="34290"/>
                </a:lnTo>
                <a:lnTo>
                  <a:pt x="3809" y="34290"/>
                </a:lnTo>
                <a:lnTo>
                  <a:pt x="3809" y="35559"/>
                </a:lnTo>
                <a:lnTo>
                  <a:pt x="3809" y="36830"/>
                </a:lnTo>
                <a:lnTo>
                  <a:pt x="5079" y="38100"/>
                </a:lnTo>
                <a:lnTo>
                  <a:pt x="6350" y="38100"/>
                </a:lnTo>
                <a:lnTo>
                  <a:pt x="6350" y="39369"/>
                </a:lnTo>
                <a:lnTo>
                  <a:pt x="7619" y="40640"/>
                </a:lnTo>
                <a:lnTo>
                  <a:pt x="8890" y="41909"/>
                </a:lnTo>
                <a:lnTo>
                  <a:pt x="10159" y="43180"/>
                </a:lnTo>
                <a:lnTo>
                  <a:pt x="11429" y="43180"/>
                </a:lnTo>
                <a:lnTo>
                  <a:pt x="12700" y="44450"/>
                </a:lnTo>
                <a:lnTo>
                  <a:pt x="13969" y="44450"/>
                </a:lnTo>
                <a:lnTo>
                  <a:pt x="15240" y="45719"/>
                </a:lnTo>
                <a:lnTo>
                  <a:pt x="16509" y="45719"/>
                </a:lnTo>
                <a:lnTo>
                  <a:pt x="17779" y="45719"/>
                </a:lnTo>
                <a:lnTo>
                  <a:pt x="19050" y="46990"/>
                </a:lnTo>
                <a:lnTo>
                  <a:pt x="20319" y="46990"/>
                </a:lnTo>
                <a:lnTo>
                  <a:pt x="21590" y="46990"/>
                </a:lnTo>
                <a:lnTo>
                  <a:pt x="22859" y="46990"/>
                </a:lnTo>
                <a:lnTo>
                  <a:pt x="24129" y="46990"/>
                </a:lnTo>
                <a:lnTo>
                  <a:pt x="25400" y="46990"/>
                </a:lnTo>
                <a:lnTo>
                  <a:pt x="27940" y="46990"/>
                </a:lnTo>
                <a:lnTo>
                  <a:pt x="29209" y="45719"/>
                </a:lnTo>
                <a:lnTo>
                  <a:pt x="30479" y="45719"/>
                </a:lnTo>
                <a:lnTo>
                  <a:pt x="31750" y="45719"/>
                </a:lnTo>
                <a:lnTo>
                  <a:pt x="33019" y="44450"/>
                </a:lnTo>
                <a:lnTo>
                  <a:pt x="34290" y="44450"/>
                </a:lnTo>
                <a:lnTo>
                  <a:pt x="35559" y="44450"/>
                </a:lnTo>
                <a:lnTo>
                  <a:pt x="35559" y="43180"/>
                </a:lnTo>
                <a:lnTo>
                  <a:pt x="36829" y="43180"/>
                </a:lnTo>
                <a:lnTo>
                  <a:pt x="38100" y="41909"/>
                </a:lnTo>
                <a:lnTo>
                  <a:pt x="39369" y="41909"/>
                </a:lnTo>
                <a:lnTo>
                  <a:pt x="39369" y="40640"/>
                </a:lnTo>
                <a:lnTo>
                  <a:pt x="40640" y="39369"/>
                </a:lnTo>
                <a:lnTo>
                  <a:pt x="41909" y="38100"/>
                </a:lnTo>
                <a:lnTo>
                  <a:pt x="43179" y="36830"/>
                </a:lnTo>
                <a:lnTo>
                  <a:pt x="43179" y="35559"/>
                </a:lnTo>
                <a:lnTo>
                  <a:pt x="44450" y="34290"/>
                </a:lnTo>
                <a:lnTo>
                  <a:pt x="44450" y="33019"/>
                </a:lnTo>
                <a:lnTo>
                  <a:pt x="45719" y="31750"/>
                </a:lnTo>
                <a:lnTo>
                  <a:pt x="45719" y="30480"/>
                </a:lnTo>
                <a:lnTo>
                  <a:pt x="45719" y="29209"/>
                </a:lnTo>
                <a:lnTo>
                  <a:pt x="46990" y="27940"/>
                </a:lnTo>
                <a:lnTo>
                  <a:pt x="46990" y="26669"/>
                </a:lnTo>
                <a:lnTo>
                  <a:pt x="46990" y="25400"/>
                </a:lnTo>
                <a:lnTo>
                  <a:pt x="46990" y="24130"/>
                </a:lnTo>
                <a:lnTo>
                  <a:pt x="46990" y="22859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351280" y="52387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7939" y="0"/>
                </a:moveTo>
                <a:lnTo>
                  <a:pt x="19050" y="0"/>
                </a:lnTo>
                <a:lnTo>
                  <a:pt x="15239" y="1269"/>
                </a:lnTo>
                <a:lnTo>
                  <a:pt x="7619" y="6350"/>
                </a:lnTo>
                <a:lnTo>
                  <a:pt x="5079" y="7619"/>
                </a:lnTo>
                <a:lnTo>
                  <a:pt x="3809" y="11430"/>
                </a:lnTo>
                <a:lnTo>
                  <a:pt x="1269" y="15240"/>
                </a:lnTo>
                <a:lnTo>
                  <a:pt x="0" y="19050"/>
                </a:lnTo>
                <a:lnTo>
                  <a:pt x="0" y="27940"/>
                </a:lnTo>
                <a:lnTo>
                  <a:pt x="1269" y="31750"/>
                </a:lnTo>
                <a:lnTo>
                  <a:pt x="3809" y="35559"/>
                </a:lnTo>
                <a:lnTo>
                  <a:pt x="5079" y="39369"/>
                </a:lnTo>
                <a:lnTo>
                  <a:pt x="7619" y="41909"/>
                </a:lnTo>
                <a:lnTo>
                  <a:pt x="11429" y="44450"/>
                </a:lnTo>
                <a:lnTo>
                  <a:pt x="19050" y="46990"/>
                </a:lnTo>
                <a:lnTo>
                  <a:pt x="27939" y="46990"/>
                </a:lnTo>
                <a:lnTo>
                  <a:pt x="35559" y="44450"/>
                </a:lnTo>
                <a:lnTo>
                  <a:pt x="39369" y="41909"/>
                </a:lnTo>
                <a:lnTo>
                  <a:pt x="41909" y="39369"/>
                </a:lnTo>
                <a:lnTo>
                  <a:pt x="43179" y="35559"/>
                </a:lnTo>
                <a:lnTo>
                  <a:pt x="45719" y="31750"/>
                </a:lnTo>
                <a:lnTo>
                  <a:pt x="46989" y="27940"/>
                </a:lnTo>
                <a:lnTo>
                  <a:pt x="46989" y="19050"/>
                </a:lnTo>
                <a:lnTo>
                  <a:pt x="45719" y="15240"/>
                </a:lnTo>
                <a:lnTo>
                  <a:pt x="43179" y="11430"/>
                </a:lnTo>
                <a:lnTo>
                  <a:pt x="41909" y="7619"/>
                </a:lnTo>
                <a:lnTo>
                  <a:pt x="39369" y="6350"/>
                </a:lnTo>
                <a:lnTo>
                  <a:pt x="31750" y="1269"/>
                </a:lnTo>
                <a:lnTo>
                  <a:pt x="2793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347469" y="5234940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20">
                <a:moveTo>
                  <a:pt x="46990" y="22860"/>
                </a:moveTo>
                <a:lnTo>
                  <a:pt x="46990" y="21590"/>
                </a:lnTo>
                <a:lnTo>
                  <a:pt x="45720" y="20320"/>
                </a:lnTo>
                <a:lnTo>
                  <a:pt x="45720" y="19050"/>
                </a:lnTo>
                <a:lnTo>
                  <a:pt x="45720" y="17780"/>
                </a:lnTo>
                <a:lnTo>
                  <a:pt x="45720" y="16510"/>
                </a:lnTo>
                <a:lnTo>
                  <a:pt x="45720" y="15240"/>
                </a:lnTo>
                <a:lnTo>
                  <a:pt x="44450" y="13970"/>
                </a:lnTo>
                <a:lnTo>
                  <a:pt x="44450" y="12700"/>
                </a:lnTo>
                <a:lnTo>
                  <a:pt x="43180" y="11430"/>
                </a:lnTo>
                <a:lnTo>
                  <a:pt x="43180" y="10160"/>
                </a:lnTo>
                <a:lnTo>
                  <a:pt x="41910" y="10160"/>
                </a:lnTo>
                <a:lnTo>
                  <a:pt x="41910" y="8890"/>
                </a:lnTo>
                <a:lnTo>
                  <a:pt x="40640" y="7620"/>
                </a:lnTo>
                <a:lnTo>
                  <a:pt x="39370" y="6350"/>
                </a:lnTo>
                <a:lnTo>
                  <a:pt x="39370" y="5080"/>
                </a:lnTo>
                <a:lnTo>
                  <a:pt x="38100" y="5080"/>
                </a:lnTo>
                <a:lnTo>
                  <a:pt x="36830" y="5080"/>
                </a:lnTo>
                <a:lnTo>
                  <a:pt x="35560" y="3810"/>
                </a:lnTo>
                <a:lnTo>
                  <a:pt x="35560" y="2540"/>
                </a:lnTo>
                <a:lnTo>
                  <a:pt x="34290" y="2540"/>
                </a:lnTo>
                <a:lnTo>
                  <a:pt x="33020" y="1270"/>
                </a:lnTo>
                <a:lnTo>
                  <a:pt x="31750" y="1270"/>
                </a:lnTo>
                <a:lnTo>
                  <a:pt x="30480" y="1270"/>
                </a:lnTo>
                <a:lnTo>
                  <a:pt x="30480" y="0"/>
                </a:lnTo>
                <a:lnTo>
                  <a:pt x="15240" y="0"/>
                </a:lnTo>
                <a:lnTo>
                  <a:pt x="15240" y="1270"/>
                </a:lnTo>
                <a:lnTo>
                  <a:pt x="13970" y="1270"/>
                </a:lnTo>
                <a:lnTo>
                  <a:pt x="12700" y="1270"/>
                </a:lnTo>
                <a:lnTo>
                  <a:pt x="11430" y="2540"/>
                </a:lnTo>
                <a:lnTo>
                  <a:pt x="10160" y="2540"/>
                </a:lnTo>
                <a:lnTo>
                  <a:pt x="10160" y="3810"/>
                </a:lnTo>
                <a:lnTo>
                  <a:pt x="8890" y="5080"/>
                </a:lnTo>
                <a:lnTo>
                  <a:pt x="7620" y="5080"/>
                </a:lnTo>
                <a:lnTo>
                  <a:pt x="6350" y="5080"/>
                </a:lnTo>
                <a:lnTo>
                  <a:pt x="6350" y="6350"/>
                </a:lnTo>
                <a:lnTo>
                  <a:pt x="5080" y="7620"/>
                </a:lnTo>
                <a:lnTo>
                  <a:pt x="3810" y="8890"/>
                </a:lnTo>
                <a:lnTo>
                  <a:pt x="3810" y="10160"/>
                </a:lnTo>
                <a:lnTo>
                  <a:pt x="2540" y="11430"/>
                </a:lnTo>
                <a:lnTo>
                  <a:pt x="1270" y="12700"/>
                </a:lnTo>
                <a:lnTo>
                  <a:pt x="127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90"/>
                </a:lnTo>
                <a:lnTo>
                  <a:pt x="0" y="22860"/>
                </a:lnTo>
                <a:lnTo>
                  <a:pt x="0" y="24130"/>
                </a:lnTo>
                <a:lnTo>
                  <a:pt x="0" y="25400"/>
                </a:lnTo>
                <a:lnTo>
                  <a:pt x="0" y="26670"/>
                </a:lnTo>
                <a:lnTo>
                  <a:pt x="0" y="27940"/>
                </a:lnTo>
                <a:lnTo>
                  <a:pt x="0" y="29210"/>
                </a:lnTo>
                <a:lnTo>
                  <a:pt x="1270" y="30480"/>
                </a:lnTo>
                <a:lnTo>
                  <a:pt x="1270" y="31750"/>
                </a:lnTo>
                <a:lnTo>
                  <a:pt x="1270" y="33020"/>
                </a:lnTo>
                <a:lnTo>
                  <a:pt x="2540" y="34290"/>
                </a:lnTo>
                <a:lnTo>
                  <a:pt x="3810" y="35560"/>
                </a:lnTo>
                <a:lnTo>
                  <a:pt x="3810" y="36830"/>
                </a:lnTo>
                <a:lnTo>
                  <a:pt x="5080" y="38100"/>
                </a:lnTo>
                <a:lnTo>
                  <a:pt x="6350" y="38100"/>
                </a:lnTo>
                <a:lnTo>
                  <a:pt x="6350" y="39370"/>
                </a:lnTo>
                <a:lnTo>
                  <a:pt x="7620" y="40640"/>
                </a:lnTo>
                <a:lnTo>
                  <a:pt x="8890" y="40640"/>
                </a:lnTo>
                <a:lnTo>
                  <a:pt x="10160" y="41910"/>
                </a:lnTo>
                <a:lnTo>
                  <a:pt x="10160" y="43180"/>
                </a:lnTo>
                <a:lnTo>
                  <a:pt x="11430" y="43180"/>
                </a:lnTo>
                <a:lnTo>
                  <a:pt x="12700" y="43180"/>
                </a:lnTo>
                <a:lnTo>
                  <a:pt x="13970" y="44450"/>
                </a:lnTo>
                <a:lnTo>
                  <a:pt x="15240" y="44450"/>
                </a:lnTo>
                <a:lnTo>
                  <a:pt x="15240" y="45720"/>
                </a:lnTo>
                <a:lnTo>
                  <a:pt x="22860" y="45720"/>
                </a:lnTo>
                <a:lnTo>
                  <a:pt x="30480" y="45720"/>
                </a:lnTo>
                <a:lnTo>
                  <a:pt x="30480" y="44450"/>
                </a:lnTo>
                <a:lnTo>
                  <a:pt x="31750" y="44450"/>
                </a:lnTo>
                <a:lnTo>
                  <a:pt x="33020" y="43180"/>
                </a:lnTo>
                <a:lnTo>
                  <a:pt x="34290" y="43180"/>
                </a:lnTo>
                <a:lnTo>
                  <a:pt x="35560" y="43180"/>
                </a:lnTo>
                <a:lnTo>
                  <a:pt x="35560" y="41910"/>
                </a:lnTo>
                <a:lnTo>
                  <a:pt x="36830" y="40640"/>
                </a:lnTo>
                <a:lnTo>
                  <a:pt x="38100" y="40640"/>
                </a:lnTo>
                <a:lnTo>
                  <a:pt x="39370" y="39370"/>
                </a:lnTo>
                <a:lnTo>
                  <a:pt x="39370" y="38100"/>
                </a:lnTo>
                <a:lnTo>
                  <a:pt x="40640" y="38100"/>
                </a:lnTo>
                <a:lnTo>
                  <a:pt x="41910" y="36830"/>
                </a:lnTo>
                <a:lnTo>
                  <a:pt x="41910" y="35560"/>
                </a:lnTo>
                <a:lnTo>
                  <a:pt x="43180" y="35560"/>
                </a:lnTo>
                <a:lnTo>
                  <a:pt x="43180" y="34290"/>
                </a:lnTo>
                <a:lnTo>
                  <a:pt x="44450" y="33020"/>
                </a:lnTo>
                <a:lnTo>
                  <a:pt x="44450" y="31750"/>
                </a:lnTo>
                <a:lnTo>
                  <a:pt x="44450" y="30480"/>
                </a:lnTo>
                <a:lnTo>
                  <a:pt x="45720" y="29210"/>
                </a:lnTo>
                <a:lnTo>
                  <a:pt x="45720" y="27940"/>
                </a:lnTo>
                <a:lnTo>
                  <a:pt x="45720" y="26670"/>
                </a:lnTo>
                <a:lnTo>
                  <a:pt x="45720" y="25400"/>
                </a:lnTo>
                <a:lnTo>
                  <a:pt x="46990" y="24130"/>
                </a:lnTo>
                <a:lnTo>
                  <a:pt x="46990" y="2286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348906" y="4093376"/>
            <a:ext cx="908987" cy="997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201419" y="45313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79">
                <a:moveTo>
                  <a:pt x="24130" y="0"/>
                </a:moveTo>
                <a:lnTo>
                  <a:pt x="0" y="27939"/>
                </a:lnTo>
                <a:lnTo>
                  <a:pt x="24130" y="55879"/>
                </a:lnTo>
                <a:lnTo>
                  <a:pt x="46990" y="27939"/>
                </a:lnTo>
                <a:lnTo>
                  <a:pt x="2413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201419" y="45313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79">
                <a:moveTo>
                  <a:pt x="24130" y="55879"/>
                </a:moveTo>
                <a:lnTo>
                  <a:pt x="46990" y="27939"/>
                </a:lnTo>
                <a:lnTo>
                  <a:pt x="24130" y="0"/>
                </a:lnTo>
                <a:lnTo>
                  <a:pt x="0" y="27939"/>
                </a:lnTo>
                <a:lnTo>
                  <a:pt x="24130" y="55879"/>
                </a:lnTo>
                <a:close/>
              </a:path>
            </a:pathLst>
          </a:custGeom>
          <a:ln w="4747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24989" y="39598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2860" y="0"/>
                </a:moveTo>
                <a:lnTo>
                  <a:pt x="0" y="27939"/>
                </a:lnTo>
                <a:lnTo>
                  <a:pt x="22860" y="55879"/>
                </a:lnTo>
                <a:lnTo>
                  <a:pt x="46990" y="27939"/>
                </a:lnTo>
                <a:lnTo>
                  <a:pt x="2286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24989" y="39598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2860" y="55879"/>
                </a:moveTo>
                <a:lnTo>
                  <a:pt x="46990" y="27939"/>
                </a:lnTo>
                <a:lnTo>
                  <a:pt x="22860" y="0"/>
                </a:lnTo>
                <a:lnTo>
                  <a:pt x="0" y="27939"/>
                </a:lnTo>
                <a:lnTo>
                  <a:pt x="22860" y="55879"/>
                </a:lnTo>
                <a:close/>
              </a:path>
            </a:pathLst>
          </a:custGeom>
          <a:ln w="4747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581150" y="39547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59" y="0"/>
                </a:moveTo>
                <a:lnTo>
                  <a:pt x="0" y="29210"/>
                </a:lnTo>
                <a:lnTo>
                  <a:pt x="22859" y="57150"/>
                </a:lnTo>
                <a:lnTo>
                  <a:pt x="46989" y="29210"/>
                </a:lnTo>
                <a:lnTo>
                  <a:pt x="2285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581150" y="39547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2859" y="57150"/>
                </a:moveTo>
                <a:lnTo>
                  <a:pt x="46989" y="29210"/>
                </a:lnTo>
                <a:lnTo>
                  <a:pt x="22859" y="0"/>
                </a:lnTo>
                <a:lnTo>
                  <a:pt x="0" y="29210"/>
                </a:lnTo>
                <a:lnTo>
                  <a:pt x="22859" y="57150"/>
                </a:lnTo>
                <a:close/>
              </a:path>
            </a:pathLst>
          </a:custGeom>
          <a:ln w="4747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99920" y="522477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2860" y="0"/>
                </a:moveTo>
                <a:lnTo>
                  <a:pt x="0" y="27940"/>
                </a:lnTo>
                <a:lnTo>
                  <a:pt x="22860" y="55880"/>
                </a:lnTo>
                <a:lnTo>
                  <a:pt x="46990" y="27940"/>
                </a:lnTo>
                <a:lnTo>
                  <a:pt x="2286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99920" y="522477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2860" y="55880"/>
                </a:moveTo>
                <a:lnTo>
                  <a:pt x="46990" y="27940"/>
                </a:lnTo>
                <a:lnTo>
                  <a:pt x="22860" y="0"/>
                </a:lnTo>
                <a:lnTo>
                  <a:pt x="0" y="27940"/>
                </a:lnTo>
                <a:lnTo>
                  <a:pt x="22860" y="5588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246629" y="566039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246629" y="564134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241550" y="552957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36830"/>
                </a:moveTo>
                <a:lnTo>
                  <a:pt x="38100" y="36830"/>
                </a:lnTo>
                <a:lnTo>
                  <a:pt x="3810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241550" y="552957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405379" y="57734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405379" y="57543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358389" y="552069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36829"/>
                </a:moveTo>
                <a:lnTo>
                  <a:pt x="38100" y="36829"/>
                </a:lnTo>
                <a:lnTo>
                  <a:pt x="38100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358389" y="552069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171700" y="561403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171700" y="559562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204720" y="558101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204720" y="5562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232660" y="5562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36830"/>
                </a:moveTo>
                <a:lnTo>
                  <a:pt x="36829" y="36830"/>
                </a:lnTo>
                <a:lnTo>
                  <a:pt x="3682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232660" y="5562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283460" y="54825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283460" y="54635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354579" y="552450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38100"/>
                </a:moveTo>
                <a:lnTo>
                  <a:pt x="36830" y="38100"/>
                </a:lnTo>
                <a:lnTo>
                  <a:pt x="3683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354579" y="552450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265679" y="558101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265679" y="5562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246629" y="559498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246629" y="557657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124710" y="556704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124710" y="55486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138679" y="55714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138679" y="55524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321560" y="551560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321560" y="549655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29" y="0"/>
                </a:lnTo>
                <a:lnTo>
                  <a:pt x="36829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358389" y="55016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36829"/>
                </a:moveTo>
                <a:lnTo>
                  <a:pt x="38100" y="36829"/>
                </a:lnTo>
                <a:lnTo>
                  <a:pt x="38100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358389" y="55016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236470" y="549655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236470" y="54775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199639" y="5707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38100"/>
                </a:moveTo>
                <a:lnTo>
                  <a:pt x="36830" y="38100"/>
                </a:lnTo>
                <a:lnTo>
                  <a:pt x="3683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199639" y="5707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396489" y="554799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396489" y="55295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382520" y="549655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382520" y="547750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110739" y="5473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110739" y="54546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190750" y="553402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190750" y="551560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321560" y="56184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321560" y="55994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260600" y="550164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260600" y="548259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283460" y="57683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283460" y="57492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204720" y="5707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38100"/>
                </a:moveTo>
                <a:lnTo>
                  <a:pt x="36830" y="38100"/>
                </a:lnTo>
                <a:lnTo>
                  <a:pt x="3683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204720" y="5707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7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 txBox="1"/>
          <p:nvPr/>
        </p:nvSpPr>
        <p:spPr>
          <a:xfrm>
            <a:off x="626109" y="5867400"/>
            <a:ext cx="118745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239395" algn="l"/>
                <a:tab pos="534035" algn="l"/>
                <a:tab pos="768985" algn="l"/>
                <a:tab pos="1086485" algn="l"/>
              </a:tabLst>
            </a:pPr>
            <a:r>
              <a:rPr sz="550" spc="-10" dirty="0">
                <a:latin typeface="Arial"/>
                <a:cs typeface="Arial"/>
              </a:rPr>
              <a:t>-</a:t>
            </a:r>
            <a:r>
              <a:rPr sz="550" spc="235" dirty="0">
                <a:latin typeface="Arial"/>
                <a:cs typeface="Arial"/>
              </a:rPr>
              <a:t>2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0" dirty="0">
                <a:latin typeface="Arial"/>
                <a:cs typeface="Arial"/>
              </a:rPr>
              <a:t>-</a:t>
            </a:r>
            <a:r>
              <a:rPr sz="550" spc="-30" dirty="0">
                <a:latin typeface="Arial"/>
                <a:cs typeface="Arial"/>
              </a:rPr>
              <a:t>1</a:t>
            </a:r>
            <a:r>
              <a:rPr sz="550" spc="-60" dirty="0">
                <a:latin typeface="Arial"/>
                <a:cs typeface="Arial"/>
              </a:rPr>
              <a:t>.</a:t>
            </a:r>
            <a:r>
              <a:rPr sz="550" spc="235" dirty="0">
                <a:latin typeface="Arial"/>
                <a:cs typeface="Arial"/>
              </a:rPr>
              <a:t>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0" dirty="0">
                <a:latin typeface="Arial"/>
                <a:cs typeface="Arial"/>
              </a:rPr>
              <a:t>-</a:t>
            </a:r>
            <a:r>
              <a:rPr sz="550" spc="235" dirty="0">
                <a:latin typeface="Arial"/>
                <a:cs typeface="Arial"/>
              </a:rPr>
              <a:t>1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0" dirty="0">
                <a:latin typeface="Arial"/>
                <a:cs typeface="Arial"/>
              </a:rPr>
              <a:t>-</a:t>
            </a:r>
            <a:r>
              <a:rPr sz="550" spc="-30" dirty="0">
                <a:latin typeface="Arial"/>
                <a:cs typeface="Arial"/>
              </a:rPr>
              <a:t>0</a:t>
            </a:r>
            <a:r>
              <a:rPr sz="550" spc="-60" dirty="0">
                <a:latin typeface="Arial"/>
                <a:cs typeface="Arial"/>
              </a:rPr>
              <a:t>.</a:t>
            </a:r>
            <a:r>
              <a:rPr sz="550" spc="235" dirty="0">
                <a:latin typeface="Arial"/>
                <a:cs typeface="Arial"/>
              </a:rPr>
              <a:t>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30"/>
              </a:spcBef>
            </a:pPr>
            <a:r>
              <a:rPr sz="850" spc="42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317319" y="4818379"/>
            <a:ext cx="133350" cy="13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0"/>
              </a:lnSpc>
            </a:pPr>
            <a:r>
              <a:rPr sz="850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1647189" y="557149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750060" y="5468620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7009"/>
                </a:lnTo>
              </a:path>
            </a:pathLst>
          </a:custGeom>
          <a:ln w="4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 txBox="1"/>
          <p:nvPr/>
        </p:nvSpPr>
        <p:spPr>
          <a:xfrm>
            <a:off x="1446530" y="3820159"/>
            <a:ext cx="63119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75" dirty="0">
                <a:latin typeface="Arial"/>
                <a:cs typeface="Arial"/>
              </a:rPr>
              <a:t>Iteration3</a:t>
            </a:r>
            <a:endParaRPr sz="950">
              <a:latin typeface="Arial"/>
              <a:cs typeface="Arial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2819400" y="3810000"/>
            <a:ext cx="2971800" cy="2286000"/>
          </a:xfrm>
          <a:custGeom>
            <a:avLst/>
            <a:gdLst/>
            <a:ahLst/>
            <a:cxnLst/>
            <a:rect l="l" t="t" r="r" b="b"/>
            <a:pathLst>
              <a:path w="2971800" h="2286000">
                <a:moveTo>
                  <a:pt x="0" y="2286000"/>
                </a:moveTo>
                <a:lnTo>
                  <a:pt x="2971800" y="2286000"/>
                </a:lnTo>
                <a:lnTo>
                  <a:pt x="29718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213100" y="3983990"/>
            <a:ext cx="2352040" cy="1850389"/>
          </a:xfrm>
          <a:custGeom>
            <a:avLst/>
            <a:gdLst/>
            <a:ahLst/>
            <a:cxnLst/>
            <a:rect l="l" t="t" r="r" b="b"/>
            <a:pathLst>
              <a:path w="2352040" h="1850389">
                <a:moveTo>
                  <a:pt x="0" y="1850390"/>
                </a:moveTo>
                <a:lnTo>
                  <a:pt x="0" y="0"/>
                </a:lnTo>
                <a:lnTo>
                  <a:pt x="2352040" y="0"/>
                </a:lnTo>
                <a:lnTo>
                  <a:pt x="2352040" y="1850390"/>
                </a:lnTo>
                <a:lnTo>
                  <a:pt x="0" y="1850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213100" y="3983990"/>
            <a:ext cx="2352040" cy="1850389"/>
          </a:xfrm>
          <a:custGeom>
            <a:avLst/>
            <a:gdLst/>
            <a:ahLst/>
            <a:cxnLst/>
            <a:rect l="l" t="t" r="r" b="b"/>
            <a:pathLst>
              <a:path w="2352040" h="1850389">
                <a:moveTo>
                  <a:pt x="0" y="1850390"/>
                </a:moveTo>
                <a:lnTo>
                  <a:pt x="0" y="0"/>
                </a:lnTo>
                <a:lnTo>
                  <a:pt x="2352040" y="0"/>
                </a:lnTo>
                <a:lnTo>
                  <a:pt x="2352040" y="1850390"/>
                </a:lnTo>
                <a:lnTo>
                  <a:pt x="0" y="1850390"/>
                </a:lnTo>
                <a:close/>
              </a:path>
            </a:pathLst>
          </a:custGeom>
          <a:ln w="47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213100" y="583437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213100" y="3983990"/>
            <a:ext cx="0" cy="1850389"/>
          </a:xfrm>
          <a:custGeom>
            <a:avLst/>
            <a:gdLst/>
            <a:ahLst/>
            <a:cxnLst/>
            <a:rect l="l" t="t" r="r" b="b"/>
            <a:pathLst>
              <a:path h="1850389">
                <a:moveTo>
                  <a:pt x="0" y="185039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34899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 txBox="1"/>
          <p:nvPr/>
        </p:nvSpPr>
        <p:spPr>
          <a:xfrm>
            <a:off x="3294379" y="5867400"/>
            <a:ext cx="1282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5" dirty="0">
                <a:latin typeface="Arial"/>
                <a:cs typeface="Arial"/>
              </a:rPr>
              <a:t>-2</a:t>
            </a:r>
            <a:endParaRPr sz="550">
              <a:latin typeface="Arial"/>
              <a:cs typeface="Arial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361569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88239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145279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411979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678679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 txBox="1"/>
          <p:nvPr/>
        </p:nvSpPr>
        <p:spPr>
          <a:xfrm>
            <a:off x="4615179" y="5867400"/>
            <a:ext cx="16510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5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494665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4914900" y="58674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521335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 txBox="1"/>
          <p:nvPr/>
        </p:nvSpPr>
        <p:spPr>
          <a:xfrm>
            <a:off x="5148579" y="58674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60" dirty="0">
                <a:latin typeface="Arial"/>
                <a:cs typeface="Arial"/>
              </a:rPr>
              <a:t>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323" name="object 323"/>
          <p:cNvSpPr/>
          <p:nvPr/>
        </p:nvSpPr>
        <p:spPr>
          <a:xfrm>
            <a:off x="548005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 txBox="1"/>
          <p:nvPr/>
        </p:nvSpPr>
        <p:spPr>
          <a:xfrm>
            <a:off x="5448300" y="58674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3213100" y="559054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 txBox="1"/>
          <p:nvPr/>
        </p:nvSpPr>
        <p:spPr>
          <a:xfrm>
            <a:off x="3134360" y="5565140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3213100" y="53276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 txBox="1"/>
          <p:nvPr/>
        </p:nvSpPr>
        <p:spPr>
          <a:xfrm>
            <a:off x="3073400" y="52959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60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3213100" y="50609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 txBox="1"/>
          <p:nvPr/>
        </p:nvSpPr>
        <p:spPr>
          <a:xfrm>
            <a:off x="3134360" y="50292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3213100" y="47942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 txBox="1"/>
          <p:nvPr/>
        </p:nvSpPr>
        <p:spPr>
          <a:xfrm>
            <a:off x="3073400" y="47675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5" dirty="0">
                <a:latin typeface="Arial"/>
                <a:cs typeface="Arial"/>
              </a:rPr>
              <a:t>1</a:t>
            </a:r>
            <a:r>
              <a:rPr sz="550" spc="2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3213100" y="45275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 txBox="1"/>
          <p:nvPr/>
        </p:nvSpPr>
        <p:spPr>
          <a:xfrm>
            <a:off x="3134360" y="45008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3213100" y="42595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 txBox="1"/>
          <p:nvPr/>
        </p:nvSpPr>
        <p:spPr>
          <a:xfrm>
            <a:off x="3073400" y="42341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5" dirty="0">
                <a:latin typeface="Arial"/>
                <a:cs typeface="Arial"/>
              </a:rPr>
              <a:t>2</a:t>
            </a:r>
            <a:r>
              <a:rPr sz="550" spc="2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3213100" y="39928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 txBox="1"/>
          <p:nvPr/>
        </p:nvSpPr>
        <p:spPr>
          <a:xfrm>
            <a:off x="3134360" y="3959859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3859529" y="58102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7940" y="0"/>
                </a:moveTo>
                <a:lnTo>
                  <a:pt x="19050" y="0"/>
                </a:lnTo>
                <a:lnTo>
                  <a:pt x="15240" y="1269"/>
                </a:lnTo>
                <a:lnTo>
                  <a:pt x="7620" y="6350"/>
                </a:lnTo>
                <a:lnTo>
                  <a:pt x="2540" y="11430"/>
                </a:lnTo>
                <a:lnTo>
                  <a:pt x="1270" y="16509"/>
                </a:lnTo>
                <a:lnTo>
                  <a:pt x="0" y="19050"/>
                </a:lnTo>
                <a:lnTo>
                  <a:pt x="0" y="27940"/>
                </a:lnTo>
                <a:lnTo>
                  <a:pt x="2540" y="35559"/>
                </a:lnTo>
                <a:lnTo>
                  <a:pt x="5080" y="39369"/>
                </a:lnTo>
                <a:lnTo>
                  <a:pt x="7620" y="41909"/>
                </a:lnTo>
                <a:lnTo>
                  <a:pt x="11430" y="44450"/>
                </a:lnTo>
                <a:lnTo>
                  <a:pt x="19050" y="46990"/>
                </a:lnTo>
                <a:lnTo>
                  <a:pt x="27940" y="46990"/>
                </a:lnTo>
                <a:lnTo>
                  <a:pt x="30480" y="45719"/>
                </a:lnTo>
                <a:lnTo>
                  <a:pt x="34290" y="44450"/>
                </a:lnTo>
                <a:lnTo>
                  <a:pt x="38100" y="41909"/>
                </a:lnTo>
                <a:lnTo>
                  <a:pt x="40640" y="39369"/>
                </a:lnTo>
                <a:lnTo>
                  <a:pt x="45720" y="31750"/>
                </a:lnTo>
                <a:lnTo>
                  <a:pt x="46990" y="27940"/>
                </a:lnTo>
                <a:lnTo>
                  <a:pt x="46990" y="19050"/>
                </a:lnTo>
                <a:lnTo>
                  <a:pt x="43180" y="11430"/>
                </a:lnTo>
                <a:lnTo>
                  <a:pt x="38100" y="6350"/>
                </a:lnTo>
                <a:lnTo>
                  <a:pt x="30480" y="1269"/>
                </a:lnTo>
                <a:lnTo>
                  <a:pt x="2794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854450" y="580644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989" y="22860"/>
                </a:moveTo>
                <a:lnTo>
                  <a:pt x="46989" y="21590"/>
                </a:lnTo>
                <a:lnTo>
                  <a:pt x="46989" y="20320"/>
                </a:lnTo>
                <a:lnTo>
                  <a:pt x="46989" y="19050"/>
                </a:lnTo>
                <a:lnTo>
                  <a:pt x="46989" y="17780"/>
                </a:lnTo>
                <a:lnTo>
                  <a:pt x="45720" y="16510"/>
                </a:lnTo>
                <a:lnTo>
                  <a:pt x="45720" y="15240"/>
                </a:lnTo>
                <a:lnTo>
                  <a:pt x="44450" y="13970"/>
                </a:lnTo>
                <a:lnTo>
                  <a:pt x="44450" y="12700"/>
                </a:lnTo>
                <a:lnTo>
                  <a:pt x="44450" y="11430"/>
                </a:lnTo>
                <a:lnTo>
                  <a:pt x="43179" y="11430"/>
                </a:lnTo>
                <a:lnTo>
                  <a:pt x="43179" y="10160"/>
                </a:lnTo>
                <a:lnTo>
                  <a:pt x="41910" y="8890"/>
                </a:lnTo>
                <a:lnTo>
                  <a:pt x="41910" y="7620"/>
                </a:lnTo>
                <a:lnTo>
                  <a:pt x="40639" y="6350"/>
                </a:lnTo>
                <a:lnTo>
                  <a:pt x="39370" y="6350"/>
                </a:lnTo>
                <a:lnTo>
                  <a:pt x="39370" y="5080"/>
                </a:lnTo>
                <a:lnTo>
                  <a:pt x="38100" y="5080"/>
                </a:lnTo>
                <a:lnTo>
                  <a:pt x="36829" y="3810"/>
                </a:lnTo>
                <a:lnTo>
                  <a:pt x="35560" y="3810"/>
                </a:lnTo>
                <a:lnTo>
                  <a:pt x="35560" y="2540"/>
                </a:lnTo>
                <a:lnTo>
                  <a:pt x="34289" y="2540"/>
                </a:lnTo>
                <a:lnTo>
                  <a:pt x="33020" y="1270"/>
                </a:lnTo>
                <a:lnTo>
                  <a:pt x="31750" y="1270"/>
                </a:lnTo>
                <a:lnTo>
                  <a:pt x="30479" y="1270"/>
                </a:lnTo>
                <a:lnTo>
                  <a:pt x="29210" y="0"/>
                </a:lnTo>
                <a:lnTo>
                  <a:pt x="17779" y="0"/>
                </a:lnTo>
                <a:lnTo>
                  <a:pt x="16510" y="1270"/>
                </a:lnTo>
                <a:lnTo>
                  <a:pt x="15239" y="1270"/>
                </a:lnTo>
                <a:lnTo>
                  <a:pt x="13970" y="1270"/>
                </a:lnTo>
                <a:lnTo>
                  <a:pt x="13970" y="2540"/>
                </a:lnTo>
                <a:lnTo>
                  <a:pt x="12700" y="2540"/>
                </a:lnTo>
                <a:lnTo>
                  <a:pt x="11429" y="3810"/>
                </a:lnTo>
                <a:lnTo>
                  <a:pt x="10160" y="3810"/>
                </a:lnTo>
                <a:lnTo>
                  <a:pt x="8889" y="5080"/>
                </a:lnTo>
                <a:lnTo>
                  <a:pt x="7620" y="6350"/>
                </a:lnTo>
                <a:lnTo>
                  <a:pt x="6350" y="6350"/>
                </a:lnTo>
                <a:lnTo>
                  <a:pt x="6350" y="7620"/>
                </a:lnTo>
                <a:lnTo>
                  <a:pt x="5079" y="8890"/>
                </a:lnTo>
                <a:lnTo>
                  <a:pt x="3810" y="10160"/>
                </a:lnTo>
                <a:lnTo>
                  <a:pt x="3810" y="11430"/>
                </a:lnTo>
                <a:lnTo>
                  <a:pt x="2539" y="12700"/>
                </a:lnTo>
                <a:lnTo>
                  <a:pt x="2539" y="13970"/>
                </a:lnTo>
                <a:lnTo>
                  <a:pt x="1270" y="15240"/>
                </a:lnTo>
                <a:lnTo>
                  <a:pt x="1270" y="16510"/>
                </a:lnTo>
                <a:lnTo>
                  <a:pt x="127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2860"/>
                </a:lnTo>
                <a:lnTo>
                  <a:pt x="0" y="26670"/>
                </a:lnTo>
                <a:lnTo>
                  <a:pt x="1270" y="27940"/>
                </a:lnTo>
                <a:lnTo>
                  <a:pt x="1270" y="29210"/>
                </a:lnTo>
                <a:lnTo>
                  <a:pt x="1270" y="30480"/>
                </a:lnTo>
                <a:lnTo>
                  <a:pt x="2539" y="33020"/>
                </a:lnTo>
                <a:lnTo>
                  <a:pt x="3810" y="34290"/>
                </a:lnTo>
                <a:lnTo>
                  <a:pt x="3810" y="35560"/>
                </a:lnTo>
                <a:lnTo>
                  <a:pt x="3810" y="36830"/>
                </a:lnTo>
                <a:lnTo>
                  <a:pt x="5079" y="36830"/>
                </a:lnTo>
                <a:lnTo>
                  <a:pt x="6350" y="38100"/>
                </a:lnTo>
                <a:lnTo>
                  <a:pt x="6350" y="39370"/>
                </a:lnTo>
                <a:lnTo>
                  <a:pt x="7620" y="39370"/>
                </a:lnTo>
                <a:lnTo>
                  <a:pt x="8889" y="40640"/>
                </a:lnTo>
                <a:lnTo>
                  <a:pt x="8889" y="41910"/>
                </a:lnTo>
                <a:lnTo>
                  <a:pt x="10160" y="41910"/>
                </a:lnTo>
                <a:lnTo>
                  <a:pt x="11429" y="43180"/>
                </a:lnTo>
                <a:lnTo>
                  <a:pt x="12700" y="43180"/>
                </a:lnTo>
                <a:lnTo>
                  <a:pt x="13970" y="44450"/>
                </a:lnTo>
                <a:lnTo>
                  <a:pt x="15239" y="44450"/>
                </a:lnTo>
                <a:lnTo>
                  <a:pt x="16510" y="45720"/>
                </a:lnTo>
                <a:lnTo>
                  <a:pt x="17779" y="45720"/>
                </a:lnTo>
                <a:lnTo>
                  <a:pt x="19050" y="45720"/>
                </a:lnTo>
                <a:lnTo>
                  <a:pt x="20320" y="45720"/>
                </a:lnTo>
                <a:lnTo>
                  <a:pt x="21589" y="45720"/>
                </a:lnTo>
                <a:lnTo>
                  <a:pt x="22860" y="46990"/>
                </a:lnTo>
                <a:lnTo>
                  <a:pt x="24129" y="46990"/>
                </a:lnTo>
                <a:lnTo>
                  <a:pt x="25400" y="46990"/>
                </a:lnTo>
                <a:lnTo>
                  <a:pt x="25400" y="45720"/>
                </a:lnTo>
                <a:lnTo>
                  <a:pt x="27939" y="45720"/>
                </a:lnTo>
                <a:lnTo>
                  <a:pt x="29210" y="45720"/>
                </a:lnTo>
                <a:lnTo>
                  <a:pt x="30479" y="45720"/>
                </a:lnTo>
                <a:lnTo>
                  <a:pt x="31750" y="44450"/>
                </a:lnTo>
                <a:lnTo>
                  <a:pt x="33020" y="44450"/>
                </a:lnTo>
                <a:lnTo>
                  <a:pt x="34289" y="44450"/>
                </a:lnTo>
                <a:lnTo>
                  <a:pt x="35560" y="43180"/>
                </a:lnTo>
                <a:lnTo>
                  <a:pt x="36829" y="41910"/>
                </a:lnTo>
                <a:lnTo>
                  <a:pt x="38100" y="41910"/>
                </a:lnTo>
                <a:lnTo>
                  <a:pt x="39370" y="40640"/>
                </a:lnTo>
                <a:lnTo>
                  <a:pt x="39370" y="39370"/>
                </a:lnTo>
                <a:lnTo>
                  <a:pt x="40639" y="39370"/>
                </a:lnTo>
                <a:lnTo>
                  <a:pt x="41910" y="38100"/>
                </a:lnTo>
                <a:lnTo>
                  <a:pt x="41910" y="36830"/>
                </a:lnTo>
                <a:lnTo>
                  <a:pt x="43179" y="36830"/>
                </a:lnTo>
                <a:lnTo>
                  <a:pt x="43179" y="35560"/>
                </a:lnTo>
                <a:lnTo>
                  <a:pt x="44450" y="34290"/>
                </a:lnTo>
                <a:lnTo>
                  <a:pt x="44450" y="33020"/>
                </a:lnTo>
                <a:lnTo>
                  <a:pt x="45720" y="30480"/>
                </a:lnTo>
                <a:lnTo>
                  <a:pt x="45720" y="29210"/>
                </a:lnTo>
                <a:lnTo>
                  <a:pt x="46989" y="27940"/>
                </a:lnTo>
                <a:lnTo>
                  <a:pt x="46989" y="26670"/>
                </a:lnTo>
                <a:lnTo>
                  <a:pt x="46989" y="25400"/>
                </a:lnTo>
                <a:lnTo>
                  <a:pt x="46989" y="24130"/>
                </a:lnTo>
                <a:lnTo>
                  <a:pt x="46989" y="2286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655226" y="5349406"/>
            <a:ext cx="357973" cy="3668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084320" y="55486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31750" y="0"/>
                </a:moveTo>
                <a:lnTo>
                  <a:pt x="15239" y="0"/>
                </a:lnTo>
                <a:lnTo>
                  <a:pt x="7619" y="5080"/>
                </a:lnTo>
                <a:lnTo>
                  <a:pt x="5079" y="7620"/>
                </a:lnTo>
                <a:lnTo>
                  <a:pt x="2539" y="11430"/>
                </a:lnTo>
                <a:lnTo>
                  <a:pt x="0" y="19050"/>
                </a:lnTo>
                <a:lnTo>
                  <a:pt x="0" y="26670"/>
                </a:lnTo>
                <a:lnTo>
                  <a:pt x="19050" y="45720"/>
                </a:lnTo>
                <a:lnTo>
                  <a:pt x="27939" y="45720"/>
                </a:lnTo>
                <a:lnTo>
                  <a:pt x="31750" y="44450"/>
                </a:lnTo>
                <a:lnTo>
                  <a:pt x="34289" y="43180"/>
                </a:lnTo>
                <a:lnTo>
                  <a:pt x="41909" y="38100"/>
                </a:lnTo>
                <a:lnTo>
                  <a:pt x="43179" y="34290"/>
                </a:lnTo>
                <a:lnTo>
                  <a:pt x="45719" y="30480"/>
                </a:lnTo>
                <a:lnTo>
                  <a:pt x="45719" y="15240"/>
                </a:lnTo>
                <a:lnTo>
                  <a:pt x="43179" y="11430"/>
                </a:lnTo>
                <a:lnTo>
                  <a:pt x="41909" y="7620"/>
                </a:lnTo>
                <a:lnTo>
                  <a:pt x="34289" y="2540"/>
                </a:lnTo>
                <a:lnTo>
                  <a:pt x="3175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079240" y="55435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989" y="22859"/>
                </a:moveTo>
                <a:lnTo>
                  <a:pt x="46989" y="21590"/>
                </a:lnTo>
                <a:lnTo>
                  <a:pt x="46989" y="20319"/>
                </a:lnTo>
                <a:lnTo>
                  <a:pt x="46989" y="19050"/>
                </a:lnTo>
                <a:lnTo>
                  <a:pt x="46989" y="17780"/>
                </a:lnTo>
                <a:lnTo>
                  <a:pt x="46989" y="16509"/>
                </a:lnTo>
                <a:lnTo>
                  <a:pt x="45720" y="15240"/>
                </a:lnTo>
                <a:lnTo>
                  <a:pt x="45720" y="13969"/>
                </a:lnTo>
                <a:lnTo>
                  <a:pt x="44450" y="12700"/>
                </a:lnTo>
                <a:lnTo>
                  <a:pt x="43180" y="11430"/>
                </a:lnTo>
                <a:lnTo>
                  <a:pt x="43180" y="10159"/>
                </a:lnTo>
                <a:lnTo>
                  <a:pt x="41910" y="8890"/>
                </a:lnTo>
                <a:lnTo>
                  <a:pt x="40639" y="7619"/>
                </a:lnTo>
                <a:lnTo>
                  <a:pt x="39370" y="6350"/>
                </a:lnTo>
                <a:lnTo>
                  <a:pt x="38100" y="5080"/>
                </a:lnTo>
                <a:lnTo>
                  <a:pt x="36830" y="3809"/>
                </a:lnTo>
                <a:lnTo>
                  <a:pt x="35560" y="3809"/>
                </a:lnTo>
                <a:lnTo>
                  <a:pt x="35560" y="2540"/>
                </a:lnTo>
                <a:lnTo>
                  <a:pt x="34289" y="2540"/>
                </a:lnTo>
                <a:lnTo>
                  <a:pt x="33020" y="2540"/>
                </a:lnTo>
                <a:lnTo>
                  <a:pt x="31750" y="1269"/>
                </a:lnTo>
                <a:lnTo>
                  <a:pt x="30480" y="1269"/>
                </a:lnTo>
                <a:lnTo>
                  <a:pt x="29210" y="1269"/>
                </a:lnTo>
                <a:lnTo>
                  <a:pt x="29210" y="0"/>
                </a:lnTo>
                <a:lnTo>
                  <a:pt x="26670" y="0"/>
                </a:lnTo>
                <a:lnTo>
                  <a:pt x="25400" y="0"/>
                </a:lnTo>
                <a:lnTo>
                  <a:pt x="19050" y="0"/>
                </a:lnTo>
                <a:lnTo>
                  <a:pt x="17780" y="1269"/>
                </a:lnTo>
                <a:lnTo>
                  <a:pt x="16510" y="1269"/>
                </a:lnTo>
                <a:lnTo>
                  <a:pt x="15239" y="1269"/>
                </a:lnTo>
                <a:lnTo>
                  <a:pt x="13970" y="2540"/>
                </a:lnTo>
                <a:lnTo>
                  <a:pt x="12700" y="2540"/>
                </a:lnTo>
                <a:lnTo>
                  <a:pt x="11430" y="3809"/>
                </a:lnTo>
                <a:lnTo>
                  <a:pt x="10160" y="3809"/>
                </a:lnTo>
                <a:lnTo>
                  <a:pt x="10160" y="5080"/>
                </a:lnTo>
                <a:lnTo>
                  <a:pt x="8889" y="6350"/>
                </a:lnTo>
                <a:lnTo>
                  <a:pt x="7620" y="6350"/>
                </a:lnTo>
                <a:lnTo>
                  <a:pt x="6350" y="7619"/>
                </a:lnTo>
                <a:lnTo>
                  <a:pt x="6350" y="8890"/>
                </a:lnTo>
                <a:lnTo>
                  <a:pt x="5080" y="8890"/>
                </a:lnTo>
                <a:lnTo>
                  <a:pt x="5080" y="10159"/>
                </a:lnTo>
                <a:lnTo>
                  <a:pt x="3810" y="11430"/>
                </a:lnTo>
                <a:lnTo>
                  <a:pt x="3810" y="12700"/>
                </a:lnTo>
                <a:lnTo>
                  <a:pt x="2539" y="12700"/>
                </a:lnTo>
                <a:lnTo>
                  <a:pt x="2539" y="13969"/>
                </a:lnTo>
                <a:lnTo>
                  <a:pt x="1270" y="15240"/>
                </a:lnTo>
                <a:lnTo>
                  <a:pt x="1270" y="21590"/>
                </a:lnTo>
                <a:lnTo>
                  <a:pt x="0" y="22859"/>
                </a:lnTo>
                <a:lnTo>
                  <a:pt x="0" y="24130"/>
                </a:lnTo>
                <a:lnTo>
                  <a:pt x="1270" y="25400"/>
                </a:lnTo>
                <a:lnTo>
                  <a:pt x="1270" y="31750"/>
                </a:lnTo>
                <a:lnTo>
                  <a:pt x="2539" y="33019"/>
                </a:lnTo>
                <a:lnTo>
                  <a:pt x="2539" y="34290"/>
                </a:lnTo>
                <a:lnTo>
                  <a:pt x="3810" y="34290"/>
                </a:lnTo>
                <a:lnTo>
                  <a:pt x="3810" y="35559"/>
                </a:lnTo>
                <a:lnTo>
                  <a:pt x="5080" y="36830"/>
                </a:lnTo>
                <a:lnTo>
                  <a:pt x="5080" y="38100"/>
                </a:lnTo>
                <a:lnTo>
                  <a:pt x="6350" y="38100"/>
                </a:lnTo>
                <a:lnTo>
                  <a:pt x="6350" y="39369"/>
                </a:lnTo>
                <a:lnTo>
                  <a:pt x="7620" y="40640"/>
                </a:lnTo>
                <a:lnTo>
                  <a:pt x="8889" y="41909"/>
                </a:lnTo>
                <a:lnTo>
                  <a:pt x="10160" y="41909"/>
                </a:lnTo>
                <a:lnTo>
                  <a:pt x="10160" y="43180"/>
                </a:lnTo>
                <a:lnTo>
                  <a:pt x="11430" y="43180"/>
                </a:lnTo>
                <a:lnTo>
                  <a:pt x="12700" y="44450"/>
                </a:lnTo>
                <a:lnTo>
                  <a:pt x="13970" y="44450"/>
                </a:lnTo>
                <a:lnTo>
                  <a:pt x="15239" y="45719"/>
                </a:lnTo>
                <a:lnTo>
                  <a:pt x="16510" y="45719"/>
                </a:lnTo>
                <a:lnTo>
                  <a:pt x="17780" y="45719"/>
                </a:lnTo>
                <a:lnTo>
                  <a:pt x="19050" y="46990"/>
                </a:lnTo>
                <a:lnTo>
                  <a:pt x="20320" y="46990"/>
                </a:lnTo>
                <a:lnTo>
                  <a:pt x="21589" y="46990"/>
                </a:lnTo>
                <a:lnTo>
                  <a:pt x="24130" y="46990"/>
                </a:lnTo>
                <a:lnTo>
                  <a:pt x="26670" y="46990"/>
                </a:lnTo>
                <a:lnTo>
                  <a:pt x="29210" y="46990"/>
                </a:lnTo>
                <a:lnTo>
                  <a:pt x="29210" y="45719"/>
                </a:lnTo>
                <a:lnTo>
                  <a:pt x="30480" y="45719"/>
                </a:lnTo>
                <a:lnTo>
                  <a:pt x="31750" y="45719"/>
                </a:lnTo>
                <a:lnTo>
                  <a:pt x="33020" y="44450"/>
                </a:lnTo>
                <a:lnTo>
                  <a:pt x="34289" y="44450"/>
                </a:lnTo>
                <a:lnTo>
                  <a:pt x="35560" y="44450"/>
                </a:lnTo>
                <a:lnTo>
                  <a:pt x="35560" y="43180"/>
                </a:lnTo>
                <a:lnTo>
                  <a:pt x="36830" y="43180"/>
                </a:lnTo>
                <a:lnTo>
                  <a:pt x="38100" y="41909"/>
                </a:lnTo>
                <a:lnTo>
                  <a:pt x="39370" y="41909"/>
                </a:lnTo>
                <a:lnTo>
                  <a:pt x="39370" y="40640"/>
                </a:lnTo>
                <a:lnTo>
                  <a:pt x="40639" y="39369"/>
                </a:lnTo>
                <a:lnTo>
                  <a:pt x="41910" y="38100"/>
                </a:lnTo>
                <a:lnTo>
                  <a:pt x="43180" y="36830"/>
                </a:lnTo>
                <a:lnTo>
                  <a:pt x="43180" y="35559"/>
                </a:lnTo>
                <a:lnTo>
                  <a:pt x="44450" y="34290"/>
                </a:lnTo>
                <a:lnTo>
                  <a:pt x="45720" y="33019"/>
                </a:lnTo>
                <a:lnTo>
                  <a:pt x="45720" y="31750"/>
                </a:lnTo>
                <a:lnTo>
                  <a:pt x="46989" y="30480"/>
                </a:lnTo>
                <a:lnTo>
                  <a:pt x="46989" y="29209"/>
                </a:lnTo>
                <a:lnTo>
                  <a:pt x="46989" y="27940"/>
                </a:lnTo>
                <a:lnTo>
                  <a:pt x="46989" y="26669"/>
                </a:lnTo>
                <a:lnTo>
                  <a:pt x="46989" y="25400"/>
                </a:lnTo>
                <a:lnTo>
                  <a:pt x="46989" y="24130"/>
                </a:lnTo>
                <a:lnTo>
                  <a:pt x="46989" y="22859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018279" y="52387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7940" y="0"/>
                </a:moveTo>
                <a:lnTo>
                  <a:pt x="19050" y="0"/>
                </a:lnTo>
                <a:lnTo>
                  <a:pt x="11430" y="3809"/>
                </a:lnTo>
                <a:lnTo>
                  <a:pt x="8890" y="6350"/>
                </a:lnTo>
                <a:lnTo>
                  <a:pt x="6350" y="7619"/>
                </a:lnTo>
                <a:lnTo>
                  <a:pt x="1270" y="15240"/>
                </a:lnTo>
                <a:lnTo>
                  <a:pt x="0" y="19050"/>
                </a:lnTo>
                <a:lnTo>
                  <a:pt x="0" y="27940"/>
                </a:lnTo>
                <a:lnTo>
                  <a:pt x="1270" y="31750"/>
                </a:lnTo>
                <a:lnTo>
                  <a:pt x="6350" y="39369"/>
                </a:lnTo>
                <a:lnTo>
                  <a:pt x="11430" y="44450"/>
                </a:lnTo>
                <a:lnTo>
                  <a:pt x="16510" y="45719"/>
                </a:lnTo>
                <a:lnTo>
                  <a:pt x="19050" y="46990"/>
                </a:lnTo>
                <a:lnTo>
                  <a:pt x="27940" y="46990"/>
                </a:lnTo>
                <a:lnTo>
                  <a:pt x="35560" y="44450"/>
                </a:lnTo>
                <a:lnTo>
                  <a:pt x="39370" y="41909"/>
                </a:lnTo>
                <a:lnTo>
                  <a:pt x="41910" y="39369"/>
                </a:lnTo>
                <a:lnTo>
                  <a:pt x="44450" y="35559"/>
                </a:lnTo>
                <a:lnTo>
                  <a:pt x="46990" y="27940"/>
                </a:lnTo>
                <a:lnTo>
                  <a:pt x="46990" y="19050"/>
                </a:lnTo>
                <a:lnTo>
                  <a:pt x="44450" y="11430"/>
                </a:lnTo>
                <a:lnTo>
                  <a:pt x="41910" y="7619"/>
                </a:lnTo>
                <a:lnTo>
                  <a:pt x="39370" y="6350"/>
                </a:lnTo>
                <a:lnTo>
                  <a:pt x="31750" y="1269"/>
                </a:lnTo>
                <a:lnTo>
                  <a:pt x="2794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014470" y="523494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60"/>
                </a:moveTo>
                <a:lnTo>
                  <a:pt x="45719" y="22860"/>
                </a:lnTo>
                <a:lnTo>
                  <a:pt x="45719" y="15240"/>
                </a:lnTo>
                <a:lnTo>
                  <a:pt x="44450" y="13970"/>
                </a:lnTo>
                <a:lnTo>
                  <a:pt x="44450" y="12700"/>
                </a:lnTo>
                <a:lnTo>
                  <a:pt x="43179" y="11430"/>
                </a:lnTo>
                <a:lnTo>
                  <a:pt x="43179" y="10160"/>
                </a:lnTo>
                <a:lnTo>
                  <a:pt x="41909" y="10160"/>
                </a:lnTo>
                <a:lnTo>
                  <a:pt x="41909" y="8890"/>
                </a:lnTo>
                <a:lnTo>
                  <a:pt x="40639" y="7620"/>
                </a:lnTo>
                <a:lnTo>
                  <a:pt x="40639" y="6350"/>
                </a:lnTo>
                <a:lnTo>
                  <a:pt x="39369" y="5080"/>
                </a:lnTo>
                <a:lnTo>
                  <a:pt x="38100" y="5080"/>
                </a:lnTo>
                <a:lnTo>
                  <a:pt x="36829" y="5080"/>
                </a:lnTo>
                <a:lnTo>
                  <a:pt x="36829" y="3810"/>
                </a:lnTo>
                <a:lnTo>
                  <a:pt x="35559" y="2540"/>
                </a:lnTo>
                <a:lnTo>
                  <a:pt x="34289" y="2540"/>
                </a:lnTo>
                <a:lnTo>
                  <a:pt x="33019" y="1270"/>
                </a:lnTo>
                <a:lnTo>
                  <a:pt x="31750" y="1270"/>
                </a:lnTo>
                <a:lnTo>
                  <a:pt x="29209" y="0"/>
                </a:lnTo>
                <a:lnTo>
                  <a:pt x="27939" y="0"/>
                </a:lnTo>
                <a:lnTo>
                  <a:pt x="26669" y="0"/>
                </a:lnTo>
                <a:lnTo>
                  <a:pt x="25400" y="0"/>
                </a:lnTo>
                <a:lnTo>
                  <a:pt x="24129" y="0"/>
                </a:lnTo>
                <a:lnTo>
                  <a:pt x="22859" y="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79" y="0"/>
                </a:lnTo>
                <a:lnTo>
                  <a:pt x="16509" y="0"/>
                </a:lnTo>
                <a:lnTo>
                  <a:pt x="15239" y="1270"/>
                </a:lnTo>
                <a:lnTo>
                  <a:pt x="13969" y="1270"/>
                </a:lnTo>
                <a:lnTo>
                  <a:pt x="12700" y="1270"/>
                </a:lnTo>
                <a:lnTo>
                  <a:pt x="11429" y="2540"/>
                </a:lnTo>
                <a:lnTo>
                  <a:pt x="10159" y="2540"/>
                </a:lnTo>
                <a:lnTo>
                  <a:pt x="10159" y="3810"/>
                </a:lnTo>
                <a:lnTo>
                  <a:pt x="8889" y="5080"/>
                </a:lnTo>
                <a:lnTo>
                  <a:pt x="7619" y="5080"/>
                </a:lnTo>
                <a:lnTo>
                  <a:pt x="6350" y="6350"/>
                </a:lnTo>
                <a:lnTo>
                  <a:pt x="5079" y="7620"/>
                </a:lnTo>
                <a:lnTo>
                  <a:pt x="5079" y="8890"/>
                </a:lnTo>
                <a:lnTo>
                  <a:pt x="3809" y="10160"/>
                </a:lnTo>
                <a:lnTo>
                  <a:pt x="2539" y="10160"/>
                </a:lnTo>
                <a:lnTo>
                  <a:pt x="2539" y="11430"/>
                </a:lnTo>
                <a:lnTo>
                  <a:pt x="2539" y="12700"/>
                </a:lnTo>
                <a:lnTo>
                  <a:pt x="1269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90"/>
                </a:lnTo>
                <a:lnTo>
                  <a:pt x="0" y="22860"/>
                </a:lnTo>
                <a:lnTo>
                  <a:pt x="0" y="24130"/>
                </a:lnTo>
                <a:lnTo>
                  <a:pt x="0" y="25400"/>
                </a:lnTo>
                <a:lnTo>
                  <a:pt x="0" y="26670"/>
                </a:lnTo>
                <a:lnTo>
                  <a:pt x="0" y="27940"/>
                </a:lnTo>
                <a:lnTo>
                  <a:pt x="0" y="29210"/>
                </a:lnTo>
                <a:lnTo>
                  <a:pt x="1269" y="30480"/>
                </a:lnTo>
                <a:lnTo>
                  <a:pt x="1269" y="31750"/>
                </a:lnTo>
                <a:lnTo>
                  <a:pt x="2539" y="33020"/>
                </a:lnTo>
                <a:lnTo>
                  <a:pt x="2539" y="34290"/>
                </a:lnTo>
                <a:lnTo>
                  <a:pt x="2539" y="35560"/>
                </a:lnTo>
                <a:lnTo>
                  <a:pt x="3809" y="35560"/>
                </a:lnTo>
                <a:lnTo>
                  <a:pt x="5079" y="36830"/>
                </a:lnTo>
                <a:lnTo>
                  <a:pt x="5079" y="38100"/>
                </a:lnTo>
                <a:lnTo>
                  <a:pt x="6350" y="38100"/>
                </a:lnTo>
                <a:lnTo>
                  <a:pt x="7619" y="39370"/>
                </a:lnTo>
                <a:lnTo>
                  <a:pt x="7619" y="40640"/>
                </a:lnTo>
                <a:lnTo>
                  <a:pt x="8889" y="40640"/>
                </a:lnTo>
                <a:lnTo>
                  <a:pt x="10159" y="41910"/>
                </a:lnTo>
                <a:lnTo>
                  <a:pt x="10159" y="43180"/>
                </a:lnTo>
                <a:lnTo>
                  <a:pt x="11429" y="43180"/>
                </a:lnTo>
                <a:lnTo>
                  <a:pt x="12700" y="43180"/>
                </a:lnTo>
                <a:lnTo>
                  <a:pt x="13969" y="44450"/>
                </a:lnTo>
                <a:lnTo>
                  <a:pt x="15239" y="44450"/>
                </a:lnTo>
                <a:lnTo>
                  <a:pt x="16509" y="45720"/>
                </a:lnTo>
                <a:lnTo>
                  <a:pt x="17779" y="45720"/>
                </a:lnTo>
                <a:lnTo>
                  <a:pt x="19050" y="45720"/>
                </a:lnTo>
                <a:lnTo>
                  <a:pt x="20319" y="45720"/>
                </a:lnTo>
                <a:lnTo>
                  <a:pt x="21589" y="45720"/>
                </a:lnTo>
                <a:lnTo>
                  <a:pt x="22859" y="45720"/>
                </a:lnTo>
                <a:lnTo>
                  <a:pt x="24129" y="45720"/>
                </a:lnTo>
                <a:lnTo>
                  <a:pt x="25400" y="45720"/>
                </a:lnTo>
                <a:lnTo>
                  <a:pt x="26669" y="45720"/>
                </a:lnTo>
                <a:lnTo>
                  <a:pt x="27939" y="45720"/>
                </a:lnTo>
                <a:lnTo>
                  <a:pt x="29209" y="45720"/>
                </a:lnTo>
                <a:lnTo>
                  <a:pt x="31750" y="44450"/>
                </a:lnTo>
                <a:lnTo>
                  <a:pt x="33019" y="43180"/>
                </a:lnTo>
                <a:lnTo>
                  <a:pt x="34289" y="43180"/>
                </a:lnTo>
                <a:lnTo>
                  <a:pt x="35559" y="43180"/>
                </a:lnTo>
                <a:lnTo>
                  <a:pt x="36829" y="41910"/>
                </a:lnTo>
                <a:lnTo>
                  <a:pt x="36829" y="40640"/>
                </a:lnTo>
                <a:lnTo>
                  <a:pt x="38100" y="40640"/>
                </a:lnTo>
                <a:lnTo>
                  <a:pt x="39369" y="39370"/>
                </a:lnTo>
                <a:lnTo>
                  <a:pt x="40639" y="38100"/>
                </a:lnTo>
                <a:lnTo>
                  <a:pt x="41909" y="36830"/>
                </a:lnTo>
                <a:lnTo>
                  <a:pt x="41909" y="35560"/>
                </a:lnTo>
                <a:lnTo>
                  <a:pt x="43179" y="35560"/>
                </a:lnTo>
                <a:lnTo>
                  <a:pt x="43179" y="34290"/>
                </a:lnTo>
                <a:lnTo>
                  <a:pt x="44450" y="33020"/>
                </a:lnTo>
                <a:lnTo>
                  <a:pt x="44450" y="31750"/>
                </a:lnTo>
                <a:lnTo>
                  <a:pt x="44450" y="30480"/>
                </a:lnTo>
                <a:lnTo>
                  <a:pt x="45719" y="29210"/>
                </a:lnTo>
                <a:lnTo>
                  <a:pt x="45719" y="27940"/>
                </a:lnTo>
                <a:lnTo>
                  <a:pt x="45719" y="26670"/>
                </a:lnTo>
                <a:lnTo>
                  <a:pt x="45719" y="25400"/>
                </a:lnTo>
                <a:lnTo>
                  <a:pt x="45719" y="24130"/>
                </a:lnTo>
                <a:lnTo>
                  <a:pt x="45719" y="2286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015906" y="4093376"/>
            <a:ext cx="908986" cy="9978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868420" y="45313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4129" y="0"/>
                </a:moveTo>
                <a:lnTo>
                  <a:pt x="0" y="27939"/>
                </a:lnTo>
                <a:lnTo>
                  <a:pt x="24129" y="55879"/>
                </a:lnTo>
                <a:lnTo>
                  <a:pt x="46989" y="27939"/>
                </a:lnTo>
                <a:lnTo>
                  <a:pt x="2412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868420" y="45313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4129" y="55879"/>
                </a:moveTo>
                <a:lnTo>
                  <a:pt x="46989" y="27939"/>
                </a:lnTo>
                <a:lnTo>
                  <a:pt x="24129" y="0"/>
                </a:lnTo>
                <a:lnTo>
                  <a:pt x="0" y="27939"/>
                </a:lnTo>
                <a:lnTo>
                  <a:pt x="24129" y="55879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491990" y="39598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2860" y="0"/>
                </a:moveTo>
                <a:lnTo>
                  <a:pt x="0" y="27939"/>
                </a:lnTo>
                <a:lnTo>
                  <a:pt x="22860" y="55879"/>
                </a:lnTo>
                <a:lnTo>
                  <a:pt x="46989" y="27939"/>
                </a:lnTo>
                <a:lnTo>
                  <a:pt x="22860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491990" y="39598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2860" y="55879"/>
                </a:moveTo>
                <a:lnTo>
                  <a:pt x="46989" y="27939"/>
                </a:lnTo>
                <a:lnTo>
                  <a:pt x="22860" y="0"/>
                </a:lnTo>
                <a:lnTo>
                  <a:pt x="0" y="27939"/>
                </a:lnTo>
                <a:lnTo>
                  <a:pt x="22860" y="55879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248150" y="39547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4129" y="0"/>
                </a:moveTo>
                <a:lnTo>
                  <a:pt x="0" y="29210"/>
                </a:lnTo>
                <a:lnTo>
                  <a:pt x="24129" y="57150"/>
                </a:lnTo>
                <a:lnTo>
                  <a:pt x="46989" y="29210"/>
                </a:lnTo>
                <a:lnTo>
                  <a:pt x="2412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248150" y="39547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89" h="57150">
                <a:moveTo>
                  <a:pt x="24129" y="57150"/>
                </a:moveTo>
                <a:lnTo>
                  <a:pt x="46989" y="29210"/>
                </a:lnTo>
                <a:lnTo>
                  <a:pt x="24129" y="0"/>
                </a:lnTo>
                <a:lnTo>
                  <a:pt x="0" y="29210"/>
                </a:lnTo>
                <a:lnTo>
                  <a:pt x="24129" y="57150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566920" y="522477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2859" y="0"/>
                </a:moveTo>
                <a:lnTo>
                  <a:pt x="0" y="27940"/>
                </a:lnTo>
                <a:lnTo>
                  <a:pt x="22859" y="55880"/>
                </a:lnTo>
                <a:lnTo>
                  <a:pt x="46989" y="27940"/>
                </a:lnTo>
                <a:lnTo>
                  <a:pt x="2285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566920" y="522477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89" h="55879">
                <a:moveTo>
                  <a:pt x="22859" y="55880"/>
                </a:moveTo>
                <a:lnTo>
                  <a:pt x="46989" y="27940"/>
                </a:lnTo>
                <a:lnTo>
                  <a:pt x="22859" y="0"/>
                </a:lnTo>
                <a:lnTo>
                  <a:pt x="0" y="27940"/>
                </a:lnTo>
                <a:lnTo>
                  <a:pt x="22859" y="5588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913629" y="56603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13629" y="564134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908550" y="552957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36830"/>
                </a:moveTo>
                <a:lnTo>
                  <a:pt x="38100" y="36830"/>
                </a:lnTo>
                <a:lnTo>
                  <a:pt x="3810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908550" y="552957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072379" y="57734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072379" y="57543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025390" y="552069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36829"/>
                </a:moveTo>
                <a:lnTo>
                  <a:pt x="38100" y="36829"/>
                </a:lnTo>
                <a:lnTo>
                  <a:pt x="38100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025390" y="552069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838700" y="561403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838700" y="559562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871720" y="55810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871720" y="5562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899659" y="5562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830"/>
                </a:moveTo>
                <a:lnTo>
                  <a:pt x="36829" y="36830"/>
                </a:lnTo>
                <a:lnTo>
                  <a:pt x="3682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899659" y="5562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950459" y="54825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950459" y="54635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020309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020309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931409" y="5581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931409" y="55626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913629" y="559498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913629" y="557657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30" y="0"/>
                </a:lnTo>
                <a:lnTo>
                  <a:pt x="36830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91709" y="55670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791709" y="55486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805679" y="55714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805679" y="555244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988559" y="55156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988559" y="549655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025390" y="55016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36829"/>
                </a:moveTo>
                <a:lnTo>
                  <a:pt x="38100" y="36829"/>
                </a:lnTo>
                <a:lnTo>
                  <a:pt x="38100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025390" y="55016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903470" y="549655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903470" y="54775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866640" y="5707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30" y="38100"/>
                </a:lnTo>
                <a:lnTo>
                  <a:pt x="3683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866640" y="5707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063490" y="554799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063490" y="55295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049520" y="549655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049520" y="547750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777740" y="5473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777740" y="54546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857750" y="55340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857750" y="551560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988559" y="56184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988559" y="55994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927600" y="55016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927600" y="54825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950459" y="57683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950459" y="57492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871720" y="5707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29" y="38100"/>
                </a:lnTo>
                <a:lnTo>
                  <a:pt x="3682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871720" y="5707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 txBox="1"/>
          <p:nvPr/>
        </p:nvSpPr>
        <p:spPr>
          <a:xfrm>
            <a:off x="3533140" y="5867400"/>
            <a:ext cx="947419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294005" algn="l"/>
                <a:tab pos="528955" algn="l"/>
                <a:tab pos="846455" algn="l"/>
              </a:tabLst>
            </a:pPr>
            <a:r>
              <a:rPr sz="550" spc="-20" dirty="0">
                <a:latin typeface="Arial"/>
                <a:cs typeface="Arial"/>
              </a:rPr>
              <a:t>-</a:t>
            </a:r>
            <a:r>
              <a:rPr sz="550" spc="-30" dirty="0">
                <a:latin typeface="Arial"/>
                <a:cs typeface="Arial"/>
              </a:rPr>
              <a:t>1</a:t>
            </a:r>
            <a:r>
              <a:rPr sz="550" spc="-60" dirty="0">
                <a:latin typeface="Arial"/>
                <a:cs typeface="Arial"/>
              </a:rPr>
              <a:t>.</a:t>
            </a:r>
            <a:r>
              <a:rPr sz="550" spc="235" dirty="0">
                <a:latin typeface="Arial"/>
                <a:cs typeface="Arial"/>
              </a:rPr>
              <a:t>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0" dirty="0">
                <a:latin typeface="Arial"/>
                <a:cs typeface="Arial"/>
              </a:rPr>
              <a:t>-</a:t>
            </a:r>
            <a:r>
              <a:rPr sz="550" spc="235" dirty="0">
                <a:latin typeface="Arial"/>
                <a:cs typeface="Arial"/>
              </a:rPr>
              <a:t>1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310" dirty="0">
                <a:latin typeface="Arial"/>
                <a:cs typeface="Arial"/>
              </a:rPr>
              <a:t>-</a:t>
            </a:r>
            <a:r>
              <a:rPr sz="550" spc="-60" dirty="0">
                <a:latin typeface="Arial"/>
                <a:cs typeface="Arial"/>
              </a:rPr>
              <a:t>.</a:t>
            </a:r>
            <a:r>
              <a:rPr sz="550" spc="-835" dirty="0">
                <a:latin typeface="Arial"/>
                <a:cs typeface="Arial"/>
              </a:rPr>
              <a:t>5</a:t>
            </a:r>
            <a:r>
              <a:rPr sz="550" spc="235" dirty="0">
                <a:latin typeface="Arial"/>
                <a:cs typeface="Arial"/>
              </a:rPr>
              <a:t>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30"/>
              </a:spcBef>
            </a:pPr>
            <a:r>
              <a:rPr sz="850" spc="42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2984319" y="4818379"/>
            <a:ext cx="133350" cy="13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0"/>
              </a:lnSpc>
            </a:pPr>
            <a:r>
              <a:rPr sz="850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407" name="object 407"/>
          <p:cNvSpPr/>
          <p:nvPr/>
        </p:nvSpPr>
        <p:spPr>
          <a:xfrm>
            <a:off x="4314190" y="557149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417059" y="5468620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7009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 txBox="1"/>
          <p:nvPr/>
        </p:nvSpPr>
        <p:spPr>
          <a:xfrm>
            <a:off x="4113529" y="3820159"/>
            <a:ext cx="63119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75" dirty="0">
                <a:latin typeface="Arial"/>
                <a:cs typeface="Arial"/>
              </a:rPr>
              <a:t>Iteration4</a:t>
            </a:r>
            <a:endParaRPr sz="950">
              <a:latin typeface="Arial"/>
              <a:cs typeface="Arial"/>
            </a:endParaRPr>
          </a:p>
        </p:txBody>
      </p:sp>
      <p:sp>
        <p:nvSpPr>
          <p:cNvPr id="410" name="object 410"/>
          <p:cNvSpPr/>
          <p:nvPr/>
        </p:nvSpPr>
        <p:spPr>
          <a:xfrm>
            <a:off x="6184900" y="583437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204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184900" y="3983990"/>
            <a:ext cx="0" cy="1850389"/>
          </a:xfrm>
          <a:custGeom>
            <a:avLst/>
            <a:gdLst/>
            <a:ahLst/>
            <a:cxnLst/>
            <a:rect l="l" t="t" r="r" b="b"/>
            <a:pathLst>
              <a:path h="1850389">
                <a:moveTo>
                  <a:pt x="0" y="185039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32079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 txBox="1"/>
          <p:nvPr/>
        </p:nvSpPr>
        <p:spPr>
          <a:xfrm>
            <a:off x="6266179" y="5867400"/>
            <a:ext cx="1282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5" dirty="0">
                <a:latin typeface="Arial"/>
                <a:cs typeface="Arial"/>
              </a:rPr>
              <a:t>-2</a:t>
            </a:r>
            <a:endParaRPr sz="550">
              <a:latin typeface="Arial"/>
              <a:cs typeface="Arial"/>
            </a:endParaRPr>
          </a:p>
        </p:txBody>
      </p:sp>
      <p:sp>
        <p:nvSpPr>
          <p:cNvPr id="414" name="object 414"/>
          <p:cNvSpPr/>
          <p:nvPr/>
        </p:nvSpPr>
        <p:spPr>
          <a:xfrm>
            <a:off x="658749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85419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11708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38378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65048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 txBox="1"/>
          <p:nvPr/>
        </p:nvSpPr>
        <p:spPr>
          <a:xfrm>
            <a:off x="7586980" y="5867400"/>
            <a:ext cx="16510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55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420" name="object 420"/>
          <p:cNvSpPr/>
          <p:nvPr/>
        </p:nvSpPr>
        <p:spPr>
          <a:xfrm>
            <a:off x="791845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 txBox="1"/>
          <p:nvPr/>
        </p:nvSpPr>
        <p:spPr>
          <a:xfrm>
            <a:off x="7886700" y="58674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422" name="object 422"/>
          <p:cNvSpPr/>
          <p:nvPr/>
        </p:nvSpPr>
        <p:spPr>
          <a:xfrm>
            <a:off x="818515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 txBox="1"/>
          <p:nvPr/>
        </p:nvSpPr>
        <p:spPr>
          <a:xfrm>
            <a:off x="8120380" y="58674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60" dirty="0">
                <a:latin typeface="Arial"/>
                <a:cs typeface="Arial"/>
              </a:rPr>
              <a:t>1.5</a:t>
            </a:r>
            <a:endParaRPr sz="550">
              <a:latin typeface="Arial"/>
              <a:cs typeface="Arial"/>
            </a:endParaRPr>
          </a:p>
        </p:txBody>
      </p:sp>
      <p:sp>
        <p:nvSpPr>
          <p:cNvPr id="424" name="object 424"/>
          <p:cNvSpPr/>
          <p:nvPr/>
        </p:nvSpPr>
        <p:spPr>
          <a:xfrm>
            <a:off x="8451850" y="58102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30"/>
                </a:moveTo>
                <a:lnTo>
                  <a:pt x="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 txBox="1"/>
          <p:nvPr/>
        </p:nvSpPr>
        <p:spPr>
          <a:xfrm>
            <a:off x="8420100" y="58674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426" name="object 426"/>
          <p:cNvSpPr/>
          <p:nvPr/>
        </p:nvSpPr>
        <p:spPr>
          <a:xfrm>
            <a:off x="6184900" y="559054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 txBox="1"/>
          <p:nvPr/>
        </p:nvSpPr>
        <p:spPr>
          <a:xfrm>
            <a:off x="6106159" y="5565140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428" name="object 428"/>
          <p:cNvSpPr/>
          <p:nvPr/>
        </p:nvSpPr>
        <p:spPr>
          <a:xfrm>
            <a:off x="6184900" y="53276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 txBox="1"/>
          <p:nvPr/>
        </p:nvSpPr>
        <p:spPr>
          <a:xfrm>
            <a:off x="6045200" y="5295900"/>
            <a:ext cx="16637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60" dirty="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430" name="object 430"/>
          <p:cNvSpPr/>
          <p:nvPr/>
        </p:nvSpPr>
        <p:spPr>
          <a:xfrm>
            <a:off x="6184900" y="50609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 txBox="1"/>
          <p:nvPr/>
        </p:nvSpPr>
        <p:spPr>
          <a:xfrm>
            <a:off x="6106159" y="5029200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432" name="object 432"/>
          <p:cNvSpPr/>
          <p:nvPr/>
        </p:nvSpPr>
        <p:spPr>
          <a:xfrm>
            <a:off x="6184900" y="47942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 txBox="1"/>
          <p:nvPr/>
        </p:nvSpPr>
        <p:spPr>
          <a:xfrm>
            <a:off x="6045200" y="47675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5" dirty="0">
                <a:latin typeface="Arial"/>
                <a:cs typeface="Arial"/>
              </a:rPr>
              <a:t>1</a:t>
            </a:r>
            <a:r>
              <a:rPr sz="550" spc="2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434" name="object 434"/>
          <p:cNvSpPr/>
          <p:nvPr/>
        </p:nvSpPr>
        <p:spPr>
          <a:xfrm>
            <a:off x="6184900" y="45275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 txBox="1"/>
          <p:nvPr/>
        </p:nvSpPr>
        <p:spPr>
          <a:xfrm>
            <a:off x="6106159" y="4500879"/>
            <a:ext cx="10033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8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436" name="object 436"/>
          <p:cNvSpPr/>
          <p:nvPr/>
        </p:nvSpPr>
        <p:spPr>
          <a:xfrm>
            <a:off x="6184900" y="42595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 txBox="1"/>
          <p:nvPr/>
        </p:nvSpPr>
        <p:spPr>
          <a:xfrm>
            <a:off x="6045200" y="4234179"/>
            <a:ext cx="1663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5" dirty="0">
                <a:latin typeface="Arial"/>
                <a:cs typeface="Arial"/>
              </a:rPr>
              <a:t>2</a:t>
            </a:r>
            <a:r>
              <a:rPr sz="550" spc="20" dirty="0">
                <a:latin typeface="Arial"/>
                <a:cs typeface="Arial"/>
              </a:rPr>
              <a:t>.</a:t>
            </a:r>
            <a:r>
              <a:rPr sz="550" spc="28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438" name="object 438"/>
          <p:cNvSpPr/>
          <p:nvPr/>
        </p:nvSpPr>
        <p:spPr>
          <a:xfrm>
            <a:off x="6184900" y="39928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 txBox="1"/>
          <p:nvPr/>
        </p:nvSpPr>
        <p:spPr>
          <a:xfrm>
            <a:off x="6106159" y="3959859"/>
            <a:ext cx="100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3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440" name="object 440"/>
          <p:cNvSpPr/>
          <p:nvPr/>
        </p:nvSpPr>
        <p:spPr>
          <a:xfrm>
            <a:off x="6831330" y="58102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7940" y="0"/>
                </a:moveTo>
                <a:lnTo>
                  <a:pt x="19050" y="0"/>
                </a:lnTo>
                <a:lnTo>
                  <a:pt x="15240" y="1269"/>
                </a:lnTo>
                <a:lnTo>
                  <a:pt x="7620" y="6350"/>
                </a:lnTo>
                <a:lnTo>
                  <a:pt x="2540" y="11430"/>
                </a:lnTo>
                <a:lnTo>
                  <a:pt x="1270" y="16509"/>
                </a:lnTo>
                <a:lnTo>
                  <a:pt x="0" y="19050"/>
                </a:lnTo>
                <a:lnTo>
                  <a:pt x="0" y="27940"/>
                </a:lnTo>
                <a:lnTo>
                  <a:pt x="2540" y="35559"/>
                </a:lnTo>
                <a:lnTo>
                  <a:pt x="5079" y="39369"/>
                </a:lnTo>
                <a:lnTo>
                  <a:pt x="7620" y="41909"/>
                </a:lnTo>
                <a:lnTo>
                  <a:pt x="11429" y="44450"/>
                </a:lnTo>
                <a:lnTo>
                  <a:pt x="19050" y="46990"/>
                </a:lnTo>
                <a:lnTo>
                  <a:pt x="27940" y="46990"/>
                </a:lnTo>
                <a:lnTo>
                  <a:pt x="30479" y="45719"/>
                </a:lnTo>
                <a:lnTo>
                  <a:pt x="34290" y="44450"/>
                </a:lnTo>
                <a:lnTo>
                  <a:pt x="38100" y="41909"/>
                </a:lnTo>
                <a:lnTo>
                  <a:pt x="40640" y="39369"/>
                </a:lnTo>
                <a:lnTo>
                  <a:pt x="45720" y="31750"/>
                </a:lnTo>
                <a:lnTo>
                  <a:pt x="46990" y="27940"/>
                </a:lnTo>
                <a:lnTo>
                  <a:pt x="46990" y="19050"/>
                </a:lnTo>
                <a:lnTo>
                  <a:pt x="43179" y="11430"/>
                </a:lnTo>
                <a:lnTo>
                  <a:pt x="38100" y="6350"/>
                </a:lnTo>
                <a:lnTo>
                  <a:pt x="30479" y="1269"/>
                </a:lnTo>
                <a:lnTo>
                  <a:pt x="2794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826250" y="580644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990" y="22860"/>
                </a:moveTo>
                <a:lnTo>
                  <a:pt x="46990" y="21590"/>
                </a:lnTo>
                <a:lnTo>
                  <a:pt x="46990" y="20320"/>
                </a:lnTo>
                <a:lnTo>
                  <a:pt x="46990" y="19050"/>
                </a:lnTo>
                <a:lnTo>
                  <a:pt x="46990" y="17780"/>
                </a:lnTo>
                <a:lnTo>
                  <a:pt x="45720" y="16510"/>
                </a:lnTo>
                <a:lnTo>
                  <a:pt x="45720" y="15240"/>
                </a:lnTo>
                <a:lnTo>
                  <a:pt x="44450" y="13970"/>
                </a:lnTo>
                <a:lnTo>
                  <a:pt x="44450" y="12700"/>
                </a:lnTo>
                <a:lnTo>
                  <a:pt x="44450" y="11430"/>
                </a:lnTo>
                <a:lnTo>
                  <a:pt x="43179" y="11430"/>
                </a:lnTo>
                <a:lnTo>
                  <a:pt x="43179" y="10160"/>
                </a:lnTo>
                <a:lnTo>
                  <a:pt x="41909" y="8890"/>
                </a:lnTo>
                <a:lnTo>
                  <a:pt x="41909" y="7620"/>
                </a:lnTo>
                <a:lnTo>
                  <a:pt x="40640" y="6350"/>
                </a:lnTo>
                <a:lnTo>
                  <a:pt x="39370" y="6350"/>
                </a:lnTo>
                <a:lnTo>
                  <a:pt x="39370" y="5080"/>
                </a:lnTo>
                <a:lnTo>
                  <a:pt x="38100" y="5080"/>
                </a:lnTo>
                <a:lnTo>
                  <a:pt x="36829" y="3810"/>
                </a:lnTo>
                <a:lnTo>
                  <a:pt x="35559" y="3810"/>
                </a:lnTo>
                <a:lnTo>
                  <a:pt x="35559" y="2540"/>
                </a:lnTo>
                <a:lnTo>
                  <a:pt x="34290" y="2540"/>
                </a:lnTo>
                <a:lnTo>
                  <a:pt x="33020" y="1270"/>
                </a:lnTo>
                <a:lnTo>
                  <a:pt x="31750" y="1270"/>
                </a:lnTo>
                <a:lnTo>
                  <a:pt x="30479" y="1270"/>
                </a:lnTo>
                <a:lnTo>
                  <a:pt x="29209" y="0"/>
                </a:lnTo>
                <a:lnTo>
                  <a:pt x="17779" y="0"/>
                </a:lnTo>
                <a:lnTo>
                  <a:pt x="16509" y="1270"/>
                </a:lnTo>
                <a:lnTo>
                  <a:pt x="15240" y="1270"/>
                </a:lnTo>
                <a:lnTo>
                  <a:pt x="13970" y="1270"/>
                </a:lnTo>
                <a:lnTo>
                  <a:pt x="13970" y="2540"/>
                </a:lnTo>
                <a:lnTo>
                  <a:pt x="12700" y="2540"/>
                </a:lnTo>
                <a:lnTo>
                  <a:pt x="11429" y="3810"/>
                </a:lnTo>
                <a:lnTo>
                  <a:pt x="10159" y="3810"/>
                </a:lnTo>
                <a:lnTo>
                  <a:pt x="8890" y="5080"/>
                </a:lnTo>
                <a:lnTo>
                  <a:pt x="7620" y="6350"/>
                </a:lnTo>
                <a:lnTo>
                  <a:pt x="6350" y="6350"/>
                </a:lnTo>
                <a:lnTo>
                  <a:pt x="6350" y="7620"/>
                </a:lnTo>
                <a:lnTo>
                  <a:pt x="5079" y="8890"/>
                </a:lnTo>
                <a:lnTo>
                  <a:pt x="3809" y="10160"/>
                </a:lnTo>
                <a:lnTo>
                  <a:pt x="3809" y="11430"/>
                </a:lnTo>
                <a:lnTo>
                  <a:pt x="2540" y="12700"/>
                </a:lnTo>
                <a:lnTo>
                  <a:pt x="2540" y="13970"/>
                </a:lnTo>
                <a:lnTo>
                  <a:pt x="1270" y="15240"/>
                </a:lnTo>
                <a:lnTo>
                  <a:pt x="1270" y="16510"/>
                </a:lnTo>
                <a:lnTo>
                  <a:pt x="127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2860"/>
                </a:lnTo>
                <a:lnTo>
                  <a:pt x="0" y="26670"/>
                </a:lnTo>
                <a:lnTo>
                  <a:pt x="1270" y="27940"/>
                </a:lnTo>
                <a:lnTo>
                  <a:pt x="1270" y="29210"/>
                </a:lnTo>
                <a:lnTo>
                  <a:pt x="1270" y="30480"/>
                </a:lnTo>
                <a:lnTo>
                  <a:pt x="2540" y="33020"/>
                </a:lnTo>
                <a:lnTo>
                  <a:pt x="3809" y="34290"/>
                </a:lnTo>
                <a:lnTo>
                  <a:pt x="3809" y="35560"/>
                </a:lnTo>
                <a:lnTo>
                  <a:pt x="3809" y="36830"/>
                </a:lnTo>
                <a:lnTo>
                  <a:pt x="5079" y="36830"/>
                </a:lnTo>
                <a:lnTo>
                  <a:pt x="6350" y="38100"/>
                </a:lnTo>
                <a:lnTo>
                  <a:pt x="6350" y="39370"/>
                </a:lnTo>
                <a:lnTo>
                  <a:pt x="7620" y="39370"/>
                </a:lnTo>
                <a:lnTo>
                  <a:pt x="8890" y="40640"/>
                </a:lnTo>
                <a:lnTo>
                  <a:pt x="8890" y="41910"/>
                </a:lnTo>
                <a:lnTo>
                  <a:pt x="10159" y="41910"/>
                </a:lnTo>
                <a:lnTo>
                  <a:pt x="11429" y="43180"/>
                </a:lnTo>
                <a:lnTo>
                  <a:pt x="12700" y="43180"/>
                </a:lnTo>
                <a:lnTo>
                  <a:pt x="13970" y="44450"/>
                </a:lnTo>
                <a:lnTo>
                  <a:pt x="15240" y="44450"/>
                </a:lnTo>
                <a:lnTo>
                  <a:pt x="16509" y="45720"/>
                </a:lnTo>
                <a:lnTo>
                  <a:pt x="17779" y="45720"/>
                </a:lnTo>
                <a:lnTo>
                  <a:pt x="19050" y="45720"/>
                </a:lnTo>
                <a:lnTo>
                  <a:pt x="20320" y="45720"/>
                </a:lnTo>
                <a:lnTo>
                  <a:pt x="21590" y="45720"/>
                </a:lnTo>
                <a:lnTo>
                  <a:pt x="22859" y="46990"/>
                </a:lnTo>
                <a:lnTo>
                  <a:pt x="24129" y="46990"/>
                </a:lnTo>
                <a:lnTo>
                  <a:pt x="25400" y="46990"/>
                </a:lnTo>
                <a:lnTo>
                  <a:pt x="25400" y="45720"/>
                </a:lnTo>
                <a:lnTo>
                  <a:pt x="27940" y="45720"/>
                </a:lnTo>
                <a:lnTo>
                  <a:pt x="29209" y="45720"/>
                </a:lnTo>
                <a:lnTo>
                  <a:pt x="30479" y="45720"/>
                </a:lnTo>
                <a:lnTo>
                  <a:pt x="31750" y="44450"/>
                </a:lnTo>
                <a:lnTo>
                  <a:pt x="33020" y="44450"/>
                </a:lnTo>
                <a:lnTo>
                  <a:pt x="34290" y="44450"/>
                </a:lnTo>
                <a:lnTo>
                  <a:pt x="35559" y="43180"/>
                </a:lnTo>
                <a:lnTo>
                  <a:pt x="36829" y="41910"/>
                </a:lnTo>
                <a:lnTo>
                  <a:pt x="38100" y="41910"/>
                </a:lnTo>
                <a:lnTo>
                  <a:pt x="39370" y="40640"/>
                </a:lnTo>
                <a:lnTo>
                  <a:pt x="39370" y="39370"/>
                </a:lnTo>
                <a:lnTo>
                  <a:pt x="40640" y="39370"/>
                </a:lnTo>
                <a:lnTo>
                  <a:pt x="41909" y="38100"/>
                </a:lnTo>
                <a:lnTo>
                  <a:pt x="41909" y="36830"/>
                </a:lnTo>
                <a:lnTo>
                  <a:pt x="43179" y="36830"/>
                </a:lnTo>
                <a:lnTo>
                  <a:pt x="43179" y="35560"/>
                </a:lnTo>
                <a:lnTo>
                  <a:pt x="44450" y="34290"/>
                </a:lnTo>
                <a:lnTo>
                  <a:pt x="44450" y="33020"/>
                </a:lnTo>
                <a:lnTo>
                  <a:pt x="45720" y="30480"/>
                </a:lnTo>
                <a:lnTo>
                  <a:pt x="45720" y="29210"/>
                </a:lnTo>
                <a:lnTo>
                  <a:pt x="46990" y="27940"/>
                </a:lnTo>
                <a:lnTo>
                  <a:pt x="46990" y="26670"/>
                </a:lnTo>
                <a:lnTo>
                  <a:pt x="46990" y="25400"/>
                </a:lnTo>
                <a:lnTo>
                  <a:pt x="46990" y="24130"/>
                </a:lnTo>
                <a:lnTo>
                  <a:pt x="46990" y="2286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627026" y="5349406"/>
            <a:ext cx="357973" cy="3668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056119" y="55486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31750" y="0"/>
                </a:moveTo>
                <a:lnTo>
                  <a:pt x="15239" y="0"/>
                </a:lnTo>
                <a:lnTo>
                  <a:pt x="7620" y="5080"/>
                </a:lnTo>
                <a:lnTo>
                  <a:pt x="5079" y="7620"/>
                </a:lnTo>
                <a:lnTo>
                  <a:pt x="2539" y="11430"/>
                </a:lnTo>
                <a:lnTo>
                  <a:pt x="0" y="19050"/>
                </a:lnTo>
                <a:lnTo>
                  <a:pt x="0" y="26670"/>
                </a:lnTo>
                <a:lnTo>
                  <a:pt x="19050" y="45720"/>
                </a:lnTo>
                <a:lnTo>
                  <a:pt x="27939" y="45720"/>
                </a:lnTo>
                <a:lnTo>
                  <a:pt x="31750" y="44450"/>
                </a:lnTo>
                <a:lnTo>
                  <a:pt x="34289" y="43180"/>
                </a:lnTo>
                <a:lnTo>
                  <a:pt x="41909" y="38100"/>
                </a:lnTo>
                <a:lnTo>
                  <a:pt x="43179" y="34290"/>
                </a:lnTo>
                <a:lnTo>
                  <a:pt x="45720" y="30480"/>
                </a:lnTo>
                <a:lnTo>
                  <a:pt x="45720" y="15240"/>
                </a:lnTo>
                <a:lnTo>
                  <a:pt x="43179" y="11430"/>
                </a:lnTo>
                <a:lnTo>
                  <a:pt x="41909" y="7620"/>
                </a:lnTo>
                <a:lnTo>
                  <a:pt x="34289" y="2540"/>
                </a:lnTo>
                <a:lnTo>
                  <a:pt x="3175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051040" y="55435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989" y="22859"/>
                </a:moveTo>
                <a:lnTo>
                  <a:pt x="46989" y="21590"/>
                </a:lnTo>
                <a:lnTo>
                  <a:pt x="46989" y="20319"/>
                </a:lnTo>
                <a:lnTo>
                  <a:pt x="46989" y="19050"/>
                </a:lnTo>
                <a:lnTo>
                  <a:pt x="46989" y="17780"/>
                </a:lnTo>
                <a:lnTo>
                  <a:pt x="46989" y="16509"/>
                </a:lnTo>
                <a:lnTo>
                  <a:pt x="45719" y="15240"/>
                </a:lnTo>
                <a:lnTo>
                  <a:pt x="45719" y="13969"/>
                </a:lnTo>
                <a:lnTo>
                  <a:pt x="44450" y="12700"/>
                </a:lnTo>
                <a:lnTo>
                  <a:pt x="43179" y="11430"/>
                </a:lnTo>
                <a:lnTo>
                  <a:pt x="43179" y="10159"/>
                </a:lnTo>
                <a:lnTo>
                  <a:pt x="41909" y="8890"/>
                </a:lnTo>
                <a:lnTo>
                  <a:pt x="40639" y="7619"/>
                </a:lnTo>
                <a:lnTo>
                  <a:pt x="39369" y="6350"/>
                </a:lnTo>
                <a:lnTo>
                  <a:pt x="38100" y="5080"/>
                </a:lnTo>
                <a:lnTo>
                  <a:pt x="36829" y="3809"/>
                </a:lnTo>
                <a:lnTo>
                  <a:pt x="35559" y="3809"/>
                </a:lnTo>
                <a:lnTo>
                  <a:pt x="35559" y="2540"/>
                </a:lnTo>
                <a:lnTo>
                  <a:pt x="34289" y="2540"/>
                </a:lnTo>
                <a:lnTo>
                  <a:pt x="33019" y="2540"/>
                </a:lnTo>
                <a:lnTo>
                  <a:pt x="31750" y="1269"/>
                </a:lnTo>
                <a:lnTo>
                  <a:pt x="30479" y="1269"/>
                </a:lnTo>
                <a:lnTo>
                  <a:pt x="29209" y="1269"/>
                </a:lnTo>
                <a:lnTo>
                  <a:pt x="29209" y="0"/>
                </a:lnTo>
                <a:lnTo>
                  <a:pt x="26669" y="0"/>
                </a:lnTo>
                <a:lnTo>
                  <a:pt x="25400" y="0"/>
                </a:lnTo>
                <a:lnTo>
                  <a:pt x="19050" y="0"/>
                </a:lnTo>
                <a:lnTo>
                  <a:pt x="17779" y="1269"/>
                </a:lnTo>
                <a:lnTo>
                  <a:pt x="16509" y="1269"/>
                </a:lnTo>
                <a:lnTo>
                  <a:pt x="15239" y="1269"/>
                </a:lnTo>
                <a:lnTo>
                  <a:pt x="13969" y="2540"/>
                </a:lnTo>
                <a:lnTo>
                  <a:pt x="12700" y="2540"/>
                </a:lnTo>
                <a:lnTo>
                  <a:pt x="11429" y="3809"/>
                </a:lnTo>
                <a:lnTo>
                  <a:pt x="10159" y="3809"/>
                </a:lnTo>
                <a:lnTo>
                  <a:pt x="10159" y="5080"/>
                </a:lnTo>
                <a:lnTo>
                  <a:pt x="8889" y="6350"/>
                </a:lnTo>
                <a:lnTo>
                  <a:pt x="7619" y="6350"/>
                </a:lnTo>
                <a:lnTo>
                  <a:pt x="6350" y="7619"/>
                </a:lnTo>
                <a:lnTo>
                  <a:pt x="6350" y="8890"/>
                </a:lnTo>
                <a:lnTo>
                  <a:pt x="5079" y="8890"/>
                </a:lnTo>
                <a:lnTo>
                  <a:pt x="5079" y="10159"/>
                </a:lnTo>
                <a:lnTo>
                  <a:pt x="3809" y="11430"/>
                </a:lnTo>
                <a:lnTo>
                  <a:pt x="3809" y="12700"/>
                </a:lnTo>
                <a:lnTo>
                  <a:pt x="2539" y="12700"/>
                </a:lnTo>
                <a:lnTo>
                  <a:pt x="2539" y="13969"/>
                </a:lnTo>
                <a:lnTo>
                  <a:pt x="1269" y="15240"/>
                </a:lnTo>
                <a:lnTo>
                  <a:pt x="1269" y="21590"/>
                </a:lnTo>
                <a:lnTo>
                  <a:pt x="0" y="22859"/>
                </a:lnTo>
                <a:lnTo>
                  <a:pt x="0" y="24130"/>
                </a:lnTo>
                <a:lnTo>
                  <a:pt x="1269" y="25400"/>
                </a:lnTo>
                <a:lnTo>
                  <a:pt x="1269" y="31750"/>
                </a:lnTo>
                <a:lnTo>
                  <a:pt x="2539" y="33019"/>
                </a:lnTo>
                <a:lnTo>
                  <a:pt x="2539" y="34290"/>
                </a:lnTo>
                <a:lnTo>
                  <a:pt x="3809" y="34290"/>
                </a:lnTo>
                <a:lnTo>
                  <a:pt x="3809" y="35559"/>
                </a:lnTo>
                <a:lnTo>
                  <a:pt x="5079" y="36830"/>
                </a:lnTo>
                <a:lnTo>
                  <a:pt x="5079" y="38100"/>
                </a:lnTo>
                <a:lnTo>
                  <a:pt x="6350" y="38100"/>
                </a:lnTo>
                <a:lnTo>
                  <a:pt x="6350" y="39369"/>
                </a:lnTo>
                <a:lnTo>
                  <a:pt x="7619" y="40640"/>
                </a:lnTo>
                <a:lnTo>
                  <a:pt x="8889" y="41909"/>
                </a:lnTo>
                <a:lnTo>
                  <a:pt x="10159" y="41909"/>
                </a:lnTo>
                <a:lnTo>
                  <a:pt x="10159" y="43180"/>
                </a:lnTo>
                <a:lnTo>
                  <a:pt x="11429" y="43180"/>
                </a:lnTo>
                <a:lnTo>
                  <a:pt x="12700" y="44450"/>
                </a:lnTo>
                <a:lnTo>
                  <a:pt x="13969" y="44450"/>
                </a:lnTo>
                <a:lnTo>
                  <a:pt x="15239" y="45719"/>
                </a:lnTo>
                <a:lnTo>
                  <a:pt x="16509" y="45719"/>
                </a:lnTo>
                <a:lnTo>
                  <a:pt x="17779" y="45719"/>
                </a:lnTo>
                <a:lnTo>
                  <a:pt x="19050" y="46990"/>
                </a:lnTo>
                <a:lnTo>
                  <a:pt x="20319" y="46990"/>
                </a:lnTo>
                <a:lnTo>
                  <a:pt x="24129" y="46990"/>
                </a:lnTo>
                <a:lnTo>
                  <a:pt x="26669" y="46990"/>
                </a:lnTo>
                <a:lnTo>
                  <a:pt x="29209" y="46990"/>
                </a:lnTo>
                <a:lnTo>
                  <a:pt x="29209" y="45719"/>
                </a:lnTo>
                <a:lnTo>
                  <a:pt x="30479" y="45719"/>
                </a:lnTo>
                <a:lnTo>
                  <a:pt x="31750" y="45719"/>
                </a:lnTo>
                <a:lnTo>
                  <a:pt x="33019" y="44450"/>
                </a:lnTo>
                <a:lnTo>
                  <a:pt x="34289" y="44450"/>
                </a:lnTo>
                <a:lnTo>
                  <a:pt x="35559" y="44450"/>
                </a:lnTo>
                <a:lnTo>
                  <a:pt x="35559" y="43180"/>
                </a:lnTo>
                <a:lnTo>
                  <a:pt x="36829" y="43180"/>
                </a:lnTo>
                <a:lnTo>
                  <a:pt x="38100" y="41909"/>
                </a:lnTo>
                <a:lnTo>
                  <a:pt x="39369" y="41909"/>
                </a:lnTo>
                <a:lnTo>
                  <a:pt x="39369" y="40640"/>
                </a:lnTo>
                <a:lnTo>
                  <a:pt x="40639" y="39369"/>
                </a:lnTo>
                <a:lnTo>
                  <a:pt x="41909" y="38100"/>
                </a:lnTo>
                <a:lnTo>
                  <a:pt x="43179" y="36830"/>
                </a:lnTo>
                <a:lnTo>
                  <a:pt x="43179" y="35559"/>
                </a:lnTo>
                <a:lnTo>
                  <a:pt x="44450" y="34290"/>
                </a:lnTo>
                <a:lnTo>
                  <a:pt x="45719" y="33019"/>
                </a:lnTo>
                <a:lnTo>
                  <a:pt x="45719" y="31750"/>
                </a:lnTo>
                <a:lnTo>
                  <a:pt x="46989" y="30480"/>
                </a:lnTo>
                <a:lnTo>
                  <a:pt x="46989" y="29209"/>
                </a:lnTo>
                <a:lnTo>
                  <a:pt x="46989" y="27940"/>
                </a:lnTo>
                <a:lnTo>
                  <a:pt x="46989" y="26669"/>
                </a:lnTo>
                <a:lnTo>
                  <a:pt x="46989" y="25400"/>
                </a:lnTo>
                <a:lnTo>
                  <a:pt x="46989" y="24130"/>
                </a:lnTo>
                <a:lnTo>
                  <a:pt x="46989" y="22859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990080" y="523875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7940" y="0"/>
                </a:moveTo>
                <a:lnTo>
                  <a:pt x="19050" y="0"/>
                </a:lnTo>
                <a:lnTo>
                  <a:pt x="11429" y="3809"/>
                </a:lnTo>
                <a:lnTo>
                  <a:pt x="8890" y="6350"/>
                </a:lnTo>
                <a:lnTo>
                  <a:pt x="6350" y="7619"/>
                </a:lnTo>
                <a:lnTo>
                  <a:pt x="1270" y="15240"/>
                </a:lnTo>
                <a:lnTo>
                  <a:pt x="0" y="19050"/>
                </a:lnTo>
                <a:lnTo>
                  <a:pt x="0" y="27940"/>
                </a:lnTo>
                <a:lnTo>
                  <a:pt x="1270" y="31750"/>
                </a:lnTo>
                <a:lnTo>
                  <a:pt x="6350" y="39369"/>
                </a:lnTo>
                <a:lnTo>
                  <a:pt x="11429" y="44450"/>
                </a:lnTo>
                <a:lnTo>
                  <a:pt x="16510" y="45719"/>
                </a:lnTo>
                <a:lnTo>
                  <a:pt x="19050" y="46990"/>
                </a:lnTo>
                <a:lnTo>
                  <a:pt x="27940" y="46990"/>
                </a:lnTo>
                <a:lnTo>
                  <a:pt x="35560" y="44450"/>
                </a:lnTo>
                <a:lnTo>
                  <a:pt x="39370" y="41909"/>
                </a:lnTo>
                <a:lnTo>
                  <a:pt x="41910" y="39369"/>
                </a:lnTo>
                <a:lnTo>
                  <a:pt x="44450" y="35559"/>
                </a:lnTo>
                <a:lnTo>
                  <a:pt x="46990" y="27940"/>
                </a:lnTo>
                <a:lnTo>
                  <a:pt x="46990" y="19050"/>
                </a:lnTo>
                <a:lnTo>
                  <a:pt x="44450" y="11430"/>
                </a:lnTo>
                <a:lnTo>
                  <a:pt x="41910" y="7619"/>
                </a:lnTo>
                <a:lnTo>
                  <a:pt x="39370" y="6350"/>
                </a:lnTo>
                <a:lnTo>
                  <a:pt x="31750" y="1269"/>
                </a:lnTo>
                <a:lnTo>
                  <a:pt x="27940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986269" y="523494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5720" y="22860"/>
                </a:lnTo>
                <a:lnTo>
                  <a:pt x="45720" y="15240"/>
                </a:lnTo>
                <a:lnTo>
                  <a:pt x="44450" y="13970"/>
                </a:lnTo>
                <a:lnTo>
                  <a:pt x="44450" y="12700"/>
                </a:lnTo>
                <a:lnTo>
                  <a:pt x="43179" y="11430"/>
                </a:lnTo>
                <a:lnTo>
                  <a:pt x="43179" y="10160"/>
                </a:lnTo>
                <a:lnTo>
                  <a:pt x="41909" y="10160"/>
                </a:lnTo>
                <a:lnTo>
                  <a:pt x="41909" y="8890"/>
                </a:lnTo>
                <a:lnTo>
                  <a:pt x="40639" y="7620"/>
                </a:lnTo>
                <a:lnTo>
                  <a:pt x="40639" y="6350"/>
                </a:lnTo>
                <a:lnTo>
                  <a:pt x="39370" y="5080"/>
                </a:lnTo>
                <a:lnTo>
                  <a:pt x="38100" y="5080"/>
                </a:lnTo>
                <a:lnTo>
                  <a:pt x="36829" y="5080"/>
                </a:lnTo>
                <a:lnTo>
                  <a:pt x="36829" y="3810"/>
                </a:lnTo>
                <a:lnTo>
                  <a:pt x="35559" y="2540"/>
                </a:lnTo>
                <a:lnTo>
                  <a:pt x="34289" y="2540"/>
                </a:lnTo>
                <a:lnTo>
                  <a:pt x="33020" y="1270"/>
                </a:lnTo>
                <a:lnTo>
                  <a:pt x="31750" y="1270"/>
                </a:lnTo>
                <a:lnTo>
                  <a:pt x="29209" y="0"/>
                </a:lnTo>
                <a:lnTo>
                  <a:pt x="27939" y="0"/>
                </a:lnTo>
                <a:lnTo>
                  <a:pt x="26670" y="0"/>
                </a:lnTo>
                <a:lnTo>
                  <a:pt x="25400" y="0"/>
                </a:lnTo>
                <a:lnTo>
                  <a:pt x="24129" y="0"/>
                </a:lnTo>
                <a:lnTo>
                  <a:pt x="22859" y="0"/>
                </a:lnTo>
                <a:lnTo>
                  <a:pt x="21589" y="0"/>
                </a:lnTo>
                <a:lnTo>
                  <a:pt x="20320" y="0"/>
                </a:lnTo>
                <a:lnTo>
                  <a:pt x="19050" y="0"/>
                </a:lnTo>
                <a:lnTo>
                  <a:pt x="17779" y="0"/>
                </a:lnTo>
                <a:lnTo>
                  <a:pt x="16509" y="0"/>
                </a:lnTo>
                <a:lnTo>
                  <a:pt x="15239" y="1270"/>
                </a:lnTo>
                <a:lnTo>
                  <a:pt x="13970" y="1270"/>
                </a:lnTo>
                <a:lnTo>
                  <a:pt x="12700" y="1270"/>
                </a:lnTo>
                <a:lnTo>
                  <a:pt x="11429" y="2540"/>
                </a:lnTo>
                <a:lnTo>
                  <a:pt x="10159" y="2540"/>
                </a:lnTo>
                <a:lnTo>
                  <a:pt x="10159" y="3810"/>
                </a:lnTo>
                <a:lnTo>
                  <a:pt x="8889" y="5080"/>
                </a:lnTo>
                <a:lnTo>
                  <a:pt x="7620" y="5080"/>
                </a:lnTo>
                <a:lnTo>
                  <a:pt x="6350" y="6350"/>
                </a:lnTo>
                <a:lnTo>
                  <a:pt x="5079" y="7620"/>
                </a:lnTo>
                <a:lnTo>
                  <a:pt x="5079" y="8890"/>
                </a:lnTo>
                <a:lnTo>
                  <a:pt x="3809" y="10160"/>
                </a:lnTo>
                <a:lnTo>
                  <a:pt x="2539" y="10160"/>
                </a:lnTo>
                <a:lnTo>
                  <a:pt x="2539" y="11430"/>
                </a:lnTo>
                <a:lnTo>
                  <a:pt x="2539" y="12700"/>
                </a:lnTo>
                <a:lnTo>
                  <a:pt x="127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90"/>
                </a:lnTo>
                <a:lnTo>
                  <a:pt x="0" y="22860"/>
                </a:lnTo>
                <a:lnTo>
                  <a:pt x="0" y="24130"/>
                </a:lnTo>
                <a:lnTo>
                  <a:pt x="0" y="25400"/>
                </a:lnTo>
                <a:lnTo>
                  <a:pt x="0" y="26670"/>
                </a:lnTo>
                <a:lnTo>
                  <a:pt x="0" y="27940"/>
                </a:lnTo>
                <a:lnTo>
                  <a:pt x="0" y="29210"/>
                </a:lnTo>
                <a:lnTo>
                  <a:pt x="1270" y="30480"/>
                </a:lnTo>
                <a:lnTo>
                  <a:pt x="1270" y="31750"/>
                </a:lnTo>
                <a:lnTo>
                  <a:pt x="2539" y="33020"/>
                </a:lnTo>
                <a:lnTo>
                  <a:pt x="2539" y="34290"/>
                </a:lnTo>
                <a:lnTo>
                  <a:pt x="2539" y="35560"/>
                </a:lnTo>
                <a:lnTo>
                  <a:pt x="3809" y="35560"/>
                </a:lnTo>
                <a:lnTo>
                  <a:pt x="5079" y="36830"/>
                </a:lnTo>
                <a:lnTo>
                  <a:pt x="5079" y="38100"/>
                </a:lnTo>
                <a:lnTo>
                  <a:pt x="6350" y="38100"/>
                </a:lnTo>
                <a:lnTo>
                  <a:pt x="7620" y="39370"/>
                </a:lnTo>
                <a:lnTo>
                  <a:pt x="7620" y="40640"/>
                </a:lnTo>
                <a:lnTo>
                  <a:pt x="8889" y="40640"/>
                </a:lnTo>
                <a:lnTo>
                  <a:pt x="10159" y="41910"/>
                </a:lnTo>
                <a:lnTo>
                  <a:pt x="10159" y="43180"/>
                </a:lnTo>
                <a:lnTo>
                  <a:pt x="11429" y="43180"/>
                </a:lnTo>
                <a:lnTo>
                  <a:pt x="12700" y="43180"/>
                </a:lnTo>
                <a:lnTo>
                  <a:pt x="13970" y="44450"/>
                </a:lnTo>
                <a:lnTo>
                  <a:pt x="15239" y="44450"/>
                </a:lnTo>
                <a:lnTo>
                  <a:pt x="16509" y="45720"/>
                </a:lnTo>
                <a:lnTo>
                  <a:pt x="17779" y="45720"/>
                </a:lnTo>
                <a:lnTo>
                  <a:pt x="19050" y="45720"/>
                </a:lnTo>
                <a:lnTo>
                  <a:pt x="20320" y="45720"/>
                </a:lnTo>
                <a:lnTo>
                  <a:pt x="21589" y="45720"/>
                </a:lnTo>
                <a:lnTo>
                  <a:pt x="22859" y="45720"/>
                </a:lnTo>
                <a:lnTo>
                  <a:pt x="24129" y="45720"/>
                </a:lnTo>
                <a:lnTo>
                  <a:pt x="25400" y="45720"/>
                </a:lnTo>
                <a:lnTo>
                  <a:pt x="26670" y="45720"/>
                </a:lnTo>
                <a:lnTo>
                  <a:pt x="27939" y="45720"/>
                </a:lnTo>
                <a:lnTo>
                  <a:pt x="29209" y="45720"/>
                </a:lnTo>
                <a:lnTo>
                  <a:pt x="31750" y="44450"/>
                </a:lnTo>
                <a:lnTo>
                  <a:pt x="33020" y="43180"/>
                </a:lnTo>
                <a:lnTo>
                  <a:pt x="34289" y="43180"/>
                </a:lnTo>
                <a:lnTo>
                  <a:pt x="35559" y="43180"/>
                </a:lnTo>
                <a:lnTo>
                  <a:pt x="36829" y="41910"/>
                </a:lnTo>
                <a:lnTo>
                  <a:pt x="36829" y="40640"/>
                </a:lnTo>
                <a:lnTo>
                  <a:pt x="38100" y="40640"/>
                </a:lnTo>
                <a:lnTo>
                  <a:pt x="39370" y="39370"/>
                </a:lnTo>
                <a:lnTo>
                  <a:pt x="40639" y="38100"/>
                </a:lnTo>
                <a:lnTo>
                  <a:pt x="41909" y="36830"/>
                </a:lnTo>
                <a:lnTo>
                  <a:pt x="41909" y="35560"/>
                </a:lnTo>
                <a:lnTo>
                  <a:pt x="43179" y="35560"/>
                </a:lnTo>
                <a:lnTo>
                  <a:pt x="43179" y="34290"/>
                </a:lnTo>
                <a:lnTo>
                  <a:pt x="44450" y="33020"/>
                </a:lnTo>
                <a:lnTo>
                  <a:pt x="44450" y="31750"/>
                </a:lnTo>
                <a:lnTo>
                  <a:pt x="44450" y="30480"/>
                </a:lnTo>
                <a:lnTo>
                  <a:pt x="45720" y="29210"/>
                </a:lnTo>
                <a:lnTo>
                  <a:pt x="45720" y="27940"/>
                </a:lnTo>
                <a:lnTo>
                  <a:pt x="45720" y="26670"/>
                </a:lnTo>
                <a:lnTo>
                  <a:pt x="45720" y="25400"/>
                </a:lnTo>
                <a:lnTo>
                  <a:pt x="45720" y="24130"/>
                </a:lnTo>
                <a:lnTo>
                  <a:pt x="45720" y="2286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987706" y="4093376"/>
            <a:ext cx="908986" cy="9978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840219" y="45313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79">
                <a:moveTo>
                  <a:pt x="24129" y="0"/>
                </a:moveTo>
                <a:lnTo>
                  <a:pt x="0" y="27939"/>
                </a:lnTo>
                <a:lnTo>
                  <a:pt x="24129" y="55879"/>
                </a:lnTo>
                <a:lnTo>
                  <a:pt x="46989" y="27939"/>
                </a:lnTo>
                <a:lnTo>
                  <a:pt x="2412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840219" y="45313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79">
                <a:moveTo>
                  <a:pt x="24129" y="55879"/>
                </a:moveTo>
                <a:lnTo>
                  <a:pt x="46989" y="27939"/>
                </a:lnTo>
                <a:lnTo>
                  <a:pt x="24129" y="0"/>
                </a:lnTo>
                <a:lnTo>
                  <a:pt x="0" y="27939"/>
                </a:lnTo>
                <a:lnTo>
                  <a:pt x="24129" y="55879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463790" y="39598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79">
                <a:moveTo>
                  <a:pt x="22859" y="0"/>
                </a:moveTo>
                <a:lnTo>
                  <a:pt x="0" y="27939"/>
                </a:lnTo>
                <a:lnTo>
                  <a:pt x="22859" y="55879"/>
                </a:lnTo>
                <a:lnTo>
                  <a:pt x="46989" y="27939"/>
                </a:lnTo>
                <a:lnTo>
                  <a:pt x="2285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463790" y="395985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79">
                <a:moveTo>
                  <a:pt x="22859" y="55879"/>
                </a:moveTo>
                <a:lnTo>
                  <a:pt x="46989" y="27939"/>
                </a:lnTo>
                <a:lnTo>
                  <a:pt x="22859" y="0"/>
                </a:lnTo>
                <a:lnTo>
                  <a:pt x="0" y="27939"/>
                </a:lnTo>
                <a:lnTo>
                  <a:pt x="22859" y="55879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219950" y="39547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90" h="57150">
                <a:moveTo>
                  <a:pt x="24129" y="0"/>
                </a:moveTo>
                <a:lnTo>
                  <a:pt x="0" y="29210"/>
                </a:lnTo>
                <a:lnTo>
                  <a:pt x="24129" y="57150"/>
                </a:lnTo>
                <a:lnTo>
                  <a:pt x="46990" y="29210"/>
                </a:lnTo>
                <a:lnTo>
                  <a:pt x="24129" y="0"/>
                </a:lnTo>
                <a:close/>
              </a:path>
            </a:pathLst>
          </a:custGeom>
          <a:solidFill>
            <a:srgbClr val="8EF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219950" y="3954779"/>
            <a:ext cx="46990" cy="57150"/>
          </a:xfrm>
          <a:custGeom>
            <a:avLst/>
            <a:gdLst/>
            <a:ahLst/>
            <a:cxnLst/>
            <a:rect l="l" t="t" r="r" b="b"/>
            <a:pathLst>
              <a:path w="46990" h="57150">
                <a:moveTo>
                  <a:pt x="24129" y="57150"/>
                </a:moveTo>
                <a:lnTo>
                  <a:pt x="46990" y="29210"/>
                </a:lnTo>
                <a:lnTo>
                  <a:pt x="24129" y="0"/>
                </a:lnTo>
                <a:lnTo>
                  <a:pt x="0" y="29210"/>
                </a:lnTo>
                <a:lnTo>
                  <a:pt x="24129" y="57150"/>
                </a:lnTo>
                <a:close/>
              </a:path>
            </a:pathLst>
          </a:custGeom>
          <a:ln w="4746">
            <a:solidFill>
              <a:srgbClr val="8EFF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538719" y="522477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79">
                <a:moveTo>
                  <a:pt x="22859" y="0"/>
                </a:moveTo>
                <a:lnTo>
                  <a:pt x="0" y="27940"/>
                </a:lnTo>
                <a:lnTo>
                  <a:pt x="22859" y="55880"/>
                </a:lnTo>
                <a:lnTo>
                  <a:pt x="46989" y="27940"/>
                </a:lnTo>
                <a:lnTo>
                  <a:pt x="22859" y="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538719" y="5224779"/>
            <a:ext cx="46990" cy="55880"/>
          </a:xfrm>
          <a:custGeom>
            <a:avLst/>
            <a:gdLst/>
            <a:ahLst/>
            <a:cxnLst/>
            <a:rect l="l" t="t" r="r" b="b"/>
            <a:pathLst>
              <a:path w="46990" h="55879">
                <a:moveTo>
                  <a:pt x="22859" y="55880"/>
                </a:moveTo>
                <a:lnTo>
                  <a:pt x="46989" y="27940"/>
                </a:lnTo>
                <a:lnTo>
                  <a:pt x="22859" y="0"/>
                </a:lnTo>
                <a:lnTo>
                  <a:pt x="0" y="27940"/>
                </a:lnTo>
                <a:lnTo>
                  <a:pt x="22859" y="5588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885430" y="56603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885430" y="564134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80350" y="552957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36830"/>
                </a:moveTo>
                <a:lnTo>
                  <a:pt x="38100" y="36830"/>
                </a:lnTo>
                <a:lnTo>
                  <a:pt x="3810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880350" y="552957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044180" y="57734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044180" y="57543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7997190" y="552069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36829"/>
                </a:moveTo>
                <a:lnTo>
                  <a:pt x="38100" y="36829"/>
                </a:lnTo>
                <a:lnTo>
                  <a:pt x="38100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7997190" y="552069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7810500" y="561403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810500" y="559562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843519" y="55810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843519" y="5562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871459" y="5562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830"/>
                </a:moveTo>
                <a:lnTo>
                  <a:pt x="36830" y="36830"/>
                </a:lnTo>
                <a:lnTo>
                  <a:pt x="3683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871459" y="55626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922259" y="548259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922259" y="54635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7992109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7992109" y="5524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903209" y="5581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7903209" y="55626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7885430" y="559498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7885430" y="557657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7763509" y="55670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763509" y="55486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30" y="0"/>
                </a:lnTo>
                <a:lnTo>
                  <a:pt x="3683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777480" y="55714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777480" y="555244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960359" y="55156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960359" y="549655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997190" y="55016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36829"/>
                </a:moveTo>
                <a:lnTo>
                  <a:pt x="38100" y="36829"/>
                </a:lnTo>
                <a:lnTo>
                  <a:pt x="38100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997190" y="55016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0" y="0"/>
                </a:moveTo>
                <a:lnTo>
                  <a:pt x="38100" y="0"/>
                </a:ln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875269" y="549655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875269" y="54775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838440" y="5707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29" y="38100"/>
                </a:lnTo>
                <a:lnTo>
                  <a:pt x="3682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838440" y="5707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035290" y="554799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29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8035290" y="55295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30"/>
                </a:lnTo>
                <a:lnTo>
                  <a:pt x="0" y="3683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021319" y="549655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021319" y="547750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749540" y="5473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749540" y="54546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829550" y="55340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3683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829550" y="551560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0"/>
                </a:moveTo>
                <a:lnTo>
                  <a:pt x="36829" y="0"/>
                </a:lnTo>
                <a:lnTo>
                  <a:pt x="36829" y="36829"/>
                </a:lnTo>
                <a:lnTo>
                  <a:pt x="0" y="36829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960359" y="56184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960359" y="559942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899400" y="55016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899400" y="54825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922259" y="57683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922259" y="57492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843519" y="5707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38100"/>
                </a:moveTo>
                <a:lnTo>
                  <a:pt x="36829" y="38100"/>
                </a:lnTo>
                <a:lnTo>
                  <a:pt x="3682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8E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843519" y="570737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ln w="4746">
            <a:solidFill>
              <a:srgbClr val="8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 txBox="1"/>
          <p:nvPr/>
        </p:nvSpPr>
        <p:spPr>
          <a:xfrm>
            <a:off x="6504940" y="5867400"/>
            <a:ext cx="947419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294005" algn="l"/>
                <a:tab pos="528955" algn="l"/>
                <a:tab pos="846455" algn="l"/>
              </a:tabLst>
            </a:pPr>
            <a:r>
              <a:rPr sz="550" spc="-20" dirty="0">
                <a:latin typeface="Arial"/>
                <a:cs typeface="Arial"/>
              </a:rPr>
              <a:t>-</a:t>
            </a:r>
            <a:r>
              <a:rPr sz="550" spc="-30" dirty="0">
                <a:latin typeface="Arial"/>
                <a:cs typeface="Arial"/>
              </a:rPr>
              <a:t>1</a:t>
            </a:r>
            <a:r>
              <a:rPr sz="550" spc="-60" dirty="0">
                <a:latin typeface="Arial"/>
                <a:cs typeface="Arial"/>
              </a:rPr>
              <a:t>.</a:t>
            </a:r>
            <a:r>
              <a:rPr sz="550" spc="235" dirty="0">
                <a:latin typeface="Arial"/>
                <a:cs typeface="Arial"/>
              </a:rPr>
              <a:t>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0" dirty="0">
                <a:latin typeface="Arial"/>
                <a:cs typeface="Arial"/>
              </a:rPr>
              <a:t>-</a:t>
            </a:r>
            <a:r>
              <a:rPr sz="550" spc="235" dirty="0">
                <a:latin typeface="Arial"/>
                <a:cs typeface="Arial"/>
              </a:rPr>
              <a:t>1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310" dirty="0">
                <a:latin typeface="Arial"/>
                <a:cs typeface="Arial"/>
              </a:rPr>
              <a:t>-</a:t>
            </a:r>
            <a:r>
              <a:rPr sz="550" spc="-60" dirty="0">
                <a:latin typeface="Arial"/>
                <a:cs typeface="Arial"/>
              </a:rPr>
              <a:t>.</a:t>
            </a:r>
            <a:r>
              <a:rPr sz="550" spc="-835" dirty="0">
                <a:latin typeface="Arial"/>
                <a:cs typeface="Arial"/>
              </a:rPr>
              <a:t>5</a:t>
            </a:r>
            <a:r>
              <a:rPr sz="550" spc="235" dirty="0">
                <a:latin typeface="Arial"/>
                <a:cs typeface="Arial"/>
              </a:rPr>
              <a:t>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23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30"/>
              </a:spcBef>
            </a:pPr>
            <a:r>
              <a:rPr sz="850" spc="42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507" name="object 507"/>
          <p:cNvSpPr txBox="1"/>
          <p:nvPr/>
        </p:nvSpPr>
        <p:spPr>
          <a:xfrm>
            <a:off x="5956119" y="4818379"/>
            <a:ext cx="133350" cy="13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0"/>
              </a:lnSpc>
            </a:pPr>
            <a:r>
              <a:rPr sz="850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508" name="object 508"/>
          <p:cNvSpPr/>
          <p:nvPr/>
        </p:nvSpPr>
        <p:spPr>
          <a:xfrm>
            <a:off x="7285990" y="557149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388859" y="5468620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7009"/>
                </a:lnTo>
              </a:path>
            </a:pathLst>
          </a:custGeom>
          <a:ln w="4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 txBox="1"/>
          <p:nvPr/>
        </p:nvSpPr>
        <p:spPr>
          <a:xfrm>
            <a:off x="7085330" y="3820159"/>
            <a:ext cx="63055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75" dirty="0">
                <a:latin typeface="Arial"/>
                <a:cs typeface="Arial"/>
              </a:rPr>
              <a:t>Iteration5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69" y="214629"/>
            <a:ext cx="7942580" cy="502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75" dirty="0">
                <a:latin typeface="Tahoma"/>
                <a:cs typeface="Tahoma"/>
              </a:rPr>
              <a:t>Solutions </a:t>
            </a:r>
            <a:r>
              <a:rPr sz="2800" b="1" spc="180" dirty="0">
                <a:latin typeface="Tahoma"/>
                <a:cs typeface="Tahoma"/>
              </a:rPr>
              <a:t>to </a:t>
            </a:r>
            <a:r>
              <a:rPr sz="2800" b="1" spc="85" dirty="0">
                <a:latin typeface="Tahoma"/>
                <a:cs typeface="Tahoma"/>
              </a:rPr>
              <a:t>Initial </a:t>
            </a:r>
            <a:r>
              <a:rPr sz="2800" b="1" spc="185" dirty="0">
                <a:latin typeface="Tahoma"/>
                <a:cs typeface="Tahoma"/>
              </a:rPr>
              <a:t>Centroids</a:t>
            </a:r>
            <a:r>
              <a:rPr sz="2800" b="1" spc="135" dirty="0">
                <a:latin typeface="Tahoma"/>
                <a:cs typeface="Tahoma"/>
              </a:rPr>
              <a:t> </a:t>
            </a:r>
            <a:r>
              <a:rPr sz="2800" b="1" spc="195" dirty="0">
                <a:latin typeface="Tahoma"/>
                <a:cs typeface="Tahoma"/>
              </a:rPr>
              <a:t>Problem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31750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317500" algn="l"/>
              </a:tabLst>
            </a:pPr>
            <a:r>
              <a:rPr sz="2800" spc="-5" dirty="0">
                <a:latin typeface="Arial"/>
                <a:cs typeface="Arial"/>
              </a:rPr>
              <a:t>Multiple </a:t>
            </a:r>
            <a:r>
              <a:rPr sz="2800" spc="-5">
                <a:latin typeface="Arial"/>
                <a:cs typeface="Arial"/>
              </a:rPr>
              <a:t>runs</a:t>
            </a:r>
            <a:r>
              <a:rPr sz="2800" spc="-45"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B7A9B"/>
              </a:buClr>
              <a:buFont typeface="Arial Narrow"/>
              <a:buChar char="•"/>
            </a:pPr>
            <a:endParaRPr sz="5450" dirty="0">
              <a:latin typeface="Times New Roman"/>
              <a:cs typeface="Times New Roman"/>
            </a:endParaRPr>
          </a:p>
          <a:p>
            <a:pPr marL="317500" marR="1112520" indent="-274320">
              <a:lnSpc>
                <a:spcPts val="304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317500" algn="l"/>
              </a:tabLst>
            </a:pPr>
            <a:r>
              <a:rPr sz="2800" spc="-5" dirty="0">
                <a:latin typeface="Arial"/>
                <a:cs typeface="Arial"/>
              </a:rPr>
              <a:t>Sample and use hierarchical clustering </a:t>
            </a:r>
            <a:r>
              <a:rPr sz="2800" dirty="0">
                <a:latin typeface="Arial"/>
                <a:cs typeface="Arial"/>
              </a:rPr>
              <a:t>to  </a:t>
            </a:r>
            <a:r>
              <a:rPr sz="2800" spc="-5" dirty="0">
                <a:latin typeface="Arial"/>
                <a:cs typeface="Arial"/>
              </a:rPr>
              <a:t>determine initial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centroids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B7A9B"/>
              </a:buClr>
              <a:buFont typeface="Arial Narrow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B7A9B"/>
              </a:buClr>
              <a:buFont typeface="Arial Narrow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317500" marR="5080" indent="-274320">
              <a:lnSpc>
                <a:spcPct val="903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317500" algn="l"/>
              </a:tabLst>
            </a:pPr>
            <a:r>
              <a:rPr sz="2800" spc="-5" dirty="0">
                <a:latin typeface="Arial"/>
                <a:cs typeface="Arial"/>
              </a:rPr>
              <a:t>Select more than </a:t>
            </a:r>
            <a:r>
              <a:rPr sz="2800" dirty="0">
                <a:latin typeface="Arial"/>
                <a:cs typeface="Arial"/>
              </a:rPr>
              <a:t>k </a:t>
            </a:r>
            <a:r>
              <a:rPr sz="2800" spc="-5" dirty="0">
                <a:latin typeface="Arial"/>
                <a:cs typeface="Arial"/>
              </a:rPr>
              <a:t>initial centroids and then  select among these initial centroids (Select most  widely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separated)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10" dirty="0"/>
              <a:t>Evaluating </a:t>
            </a:r>
            <a:r>
              <a:rPr sz="3200" spc="165" dirty="0"/>
              <a:t>K-means</a:t>
            </a:r>
            <a:r>
              <a:rPr sz="3200" spc="125" dirty="0"/>
              <a:t> </a:t>
            </a:r>
            <a:r>
              <a:rPr sz="3200" spc="215" dirty="0"/>
              <a:t>Clusters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3353561"/>
            <a:ext cx="7795895" cy="332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060" indent="-228600">
              <a:lnSpc>
                <a:spcPts val="315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000" b="1" i="1" dirty="0">
                <a:latin typeface="Times New Roman"/>
                <a:cs typeface="Times New Roman"/>
              </a:rPr>
              <a:t>x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data </a:t>
            </a:r>
            <a:r>
              <a:rPr sz="2000" spc="-5" dirty="0">
                <a:latin typeface="Arial"/>
                <a:cs typeface="Arial"/>
              </a:rPr>
              <a:t>point in cluster </a:t>
            </a:r>
            <a:r>
              <a:rPr sz="2000" i="1" spc="-5" dirty="0">
                <a:latin typeface="Times New Roman"/>
                <a:cs typeface="Times New Roman"/>
              </a:rPr>
              <a:t>C</a:t>
            </a:r>
            <a:r>
              <a:rPr sz="1725" spc="-7" baseline="-14492" dirty="0">
                <a:latin typeface="Times New Roman"/>
                <a:cs typeface="Times New Roman"/>
              </a:rPr>
              <a:t>i </a:t>
            </a:r>
            <a:r>
              <a:rPr sz="1725" baseline="-14492" dirty="0">
                <a:latin typeface="Times New Roman"/>
                <a:cs typeface="Times New Roman"/>
              </a:rPr>
              <a:t>,  </a:t>
            </a:r>
            <a:r>
              <a:rPr sz="2000" b="1" i="1" dirty="0">
                <a:latin typeface="Times New Roman"/>
                <a:cs typeface="Times New Roman"/>
              </a:rPr>
              <a:t>m</a:t>
            </a:r>
            <a:r>
              <a:rPr sz="1725" b="1" i="1" baseline="-14492" dirty="0">
                <a:latin typeface="Arial"/>
                <a:cs typeface="Arial"/>
              </a:rPr>
              <a:t>i  </a:t>
            </a:r>
            <a:r>
              <a:rPr sz="2000" spc="-5" dirty="0">
                <a:latin typeface="Arial"/>
                <a:cs typeface="Arial"/>
              </a:rPr>
              <a:t>is the </a:t>
            </a:r>
            <a:r>
              <a:rPr sz="2000" dirty="0">
                <a:latin typeface="Arial"/>
                <a:cs typeface="Arial"/>
              </a:rPr>
              <a:t>center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cluster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r>
              <a:rPr sz="1725" baseline="-14492" dirty="0">
                <a:latin typeface="Times New Roman"/>
                <a:cs typeface="Times New Roman"/>
              </a:rPr>
              <a:t>i  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607060" marR="439420">
              <a:lnSpc>
                <a:spcPts val="195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mean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spc="-10" dirty="0">
                <a:latin typeface="Arial"/>
                <a:cs typeface="Arial"/>
              </a:rPr>
              <a:t>points </a:t>
            </a:r>
            <a:r>
              <a:rPr sz="1800" spc="-5" dirty="0">
                <a:latin typeface="Arial"/>
                <a:cs typeface="Arial"/>
              </a:rPr>
              <a:t>in the cluster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||.|| </a:t>
            </a:r>
            <a:r>
              <a:rPr sz="1800" spc="-5" dirty="0">
                <a:latin typeface="Arial"/>
                <a:cs typeface="Arial"/>
              </a:rPr>
              <a:t>is the L2 </a:t>
            </a:r>
            <a:r>
              <a:rPr sz="1800" spc="-10" dirty="0">
                <a:latin typeface="Arial"/>
                <a:cs typeface="Arial"/>
              </a:rPr>
              <a:t>norm </a:t>
            </a:r>
            <a:r>
              <a:rPr sz="1800" dirty="0">
                <a:latin typeface="Arial"/>
                <a:cs typeface="Arial"/>
              </a:rPr>
              <a:t>(= </a:t>
            </a:r>
            <a:r>
              <a:rPr sz="1800" spc="-10" dirty="0">
                <a:latin typeface="Arial"/>
                <a:cs typeface="Arial"/>
              </a:rPr>
              <a:t>Euclidean  </a:t>
            </a:r>
            <a:r>
              <a:rPr sz="1800" spc="-5" dirty="0">
                <a:latin typeface="Arial"/>
                <a:cs typeface="Arial"/>
              </a:rPr>
              <a:t>distance).</a:t>
            </a:r>
            <a:endParaRPr sz="1800">
              <a:latin typeface="Arial"/>
              <a:cs typeface="Arial"/>
            </a:endParaRPr>
          </a:p>
          <a:p>
            <a:pPr marL="607060" indent="-228600">
              <a:lnSpc>
                <a:spcPts val="278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000" spc="-5" dirty="0">
                <a:latin typeface="Arial"/>
                <a:cs typeface="Arial"/>
              </a:rPr>
              <a:t>Given </a:t>
            </a:r>
            <a:r>
              <a:rPr sz="2000" dirty="0">
                <a:latin typeface="Arial"/>
                <a:cs typeface="Arial"/>
              </a:rPr>
              <a:t>two clusterings, we can choose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one </a:t>
            </a:r>
            <a:r>
              <a:rPr sz="2000" spc="-5" dirty="0">
                <a:latin typeface="Arial"/>
                <a:cs typeface="Arial"/>
              </a:rPr>
              <a:t>with 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smallest</a:t>
            </a:r>
            <a:endParaRPr sz="2000">
              <a:latin typeface="Arial"/>
              <a:cs typeface="Arial"/>
            </a:endParaRPr>
          </a:p>
          <a:p>
            <a:pPr marL="607060">
              <a:lnSpc>
                <a:spcPts val="1900"/>
              </a:lnSpc>
            </a:pPr>
            <a:r>
              <a:rPr sz="2000" dirty="0">
                <a:latin typeface="Arial"/>
                <a:cs typeface="Arial"/>
              </a:rPr>
              <a:t>error</a:t>
            </a:r>
            <a:endParaRPr sz="2000">
              <a:latin typeface="Arial"/>
              <a:cs typeface="Arial"/>
            </a:endParaRPr>
          </a:p>
          <a:p>
            <a:pPr marL="607060" marR="396875" indent="-228600">
              <a:lnSpc>
                <a:spcPct val="88100"/>
              </a:lnSpc>
              <a:spcBef>
                <a:spcPts val="135"/>
              </a:spcBef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000" spc="-5" dirty="0">
                <a:latin typeface="Arial"/>
                <a:cs typeface="Arial"/>
              </a:rPr>
              <a:t>Only </a:t>
            </a:r>
            <a:r>
              <a:rPr sz="2000" dirty="0">
                <a:latin typeface="Arial"/>
                <a:cs typeface="Arial"/>
              </a:rPr>
              <a:t>compare clusterings </a:t>
            </a:r>
            <a:r>
              <a:rPr sz="2000" spc="-5" dirty="0">
                <a:latin typeface="Arial"/>
                <a:cs typeface="Arial"/>
              </a:rPr>
              <a:t>with the </a:t>
            </a:r>
            <a:r>
              <a:rPr sz="2000" dirty="0">
                <a:latin typeface="Arial"/>
                <a:cs typeface="Arial"/>
              </a:rPr>
              <a:t>same K! One easy way </a:t>
            </a:r>
            <a:r>
              <a:rPr sz="2000" spc="-5" dirty="0">
                <a:latin typeface="Arial"/>
                <a:cs typeface="Arial"/>
              </a:rPr>
              <a:t>to  </a:t>
            </a:r>
            <a:r>
              <a:rPr sz="2000" dirty="0">
                <a:latin typeface="Arial"/>
                <a:cs typeface="Arial"/>
              </a:rPr>
              <a:t>reduce </a:t>
            </a:r>
            <a:r>
              <a:rPr sz="2000" spc="-5" dirty="0">
                <a:latin typeface="Arial"/>
                <a:cs typeface="Arial"/>
              </a:rPr>
              <a:t>SSE is to </a:t>
            </a:r>
            <a:r>
              <a:rPr sz="2000" dirty="0">
                <a:latin typeface="Arial"/>
                <a:cs typeface="Arial"/>
              </a:rPr>
              <a:t>increase </a:t>
            </a:r>
            <a:r>
              <a:rPr sz="2000" spc="-5" dirty="0">
                <a:latin typeface="Arial"/>
                <a:cs typeface="Arial"/>
              </a:rPr>
              <a:t>K, the </a:t>
            </a:r>
            <a:r>
              <a:rPr sz="2000" dirty="0">
                <a:latin typeface="Arial"/>
                <a:cs typeface="Arial"/>
              </a:rPr>
              <a:t>number of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clusters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10" dirty="0">
                <a:latin typeface="Arial"/>
                <a:cs typeface="Arial"/>
              </a:rPr>
              <a:t>K-Means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heuristic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minimize</a:t>
            </a:r>
            <a:r>
              <a:rPr sz="2400" spc="-10" dirty="0">
                <a:latin typeface="Arial"/>
                <a:cs typeface="Arial"/>
              </a:rPr>
              <a:t> SSE.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2220" y="2415540"/>
            <a:ext cx="902969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i="1" spc="-10" dirty="0">
                <a:latin typeface="Times New Roman"/>
                <a:cs typeface="Times New Roman"/>
              </a:rPr>
              <a:t>SSE</a:t>
            </a:r>
            <a:r>
              <a:rPr sz="2700" i="1" spc="-45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=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9790" y="2303779"/>
            <a:ext cx="98298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5" dirty="0">
                <a:latin typeface="Lucida Sans Unicode"/>
                <a:cs typeface="Lucida Sans Unicode"/>
              </a:rPr>
              <a:t>∑</a:t>
            </a:r>
            <a:r>
              <a:rPr sz="4000" spc="-160" dirty="0">
                <a:latin typeface="Lucida Sans Unicode"/>
                <a:cs typeface="Lucida Sans Unicode"/>
              </a:rPr>
              <a:t> </a:t>
            </a:r>
            <a:r>
              <a:rPr sz="4000" spc="-65" dirty="0">
                <a:latin typeface="Lucida Sans Unicode"/>
                <a:cs typeface="Lucida Sans Unicode"/>
              </a:rPr>
              <a:t>∑</a:t>
            </a:r>
            <a:endParaRPr sz="4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3920" y="2835909"/>
            <a:ext cx="1021715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60" dirty="0">
                <a:latin typeface="Times New Roman"/>
                <a:cs typeface="Times New Roman"/>
              </a:rPr>
              <a:t>i</a:t>
            </a:r>
            <a:r>
              <a:rPr sz="1600" spc="60" dirty="0">
                <a:latin typeface="Lucida Sans Unicode"/>
                <a:cs typeface="Lucida Sans Unicode"/>
              </a:rPr>
              <a:t>= </a:t>
            </a:r>
            <a:r>
              <a:rPr sz="1600" spc="20" dirty="0">
                <a:latin typeface="Times New Roman"/>
                <a:cs typeface="Times New Roman"/>
              </a:rPr>
              <a:t>1 </a:t>
            </a:r>
            <a:r>
              <a:rPr sz="2700" b="1" i="1" spc="22" baseline="-6172" dirty="0">
                <a:latin typeface="Times New Roman"/>
                <a:cs typeface="Times New Roman"/>
              </a:rPr>
              <a:t>x</a:t>
            </a:r>
            <a:r>
              <a:rPr sz="2700" b="1" i="1" spc="-562" baseline="-6172" dirty="0">
                <a:latin typeface="Times New Roman"/>
                <a:cs typeface="Times New Roman"/>
              </a:rPr>
              <a:t> </a:t>
            </a:r>
            <a:r>
              <a:rPr sz="2700" spc="44" baseline="-6172" dirty="0">
                <a:latin typeface="Lucida Sans Unicode"/>
                <a:cs typeface="Lucida Sans Unicode"/>
              </a:rPr>
              <a:t>∈</a:t>
            </a:r>
            <a:r>
              <a:rPr sz="2700" i="1" spc="44" baseline="-6172" dirty="0">
                <a:latin typeface="Times New Roman"/>
                <a:cs typeface="Times New Roman"/>
              </a:rPr>
              <a:t>C</a:t>
            </a:r>
            <a:r>
              <a:rPr sz="2025" i="1" spc="44" baseline="-37037" dirty="0">
                <a:latin typeface="Times New Roman"/>
                <a:cs typeface="Times New Roman"/>
              </a:rPr>
              <a:t>i</a:t>
            </a:r>
            <a:endParaRPr sz="2025" baseline="-3703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4329" y="2627629"/>
            <a:ext cx="9017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5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2779" y="2415540"/>
            <a:ext cx="126682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70" dirty="0">
                <a:latin typeface="Lucida Sans Unicode"/>
                <a:cs typeface="Lucida Sans Unicode"/>
              </a:rPr>
              <a:t>‖</a:t>
            </a:r>
            <a:r>
              <a:rPr sz="2700" b="1" i="1" spc="-70" dirty="0">
                <a:latin typeface="Times New Roman"/>
                <a:cs typeface="Times New Roman"/>
              </a:rPr>
              <a:t>x</a:t>
            </a:r>
            <a:r>
              <a:rPr sz="2700" b="1" i="1" spc="-434" dirty="0">
                <a:latin typeface="Times New Roman"/>
                <a:cs typeface="Times New Roman"/>
              </a:rPr>
              <a:t> </a:t>
            </a:r>
            <a:r>
              <a:rPr sz="2700" spc="85" dirty="0">
                <a:latin typeface="Lucida Sans Unicode"/>
                <a:cs typeface="Lucida Sans Unicode"/>
              </a:rPr>
              <a:t>−</a:t>
            </a:r>
            <a:r>
              <a:rPr sz="2700" b="1" i="1" spc="85" dirty="0">
                <a:latin typeface="Times New Roman"/>
                <a:cs typeface="Times New Roman"/>
              </a:rPr>
              <a:t>m</a:t>
            </a:r>
            <a:r>
              <a:rPr sz="2700" b="1" i="1" spc="-15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‖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950" y="1008379"/>
            <a:ext cx="7731125" cy="164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59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Most common measure is Sum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Squared </a:t>
            </a:r>
            <a:r>
              <a:rPr sz="2400" spc="-5" dirty="0">
                <a:latin typeface="Arial"/>
                <a:cs typeface="Arial"/>
              </a:rPr>
              <a:t>Error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(SSE)</a:t>
            </a:r>
            <a:endParaRPr sz="2400">
              <a:latin typeface="Arial"/>
              <a:cs typeface="Arial"/>
            </a:endParaRPr>
          </a:p>
          <a:p>
            <a:pPr marL="607060" marR="248920" indent="-228600">
              <a:lnSpc>
                <a:spcPct val="88300"/>
              </a:lnSpc>
              <a:spcBef>
                <a:spcPts val="130"/>
              </a:spcBef>
            </a:pPr>
            <a:r>
              <a:rPr sz="4500" spc="37" baseline="-5555" dirty="0">
                <a:solidFill>
                  <a:srgbClr val="0B7A9B"/>
                </a:solidFill>
                <a:latin typeface="Arial Narrow"/>
                <a:cs typeface="Arial Narrow"/>
              </a:rPr>
              <a:t>- </a:t>
            </a:r>
            <a:r>
              <a:rPr sz="2000" dirty="0">
                <a:latin typeface="Arial"/>
                <a:cs typeface="Arial"/>
              </a:rPr>
              <a:t>For each </a:t>
            </a:r>
            <a:r>
              <a:rPr sz="2000" spc="-5" dirty="0">
                <a:latin typeface="Arial"/>
                <a:cs typeface="Arial"/>
              </a:rPr>
              <a:t>point, the </a:t>
            </a:r>
            <a:r>
              <a:rPr sz="2000" dirty="0">
                <a:latin typeface="Arial"/>
                <a:cs typeface="Arial"/>
              </a:rPr>
              <a:t>error is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distance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dirty="0">
                <a:latin typeface="Arial"/>
                <a:cs typeface="Arial"/>
              </a:rPr>
              <a:t>nearest cluster  </a:t>
            </a:r>
            <a:r>
              <a:rPr sz="2000" spc="-5" dirty="0">
                <a:latin typeface="Arial"/>
                <a:cs typeface="Arial"/>
              </a:rPr>
              <a:t>center</a:t>
            </a:r>
            <a:endParaRPr sz="2000">
              <a:latin typeface="Arial"/>
              <a:cs typeface="Arial"/>
            </a:endParaRPr>
          </a:p>
          <a:p>
            <a:pPr marR="1503680" algn="ctr">
              <a:lnSpc>
                <a:spcPts val="1910"/>
              </a:lnSpc>
              <a:spcBef>
                <a:spcPts val="1040"/>
              </a:spcBef>
            </a:pPr>
            <a:r>
              <a:rPr sz="1600" i="1" spc="-10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  <a:p>
            <a:pPr marR="2417445" algn="r">
              <a:lnSpc>
                <a:spcPts val="2090"/>
              </a:lnSpc>
            </a:pPr>
            <a:r>
              <a:rPr sz="1800" spc="1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25" dirty="0"/>
              <a:t>What </a:t>
            </a:r>
            <a:r>
              <a:rPr sz="3200" spc="190" dirty="0"/>
              <a:t>is </a:t>
            </a:r>
            <a:r>
              <a:rPr sz="3200" spc="210" dirty="0"/>
              <a:t>Cluster</a:t>
            </a:r>
            <a:r>
              <a:rPr sz="3200" spc="90" dirty="0"/>
              <a:t> </a:t>
            </a:r>
            <a:r>
              <a:rPr sz="3200" spc="200" dirty="0"/>
              <a:t>Analysis?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6891"/>
            <a:ext cx="8015605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499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10" dirty="0">
                <a:latin typeface="Arial"/>
                <a:cs typeface="Arial"/>
              </a:rPr>
              <a:t>Finding </a:t>
            </a:r>
            <a:r>
              <a:rPr sz="2400" spc="-5" dirty="0">
                <a:latin typeface="Arial"/>
                <a:cs typeface="Arial"/>
              </a:rPr>
              <a:t>groups of objects such that the objects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group 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be similar (or related)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another and </a:t>
            </a:r>
            <a:r>
              <a:rPr sz="2400" spc="-10" dirty="0">
                <a:latin typeface="Arial"/>
                <a:cs typeface="Arial"/>
              </a:rPr>
              <a:t>different  </a:t>
            </a:r>
            <a:r>
              <a:rPr sz="2400" spc="-5" dirty="0">
                <a:latin typeface="Arial"/>
                <a:cs typeface="Arial"/>
              </a:rPr>
              <a:t>from </a:t>
            </a:r>
            <a:r>
              <a:rPr sz="2400" dirty="0">
                <a:latin typeface="Arial"/>
                <a:cs typeface="Arial"/>
              </a:rPr>
              <a:t>(or </a:t>
            </a:r>
            <a:r>
              <a:rPr sz="2400" spc="-5" dirty="0">
                <a:latin typeface="Arial"/>
                <a:cs typeface="Arial"/>
              </a:rPr>
              <a:t>unrelated to) the objects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other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groups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1000" y="356997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7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00" y="539877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0740" y="5398770"/>
            <a:ext cx="810260" cy="849630"/>
          </a:xfrm>
          <a:custGeom>
            <a:avLst/>
            <a:gdLst/>
            <a:ahLst/>
            <a:cxnLst/>
            <a:rect l="l" t="t" r="r" b="b"/>
            <a:pathLst>
              <a:path w="810260" h="849629">
                <a:moveTo>
                  <a:pt x="810260" y="0"/>
                </a:moveTo>
                <a:lnTo>
                  <a:pt x="0" y="8496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074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1000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7929" y="4103370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70" h="152400">
                <a:moveTo>
                  <a:pt x="118110" y="0"/>
                </a:moveTo>
                <a:lnTo>
                  <a:pt x="35560" y="0"/>
                </a:lnTo>
                <a:lnTo>
                  <a:pt x="0" y="35559"/>
                </a:lnTo>
                <a:lnTo>
                  <a:pt x="0" y="116839"/>
                </a:lnTo>
                <a:lnTo>
                  <a:pt x="35560" y="152399"/>
                </a:lnTo>
                <a:lnTo>
                  <a:pt x="118110" y="152399"/>
                </a:lnTo>
                <a:lnTo>
                  <a:pt x="153670" y="116839"/>
                </a:lnTo>
                <a:lnTo>
                  <a:pt x="153670" y="35559"/>
                </a:lnTo>
                <a:lnTo>
                  <a:pt x="11811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7929" y="4103370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70" h="152400">
                <a:moveTo>
                  <a:pt x="35560" y="0"/>
                </a:moveTo>
                <a:lnTo>
                  <a:pt x="118110" y="0"/>
                </a:lnTo>
                <a:lnTo>
                  <a:pt x="153670" y="35559"/>
                </a:lnTo>
                <a:lnTo>
                  <a:pt x="153670" y="116839"/>
                </a:lnTo>
                <a:lnTo>
                  <a:pt x="118110" y="152399"/>
                </a:lnTo>
                <a:lnTo>
                  <a:pt x="35560" y="152399"/>
                </a:lnTo>
                <a:lnTo>
                  <a:pt x="0" y="116839"/>
                </a:lnTo>
                <a:lnTo>
                  <a:pt x="0" y="35559"/>
                </a:lnTo>
                <a:lnTo>
                  <a:pt x="3556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7929" y="4103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1600" y="425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6529" y="4103370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70" h="152400">
                <a:moveTo>
                  <a:pt x="118110" y="0"/>
                </a:moveTo>
                <a:lnTo>
                  <a:pt x="35560" y="0"/>
                </a:lnTo>
                <a:lnTo>
                  <a:pt x="0" y="35559"/>
                </a:lnTo>
                <a:lnTo>
                  <a:pt x="0" y="116839"/>
                </a:lnTo>
                <a:lnTo>
                  <a:pt x="35560" y="152399"/>
                </a:lnTo>
                <a:lnTo>
                  <a:pt x="118110" y="152399"/>
                </a:lnTo>
                <a:lnTo>
                  <a:pt x="153670" y="116839"/>
                </a:lnTo>
                <a:lnTo>
                  <a:pt x="153670" y="35559"/>
                </a:lnTo>
                <a:lnTo>
                  <a:pt x="11811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6529" y="4103370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70" h="152400">
                <a:moveTo>
                  <a:pt x="35560" y="0"/>
                </a:moveTo>
                <a:lnTo>
                  <a:pt x="118110" y="0"/>
                </a:lnTo>
                <a:lnTo>
                  <a:pt x="153670" y="35559"/>
                </a:lnTo>
                <a:lnTo>
                  <a:pt x="153670" y="116839"/>
                </a:lnTo>
                <a:lnTo>
                  <a:pt x="118110" y="152399"/>
                </a:lnTo>
                <a:lnTo>
                  <a:pt x="35560" y="152399"/>
                </a:lnTo>
                <a:lnTo>
                  <a:pt x="0" y="116839"/>
                </a:lnTo>
                <a:lnTo>
                  <a:pt x="0" y="35559"/>
                </a:lnTo>
                <a:lnTo>
                  <a:pt x="3556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6529" y="4103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200" y="425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1600" y="38747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6839" y="0"/>
                </a:moveTo>
                <a:lnTo>
                  <a:pt x="34289" y="0"/>
                </a:lnTo>
                <a:lnTo>
                  <a:pt x="0" y="34289"/>
                </a:lnTo>
                <a:lnTo>
                  <a:pt x="0" y="116839"/>
                </a:lnTo>
                <a:lnTo>
                  <a:pt x="34289" y="152399"/>
                </a:lnTo>
                <a:lnTo>
                  <a:pt x="116839" y="152399"/>
                </a:lnTo>
                <a:lnTo>
                  <a:pt x="152400" y="116839"/>
                </a:lnTo>
                <a:lnTo>
                  <a:pt x="152400" y="34289"/>
                </a:lnTo>
                <a:lnTo>
                  <a:pt x="11683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1600" y="38747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4289" y="0"/>
                </a:moveTo>
                <a:lnTo>
                  <a:pt x="116839" y="0"/>
                </a:lnTo>
                <a:lnTo>
                  <a:pt x="152400" y="34289"/>
                </a:lnTo>
                <a:lnTo>
                  <a:pt x="152400" y="116839"/>
                </a:lnTo>
                <a:lnTo>
                  <a:pt x="116839" y="152399"/>
                </a:lnTo>
                <a:lnTo>
                  <a:pt x="34289" y="152399"/>
                </a:lnTo>
                <a:lnTo>
                  <a:pt x="0" y="116839"/>
                </a:lnTo>
                <a:lnTo>
                  <a:pt x="0" y="3428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1600" y="3874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4000" y="4027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1600" y="43319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6839" y="0"/>
                </a:moveTo>
                <a:lnTo>
                  <a:pt x="34289" y="0"/>
                </a:lnTo>
                <a:lnTo>
                  <a:pt x="0" y="34289"/>
                </a:lnTo>
                <a:lnTo>
                  <a:pt x="0" y="116839"/>
                </a:lnTo>
                <a:lnTo>
                  <a:pt x="34289" y="152399"/>
                </a:lnTo>
                <a:lnTo>
                  <a:pt x="116839" y="152399"/>
                </a:lnTo>
                <a:lnTo>
                  <a:pt x="152400" y="116839"/>
                </a:lnTo>
                <a:lnTo>
                  <a:pt x="152400" y="34289"/>
                </a:lnTo>
                <a:lnTo>
                  <a:pt x="11683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1600" y="43319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4289" y="0"/>
                </a:moveTo>
                <a:lnTo>
                  <a:pt x="116839" y="0"/>
                </a:lnTo>
                <a:lnTo>
                  <a:pt x="152400" y="34289"/>
                </a:lnTo>
                <a:lnTo>
                  <a:pt x="152400" y="116839"/>
                </a:lnTo>
                <a:lnTo>
                  <a:pt x="116839" y="152399"/>
                </a:lnTo>
                <a:lnTo>
                  <a:pt x="34289" y="152399"/>
                </a:lnTo>
                <a:lnTo>
                  <a:pt x="0" y="116839"/>
                </a:lnTo>
                <a:lnTo>
                  <a:pt x="0" y="3428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1600" y="433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4000" y="4484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62600" y="41033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6839" y="0"/>
                </a:moveTo>
                <a:lnTo>
                  <a:pt x="34289" y="0"/>
                </a:lnTo>
                <a:lnTo>
                  <a:pt x="0" y="34289"/>
                </a:lnTo>
                <a:lnTo>
                  <a:pt x="0" y="116839"/>
                </a:lnTo>
                <a:lnTo>
                  <a:pt x="34289" y="152399"/>
                </a:lnTo>
                <a:lnTo>
                  <a:pt x="116839" y="152399"/>
                </a:lnTo>
                <a:lnTo>
                  <a:pt x="152400" y="116839"/>
                </a:lnTo>
                <a:lnTo>
                  <a:pt x="152400" y="34289"/>
                </a:lnTo>
                <a:lnTo>
                  <a:pt x="11683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2600" y="41033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4289" y="0"/>
                </a:moveTo>
                <a:lnTo>
                  <a:pt x="116839" y="0"/>
                </a:lnTo>
                <a:lnTo>
                  <a:pt x="152400" y="34289"/>
                </a:lnTo>
                <a:lnTo>
                  <a:pt x="152400" y="116839"/>
                </a:lnTo>
                <a:lnTo>
                  <a:pt x="116839" y="152399"/>
                </a:lnTo>
                <a:lnTo>
                  <a:pt x="34289" y="152399"/>
                </a:lnTo>
                <a:lnTo>
                  <a:pt x="0" y="116839"/>
                </a:lnTo>
                <a:lnTo>
                  <a:pt x="0" y="3428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2600" y="4103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5000" y="425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10200" y="39509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6839" y="0"/>
                </a:moveTo>
                <a:lnTo>
                  <a:pt x="34289" y="0"/>
                </a:lnTo>
                <a:lnTo>
                  <a:pt x="0" y="35559"/>
                </a:lnTo>
                <a:lnTo>
                  <a:pt x="0" y="116839"/>
                </a:lnTo>
                <a:lnTo>
                  <a:pt x="34289" y="152399"/>
                </a:lnTo>
                <a:lnTo>
                  <a:pt x="116839" y="152399"/>
                </a:lnTo>
                <a:lnTo>
                  <a:pt x="152400" y="116839"/>
                </a:lnTo>
                <a:lnTo>
                  <a:pt x="152400" y="35559"/>
                </a:lnTo>
                <a:lnTo>
                  <a:pt x="11683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0200" y="39509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4289" y="0"/>
                </a:moveTo>
                <a:lnTo>
                  <a:pt x="116839" y="0"/>
                </a:lnTo>
                <a:lnTo>
                  <a:pt x="152400" y="35559"/>
                </a:lnTo>
                <a:lnTo>
                  <a:pt x="152400" y="116839"/>
                </a:lnTo>
                <a:lnTo>
                  <a:pt x="116839" y="152399"/>
                </a:lnTo>
                <a:lnTo>
                  <a:pt x="34289" y="152399"/>
                </a:lnTo>
                <a:lnTo>
                  <a:pt x="0" y="116839"/>
                </a:lnTo>
                <a:lnTo>
                  <a:pt x="0" y="3555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10200" y="3950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62600" y="4103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76800" y="38747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6839" y="0"/>
                </a:moveTo>
                <a:lnTo>
                  <a:pt x="34289" y="0"/>
                </a:lnTo>
                <a:lnTo>
                  <a:pt x="0" y="34289"/>
                </a:lnTo>
                <a:lnTo>
                  <a:pt x="0" y="116839"/>
                </a:lnTo>
                <a:lnTo>
                  <a:pt x="34289" y="152399"/>
                </a:lnTo>
                <a:lnTo>
                  <a:pt x="116839" y="152399"/>
                </a:lnTo>
                <a:lnTo>
                  <a:pt x="152400" y="116839"/>
                </a:lnTo>
                <a:lnTo>
                  <a:pt x="152400" y="34289"/>
                </a:lnTo>
                <a:lnTo>
                  <a:pt x="11683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6800" y="38747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4289" y="0"/>
                </a:moveTo>
                <a:lnTo>
                  <a:pt x="116839" y="0"/>
                </a:lnTo>
                <a:lnTo>
                  <a:pt x="152400" y="34289"/>
                </a:lnTo>
                <a:lnTo>
                  <a:pt x="152400" y="116839"/>
                </a:lnTo>
                <a:lnTo>
                  <a:pt x="116839" y="152399"/>
                </a:lnTo>
                <a:lnTo>
                  <a:pt x="34289" y="152399"/>
                </a:lnTo>
                <a:lnTo>
                  <a:pt x="0" y="116839"/>
                </a:lnTo>
                <a:lnTo>
                  <a:pt x="0" y="3428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76800" y="3874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29200" y="4027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0200" y="4255770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116839" y="0"/>
                </a:moveTo>
                <a:lnTo>
                  <a:pt x="34289" y="0"/>
                </a:lnTo>
                <a:lnTo>
                  <a:pt x="0" y="35559"/>
                </a:lnTo>
                <a:lnTo>
                  <a:pt x="0" y="118109"/>
                </a:lnTo>
                <a:lnTo>
                  <a:pt x="34289" y="153669"/>
                </a:lnTo>
                <a:lnTo>
                  <a:pt x="116839" y="153669"/>
                </a:lnTo>
                <a:lnTo>
                  <a:pt x="152400" y="118109"/>
                </a:lnTo>
                <a:lnTo>
                  <a:pt x="152400" y="35559"/>
                </a:lnTo>
                <a:lnTo>
                  <a:pt x="11683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10200" y="4255770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34289" y="0"/>
                </a:moveTo>
                <a:lnTo>
                  <a:pt x="116839" y="0"/>
                </a:lnTo>
                <a:lnTo>
                  <a:pt x="152400" y="35559"/>
                </a:lnTo>
                <a:lnTo>
                  <a:pt x="152400" y="118109"/>
                </a:lnTo>
                <a:lnTo>
                  <a:pt x="116839" y="153669"/>
                </a:lnTo>
                <a:lnTo>
                  <a:pt x="34289" y="153669"/>
                </a:lnTo>
                <a:lnTo>
                  <a:pt x="0" y="118109"/>
                </a:lnTo>
                <a:lnTo>
                  <a:pt x="0" y="3555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10200" y="425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62600" y="4409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6800" y="4255770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116839" y="0"/>
                </a:moveTo>
                <a:lnTo>
                  <a:pt x="34289" y="0"/>
                </a:lnTo>
                <a:lnTo>
                  <a:pt x="0" y="35559"/>
                </a:lnTo>
                <a:lnTo>
                  <a:pt x="0" y="118109"/>
                </a:lnTo>
                <a:lnTo>
                  <a:pt x="34289" y="153669"/>
                </a:lnTo>
                <a:lnTo>
                  <a:pt x="116839" y="153669"/>
                </a:lnTo>
                <a:lnTo>
                  <a:pt x="152400" y="118109"/>
                </a:lnTo>
                <a:lnTo>
                  <a:pt x="152400" y="35559"/>
                </a:lnTo>
                <a:lnTo>
                  <a:pt x="11683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76800" y="4255770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34289" y="0"/>
                </a:moveTo>
                <a:lnTo>
                  <a:pt x="116839" y="0"/>
                </a:lnTo>
                <a:lnTo>
                  <a:pt x="152400" y="35559"/>
                </a:lnTo>
                <a:lnTo>
                  <a:pt x="152400" y="118109"/>
                </a:lnTo>
                <a:lnTo>
                  <a:pt x="116839" y="153669"/>
                </a:lnTo>
                <a:lnTo>
                  <a:pt x="34289" y="153669"/>
                </a:lnTo>
                <a:lnTo>
                  <a:pt x="0" y="118109"/>
                </a:lnTo>
                <a:lnTo>
                  <a:pt x="0" y="3555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76800" y="425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4409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76600" y="4712970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116839" y="0"/>
                </a:moveTo>
                <a:lnTo>
                  <a:pt x="35560" y="0"/>
                </a:lnTo>
                <a:lnTo>
                  <a:pt x="0" y="35559"/>
                </a:lnTo>
                <a:lnTo>
                  <a:pt x="0" y="118109"/>
                </a:lnTo>
                <a:lnTo>
                  <a:pt x="35560" y="153669"/>
                </a:lnTo>
                <a:lnTo>
                  <a:pt x="116839" y="153669"/>
                </a:lnTo>
                <a:lnTo>
                  <a:pt x="152400" y="118109"/>
                </a:lnTo>
                <a:lnTo>
                  <a:pt x="152400" y="35559"/>
                </a:lnTo>
                <a:lnTo>
                  <a:pt x="116839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76600" y="4712970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35560" y="0"/>
                </a:moveTo>
                <a:lnTo>
                  <a:pt x="116839" y="0"/>
                </a:lnTo>
                <a:lnTo>
                  <a:pt x="152400" y="35559"/>
                </a:lnTo>
                <a:lnTo>
                  <a:pt x="152400" y="118109"/>
                </a:lnTo>
                <a:lnTo>
                  <a:pt x="116839" y="153669"/>
                </a:lnTo>
                <a:lnTo>
                  <a:pt x="35560" y="153669"/>
                </a:lnTo>
                <a:lnTo>
                  <a:pt x="0" y="118109"/>
                </a:lnTo>
                <a:lnTo>
                  <a:pt x="0" y="35559"/>
                </a:lnTo>
                <a:lnTo>
                  <a:pt x="3556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76600" y="4712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29000" y="4866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05200" y="47891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6839" y="0"/>
                </a:moveTo>
                <a:lnTo>
                  <a:pt x="34289" y="0"/>
                </a:lnTo>
                <a:lnTo>
                  <a:pt x="0" y="34289"/>
                </a:lnTo>
                <a:lnTo>
                  <a:pt x="0" y="116839"/>
                </a:lnTo>
                <a:lnTo>
                  <a:pt x="34289" y="152399"/>
                </a:lnTo>
                <a:lnTo>
                  <a:pt x="116839" y="152399"/>
                </a:lnTo>
                <a:lnTo>
                  <a:pt x="152400" y="116839"/>
                </a:lnTo>
                <a:lnTo>
                  <a:pt x="152400" y="34289"/>
                </a:lnTo>
                <a:lnTo>
                  <a:pt x="116839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05200" y="47891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4289" y="0"/>
                </a:moveTo>
                <a:lnTo>
                  <a:pt x="116839" y="0"/>
                </a:lnTo>
                <a:lnTo>
                  <a:pt x="152400" y="34289"/>
                </a:lnTo>
                <a:lnTo>
                  <a:pt x="152400" y="116839"/>
                </a:lnTo>
                <a:lnTo>
                  <a:pt x="116839" y="152399"/>
                </a:lnTo>
                <a:lnTo>
                  <a:pt x="34289" y="152399"/>
                </a:lnTo>
                <a:lnTo>
                  <a:pt x="0" y="116839"/>
                </a:lnTo>
                <a:lnTo>
                  <a:pt x="0" y="3428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05200" y="4789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57600" y="494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05200" y="50177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6839" y="0"/>
                </a:moveTo>
                <a:lnTo>
                  <a:pt x="34289" y="0"/>
                </a:lnTo>
                <a:lnTo>
                  <a:pt x="0" y="34289"/>
                </a:lnTo>
                <a:lnTo>
                  <a:pt x="0" y="116839"/>
                </a:lnTo>
                <a:lnTo>
                  <a:pt x="34289" y="152399"/>
                </a:lnTo>
                <a:lnTo>
                  <a:pt x="116839" y="152399"/>
                </a:lnTo>
                <a:lnTo>
                  <a:pt x="152400" y="116839"/>
                </a:lnTo>
                <a:lnTo>
                  <a:pt x="152400" y="34289"/>
                </a:lnTo>
                <a:lnTo>
                  <a:pt x="116839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05200" y="50177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4289" y="0"/>
                </a:moveTo>
                <a:lnTo>
                  <a:pt x="116839" y="0"/>
                </a:lnTo>
                <a:lnTo>
                  <a:pt x="152400" y="34289"/>
                </a:lnTo>
                <a:lnTo>
                  <a:pt x="152400" y="116839"/>
                </a:lnTo>
                <a:lnTo>
                  <a:pt x="116839" y="152399"/>
                </a:lnTo>
                <a:lnTo>
                  <a:pt x="34289" y="152399"/>
                </a:lnTo>
                <a:lnTo>
                  <a:pt x="0" y="116839"/>
                </a:lnTo>
                <a:lnTo>
                  <a:pt x="0" y="3428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05200" y="5017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57600" y="5170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33800" y="47891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6839" y="0"/>
                </a:moveTo>
                <a:lnTo>
                  <a:pt x="34289" y="0"/>
                </a:lnTo>
                <a:lnTo>
                  <a:pt x="0" y="34289"/>
                </a:lnTo>
                <a:lnTo>
                  <a:pt x="0" y="116839"/>
                </a:lnTo>
                <a:lnTo>
                  <a:pt x="34289" y="152399"/>
                </a:lnTo>
                <a:lnTo>
                  <a:pt x="116839" y="152399"/>
                </a:lnTo>
                <a:lnTo>
                  <a:pt x="152400" y="116839"/>
                </a:lnTo>
                <a:lnTo>
                  <a:pt x="152400" y="34289"/>
                </a:lnTo>
                <a:lnTo>
                  <a:pt x="116839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33800" y="47891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4289" y="0"/>
                </a:moveTo>
                <a:lnTo>
                  <a:pt x="116839" y="0"/>
                </a:lnTo>
                <a:lnTo>
                  <a:pt x="152400" y="34289"/>
                </a:lnTo>
                <a:lnTo>
                  <a:pt x="152400" y="116839"/>
                </a:lnTo>
                <a:lnTo>
                  <a:pt x="116839" y="152399"/>
                </a:lnTo>
                <a:lnTo>
                  <a:pt x="34289" y="152399"/>
                </a:lnTo>
                <a:lnTo>
                  <a:pt x="0" y="116839"/>
                </a:lnTo>
                <a:lnTo>
                  <a:pt x="0" y="3428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33800" y="4789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86200" y="494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81400" y="45605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6839" y="0"/>
                </a:moveTo>
                <a:lnTo>
                  <a:pt x="34289" y="0"/>
                </a:lnTo>
                <a:lnTo>
                  <a:pt x="0" y="34289"/>
                </a:lnTo>
                <a:lnTo>
                  <a:pt x="0" y="116839"/>
                </a:lnTo>
                <a:lnTo>
                  <a:pt x="34289" y="152399"/>
                </a:lnTo>
                <a:lnTo>
                  <a:pt x="116839" y="152399"/>
                </a:lnTo>
                <a:lnTo>
                  <a:pt x="152400" y="116839"/>
                </a:lnTo>
                <a:lnTo>
                  <a:pt x="152400" y="34289"/>
                </a:lnTo>
                <a:lnTo>
                  <a:pt x="116839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81400" y="45605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4289" y="0"/>
                </a:moveTo>
                <a:lnTo>
                  <a:pt x="116839" y="0"/>
                </a:lnTo>
                <a:lnTo>
                  <a:pt x="152400" y="34289"/>
                </a:lnTo>
                <a:lnTo>
                  <a:pt x="152400" y="116839"/>
                </a:lnTo>
                <a:lnTo>
                  <a:pt x="116839" y="152399"/>
                </a:lnTo>
                <a:lnTo>
                  <a:pt x="34289" y="152399"/>
                </a:lnTo>
                <a:lnTo>
                  <a:pt x="0" y="116839"/>
                </a:lnTo>
                <a:lnTo>
                  <a:pt x="0" y="3428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81400" y="4560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33800" y="4712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33800" y="50177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6839" y="0"/>
                </a:moveTo>
                <a:lnTo>
                  <a:pt x="34289" y="0"/>
                </a:lnTo>
                <a:lnTo>
                  <a:pt x="0" y="34289"/>
                </a:lnTo>
                <a:lnTo>
                  <a:pt x="0" y="116839"/>
                </a:lnTo>
                <a:lnTo>
                  <a:pt x="34289" y="152399"/>
                </a:lnTo>
                <a:lnTo>
                  <a:pt x="116839" y="152399"/>
                </a:lnTo>
                <a:lnTo>
                  <a:pt x="152400" y="116839"/>
                </a:lnTo>
                <a:lnTo>
                  <a:pt x="152400" y="34289"/>
                </a:lnTo>
                <a:lnTo>
                  <a:pt x="116839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33800" y="50177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4289" y="0"/>
                </a:moveTo>
                <a:lnTo>
                  <a:pt x="116839" y="0"/>
                </a:lnTo>
                <a:lnTo>
                  <a:pt x="152400" y="34289"/>
                </a:lnTo>
                <a:lnTo>
                  <a:pt x="152400" y="116839"/>
                </a:lnTo>
                <a:lnTo>
                  <a:pt x="116839" y="152399"/>
                </a:lnTo>
                <a:lnTo>
                  <a:pt x="34289" y="152399"/>
                </a:lnTo>
                <a:lnTo>
                  <a:pt x="0" y="116839"/>
                </a:lnTo>
                <a:lnTo>
                  <a:pt x="0" y="3428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33800" y="5017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86200" y="5170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76600" y="4941570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116839" y="0"/>
                </a:moveTo>
                <a:lnTo>
                  <a:pt x="35560" y="0"/>
                </a:lnTo>
                <a:lnTo>
                  <a:pt x="0" y="35559"/>
                </a:lnTo>
                <a:lnTo>
                  <a:pt x="0" y="118109"/>
                </a:lnTo>
                <a:lnTo>
                  <a:pt x="35560" y="153669"/>
                </a:lnTo>
                <a:lnTo>
                  <a:pt x="116839" y="153669"/>
                </a:lnTo>
                <a:lnTo>
                  <a:pt x="152400" y="118109"/>
                </a:lnTo>
                <a:lnTo>
                  <a:pt x="152400" y="35559"/>
                </a:lnTo>
                <a:lnTo>
                  <a:pt x="116839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76600" y="4941570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35560" y="0"/>
                </a:moveTo>
                <a:lnTo>
                  <a:pt x="116839" y="0"/>
                </a:lnTo>
                <a:lnTo>
                  <a:pt x="152400" y="35559"/>
                </a:lnTo>
                <a:lnTo>
                  <a:pt x="152400" y="118109"/>
                </a:lnTo>
                <a:lnTo>
                  <a:pt x="116839" y="153669"/>
                </a:lnTo>
                <a:lnTo>
                  <a:pt x="35560" y="153669"/>
                </a:lnTo>
                <a:lnTo>
                  <a:pt x="0" y="118109"/>
                </a:lnTo>
                <a:lnTo>
                  <a:pt x="0" y="35559"/>
                </a:lnTo>
                <a:lnTo>
                  <a:pt x="3556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76600" y="494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2900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10200" y="5170170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116839" y="0"/>
                </a:moveTo>
                <a:lnTo>
                  <a:pt x="34289" y="0"/>
                </a:lnTo>
                <a:lnTo>
                  <a:pt x="0" y="35559"/>
                </a:lnTo>
                <a:lnTo>
                  <a:pt x="0" y="118109"/>
                </a:lnTo>
                <a:lnTo>
                  <a:pt x="34289" y="153669"/>
                </a:lnTo>
                <a:lnTo>
                  <a:pt x="116839" y="153669"/>
                </a:lnTo>
                <a:lnTo>
                  <a:pt x="152400" y="118109"/>
                </a:lnTo>
                <a:lnTo>
                  <a:pt x="152400" y="35559"/>
                </a:lnTo>
                <a:lnTo>
                  <a:pt x="116839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10200" y="5170170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34289" y="0"/>
                </a:moveTo>
                <a:lnTo>
                  <a:pt x="116839" y="0"/>
                </a:lnTo>
                <a:lnTo>
                  <a:pt x="152400" y="35559"/>
                </a:lnTo>
                <a:lnTo>
                  <a:pt x="152400" y="118109"/>
                </a:lnTo>
                <a:lnTo>
                  <a:pt x="116839" y="153669"/>
                </a:lnTo>
                <a:lnTo>
                  <a:pt x="34289" y="153669"/>
                </a:lnTo>
                <a:lnTo>
                  <a:pt x="0" y="118109"/>
                </a:lnTo>
                <a:lnTo>
                  <a:pt x="0" y="3555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10200" y="5170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6260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67400" y="52463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6839" y="0"/>
                </a:moveTo>
                <a:lnTo>
                  <a:pt x="34289" y="0"/>
                </a:lnTo>
                <a:lnTo>
                  <a:pt x="0" y="34289"/>
                </a:lnTo>
                <a:lnTo>
                  <a:pt x="0" y="116839"/>
                </a:lnTo>
                <a:lnTo>
                  <a:pt x="34289" y="152399"/>
                </a:lnTo>
                <a:lnTo>
                  <a:pt x="116839" y="152399"/>
                </a:lnTo>
                <a:lnTo>
                  <a:pt x="152400" y="116839"/>
                </a:lnTo>
                <a:lnTo>
                  <a:pt x="152400" y="34289"/>
                </a:lnTo>
                <a:lnTo>
                  <a:pt x="116839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67400" y="52463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4289" y="0"/>
                </a:moveTo>
                <a:lnTo>
                  <a:pt x="116839" y="0"/>
                </a:lnTo>
                <a:lnTo>
                  <a:pt x="152400" y="34289"/>
                </a:lnTo>
                <a:lnTo>
                  <a:pt x="152400" y="116839"/>
                </a:lnTo>
                <a:lnTo>
                  <a:pt x="116839" y="152399"/>
                </a:lnTo>
                <a:lnTo>
                  <a:pt x="34289" y="152399"/>
                </a:lnTo>
                <a:lnTo>
                  <a:pt x="0" y="116839"/>
                </a:lnTo>
                <a:lnTo>
                  <a:pt x="0" y="3428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867400" y="524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1980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38800" y="5398770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116839" y="0"/>
                </a:moveTo>
                <a:lnTo>
                  <a:pt x="34289" y="0"/>
                </a:lnTo>
                <a:lnTo>
                  <a:pt x="0" y="35559"/>
                </a:lnTo>
                <a:lnTo>
                  <a:pt x="0" y="118109"/>
                </a:lnTo>
                <a:lnTo>
                  <a:pt x="34289" y="153669"/>
                </a:lnTo>
                <a:lnTo>
                  <a:pt x="116839" y="153669"/>
                </a:lnTo>
                <a:lnTo>
                  <a:pt x="152400" y="118109"/>
                </a:lnTo>
                <a:lnTo>
                  <a:pt x="152400" y="35559"/>
                </a:lnTo>
                <a:lnTo>
                  <a:pt x="116839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38800" y="5398770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34289" y="0"/>
                </a:moveTo>
                <a:lnTo>
                  <a:pt x="116839" y="0"/>
                </a:lnTo>
                <a:lnTo>
                  <a:pt x="152400" y="35559"/>
                </a:lnTo>
                <a:lnTo>
                  <a:pt x="152400" y="118109"/>
                </a:lnTo>
                <a:lnTo>
                  <a:pt x="116839" y="153669"/>
                </a:lnTo>
                <a:lnTo>
                  <a:pt x="34289" y="153669"/>
                </a:lnTo>
                <a:lnTo>
                  <a:pt x="0" y="118109"/>
                </a:lnTo>
                <a:lnTo>
                  <a:pt x="0" y="3555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3880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91200" y="5552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10200" y="55511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6839" y="0"/>
                </a:moveTo>
                <a:lnTo>
                  <a:pt x="34289" y="0"/>
                </a:lnTo>
                <a:lnTo>
                  <a:pt x="0" y="35559"/>
                </a:lnTo>
                <a:lnTo>
                  <a:pt x="0" y="116839"/>
                </a:lnTo>
                <a:lnTo>
                  <a:pt x="34289" y="152399"/>
                </a:lnTo>
                <a:lnTo>
                  <a:pt x="116839" y="152399"/>
                </a:lnTo>
                <a:lnTo>
                  <a:pt x="152400" y="116839"/>
                </a:lnTo>
                <a:lnTo>
                  <a:pt x="152400" y="35559"/>
                </a:lnTo>
                <a:lnTo>
                  <a:pt x="116839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10200" y="555117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4289" y="0"/>
                </a:moveTo>
                <a:lnTo>
                  <a:pt x="116839" y="0"/>
                </a:lnTo>
                <a:lnTo>
                  <a:pt x="152400" y="35559"/>
                </a:lnTo>
                <a:lnTo>
                  <a:pt x="152400" y="116839"/>
                </a:lnTo>
                <a:lnTo>
                  <a:pt x="116839" y="152399"/>
                </a:lnTo>
                <a:lnTo>
                  <a:pt x="34289" y="152399"/>
                </a:lnTo>
                <a:lnTo>
                  <a:pt x="0" y="116839"/>
                </a:lnTo>
                <a:lnTo>
                  <a:pt x="0" y="35559"/>
                </a:lnTo>
                <a:lnTo>
                  <a:pt x="342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10200" y="555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62600" y="5703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13729" y="5551170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70" h="152400">
                <a:moveTo>
                  <a:pt x="118110" y="0"/>
                </a:moveTo>
                <a:lnTo>
                  <a:pt x="35560" y="0"/>
                </a:lnTo>
                <a:lnTo>
                  <a:pt x="0" y="35559"/>
                </a:lnTo>
                <a:lnTo>
                  <a:pt x="0" y="116839"/>
                </a:lnTo>
                <a:lnTo>
                  <a:pt x="35560" y="152399"/>
                </a:lnTo>
                <a:lnTo>
                  <a:pt x="118110" y="152399"/>
                </a:lnTo>
                <a:lnTo>
                  <a:pt x="153670" y="116839"/>
                </a:lnTo>
                <a:lnTo>
                  <a:pt x="153670" y="35559"/>
                </a:lnTo>
                <a:lnTo>
                  <a:pt x="118110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13729" y="5551170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70" h="152400">
                <a:moveTo>
                  <a:pt x="35560" y="0"/>
                </a:moveTo>
                <a:lnTo>
                  <a:pt x="118110" y="0"/>
                </a:lnTo>
                <a:lnTo>
                  <a:pt x="153670" y="35559"/>
                </a:lnTo>
                <a:lnTo>
                  <a:pt x="153670" y="116839"/>
                </a:lnTo>
                <a:lnTo>
                  <a:pt x="118110" y="152399"/>
                </a:lnTo>
                <a:lnTo>
                  <a:pt x="35560" y="152399"/>
                </a:lnTo>
                <a:lnTo>
                  <a:pt x="0" y="116839"/>
                </a:lnTo>
                <a:lnTo>
                  <a:pt x="0" y="35559"/>
                </a:lnTo>
                <a:lnTo>
                  <a:pt x="3556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13729" y="555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67400" y="5703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10200" y="531495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6839" y="0"/>
                </a:moveTo>
                <a:lnTo>
                  <a:pt x="34289" y="0"/>
                </a:lnTo>
                <a:lnTo>
                  <a:pt x="0" y="34290"/>
                </a:lnTo>
                <a:lnTo>
                  <a:pt x="0" y="116840"/>
                </a:lnTo>
                <a:lnTo>
                  <a:pt x="34289" y="152400"/>
                </a:lnTo>
                <a:lnTo>
                  <a:pt x="116839" y="152400"/>
                </a:lnTo>
                <a:lnTo>
                  <a:pt x="152400" y="116840"/>
                </a:lnTo>
                <a:lnTo>
                  <a:pt x="152400" y="34290"/>
                </a:lnTo>
                <a:lnTo>
                  <a:pt x="116839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10200" y="531495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4289" y="152400"/>
                </a:moveTo>
                <a:lnTo>
                  <a:pt x="116839" y="152400"/>
                </a:lnTo>
                <a:lnTo>
                  <a:pt x="152400" y="116840"/>
                </a:lnTo>
                <a:lnTo>
                  <a:pt x="152400" y="34290"/>
                </a:lnTo>
                <a:lnTo>
                  <a:pt x="116839" y="0"/>
                </a:lnTo>
                <a:lnTo>
                  <a:pt x="34289" y="0"/>
                </a:lnTo>
                <a:lnTo>
                  <a:pt x="0" y="34290"/>
                </a:lnTo>
                <a:lnTo>
                  <a:pt x="0" y="116840"/>
                </a:lnTo>
                <a:lnTo>
                  <a:pt x="34289" y="152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10200" y="5467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62600" y="5314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13729" y="5093970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70" h="152400">
                <a:moveTo>
                  <a:pt x="118110" y="0"/>
                </a:moveTo>
                <a:lnTo>
                  <a:pt x="35560" y="0"/>
                </a:lnTo>
                <a:lnTo>
                  <a:pt x="0" y="35559"/>
                </a:lnTo>
                <a:lnTo>
                  <a:pt x="0" y="116839"/>
                </a:lnTo>
                <a:lnTo>
                  <a:pt x="35560" y="152399"/>
                </a:lnTo>
                <a:lnTo>
                  <a:pt x="118110" y="152399"/>
                </a:lnTo>
                <a:lnTo>
                  <a:pt x="153670" y="116839"/>
                </a:lnTo>
                <a:lnTo>
                  <a:pt x="153670" y="35559"/>
                </a:lnTo>
                <a:lnTo>
                  <a:pt x="118110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13729" y="5093970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70" h="152400">
                <a:moveTo>
                  <a:pt x="35560" y="0"/>
                </a:moveTo>
                <a:lnTo>
                  <a:pt x="118110" y="0"/>
                </a:lnTo>
                <a:lnTo>
                  <a:pt x="153670" y="35559"/>
                </a:lnTo>
                <a:lnTo>
                  <a:pt x="153670" y="116839"/>
                </a:lnTo>
                <a:lnTo>
                  <a:pt x="118110" y="152399"/>
                </a:lnTo>
                <a:lnTo>
                  <a:pt x="35560" y="152399"/>
                </a:lnTo>
                <a:lnTo>
                  <a:pt x="0" y="116839"/>
                </a:lnTo>
                <a:lnTo>
                  <a:pt x="0" y="35559"/>
                </a:lnTo>
                <a:lnTo>
                  <a:pt x="3556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13729" y="5093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67400" y="524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80659" y="4563109"/>
            <a:ext cx="182880" cy="549910"/>
          </a:xfrm>
          <a:custGeom>
            <a:avLst/>
            <a:gdLst/>
            <a:ahLst/>
            <a:cxnLst/>
            <a:rect l="l" t="t" r="r" b="b"/>
            <a:pathLst>
              <a:path w="182879" h="549910">
                <a:moveTo>
                  <a:pt x="182879" y="549909"/>
                </a:moveTo>
                <a:lnTo>
                  <a:pt x="0" y="0"/>
                </a:lnTo>
              </a:path>
            </a:pathLst>
          </a:custGeom>
          <a:ln w="25518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25440" y="5096509"/>
            <a:ext cx="72390" cy="85090"/>
          </a:xfrm>
          <a:custGeom>
            <a:avLst/>
            <a:gdLst/>
            <a:ahLst/>
            <a:cxnLst/>
            <a:rect l="l" t="t" r="r" b="b"/>
            <a:pathLst>
              <a:path w="72389" h="85089">
                <a:moveTo>
                  <a:pt x="72389" y="0"/>
                </a:moveTo>
                <a:lnTo>
                  <a:pt x="0" y="24129"/>
                </a:lnTo>
                <a:lnTo>
                  <a:pt x="60960" y="85089"/>
                </a:lnTo>
                <a:lnTo>
                  <a:pt x="72389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245100" y="4495800"/>
            <a:ext cx="72390" cy="85090"/>
          </a:xfrm>
          <a:custGeom>
            <a:avLst/>
            <a:gdLst/>
            <a:ahLst/>
            <a:cxnLst/>
            <a:rect l="l" t="t" r="r" b="b"/>
            <a:pathLst>
              <a:path w="72389" h="85089">
                <a:moveTo>
                  <a:pt x="12700" y="0"/>
                </a:moveTo>
                <a:lnTo>
                  <a:pt x="0" y="85089"/>
                </a:lnTo>
                <a:lnTo>
                  <a:pt x="72389" y="59689"/>
                </a:lnTo>
                <a:lnTo>
                  <a:pt x="1270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62270" y="2667000"/>
            <a:ext cx="2843530" cy="2142490"/>
          </a:xfrm>
          <a:custGeom>
            <a:avLst/>
            <a:gdLst/>
            <a:ahLst/>
            <a:cxnLst/>
            <a:rect l="l" t="t" r="r" b="b"/>
            <a:pathLst>
              <a:path w="2843529" h="2142490">
                <a:moveTo>
                  <a:pt x="1685289" y="1066800"/>
                </a:moveTo>
                <a:lnTo>
                  <a:pt x="1191259" y="1066800"/>
                </a:lnTo>
                <a:lnTo>
                  <a:pt x="0" y="2142490"/>
                </a:lnTo>
                <a:lnTo>
                  <a:pt x="1685289" y="1066800"/>
                </a:lnTo>
                <a:close/>
              </a:path>
              <a:path w="2843529" h="2142490">
                <a:moveTo>
                  <a:pt x="2843529" y="0"/>
                </a:moveTo>
                <a:lnTo>
                  <a:pt x="862329" y="0"/>
                </a:lnTo>
                <a:lnTo>
                  <a:pt x="862329" y="1066800"/>
                </a:lnTo>
                <a:lnTo>
                  <a:pt x="2843529" y="1066800"/>
                </a:lnTo>
                <a:lnTo>
                  <a:pt x="284352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62270" y="2667000"/>
            <a:ext cx="2843530" cy="2142490"/>
          </a:xfrm>
          <a:custGeom>
            <a:avLst/>
            <a:gdLst/>
            <a:ahLst/>
            <a:cxnLst/>
            <a:rect l="l" t="t" r="r" b="b"/>
            <a:pathLst>
              <a:path w="2843529" h="2142490">
                <a:moveTo>
                  <a:pt x="862329" y="0"/>
                </a:moveTo>
                <a:lnTo>
                  <a:pt x="862329" y="0"/>
                </a:lnTo>
                <a:lnTo>
                  <a:pt x="862329" y="1066800"/>
                </a:lnTo>
                <a:lnTo>
                  <a:pt x="1191259" y="1066800"/>
                </a:lnTo>
                <a:lnTo>
                  <a:pt x="0" y="2142490"/>
                </a:lnTo>
                <a:lnTo>
                  <a:pt x="1685289" y="1066800"/>
                </a:lnTo>
                <a:lnTo>
                  <a:pt x="2020570" y="1066800"/>
                </a:lnTo>
                <a:lnTo>
                  <a:pt x="2268220" y="1066800"/>
                </a:lnTo>
                <a:lnTo>
                  <a:pt x="2514600" y="1066800"/>
                </a:lnTo>
                <a:lnTo>
                  <a:pt x="2843529" y="1066800"/>
                </a:lnTo>
                <a:lnTo>
                  <a:pt x="2843529" y="889000"/>
                </a:lnTo>
                <a:lnTo>
                  <a:pt x="2843529" y="0"/>
                </a:lnTo>
                <a:lnTo>
                  <a:pt x="2514600" y="0"/>
                </a:lnTo>
                <a:lnTo>
                  <a:pt x="862329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246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05800" y="3733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451600" y="2713990"/>
            <a:ext cx="1725930" cy="928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spc="25" dirty="0">
                <a:latin typeface="Lucida Sans"/>
                <a:cs typeface="Lucida Sans"/>
              </a:rPr>
              <a:t>Inter-cluster  </a:t>
            </a:r>
            <a:r>
              <a:rPr sz="2000" spc="40" dirty="0">
                <a:latin typeface="Lucida Sans"/>
                <a:cs typeface="Lucida Sans"/>
              </a:rPr>
              <a:t>distances</a:t>
            </a:r>
            <a:r>
              <a:rPr sz="2000" spc="-75" dirty="0">
                <a:latin typeface="Lucida Sans"/>
                <a:cs typeface="Lucida Sans"/>
              </a:rPr>
              <a:t> </a:t>
            </a:r>
            <a:r>
              <a:rPr sz="2000" spc="65" dirty="0">
                <a:latin typeface="Lucida Sans"/>
                <a:cs typeface="Lucida Sans"/>
              </a:rPr>
              <a:t>are  </a:t>
            </a:r>
            <a:r>
              <a:rPr sz="2000" spc="20" dirty="0">
                <a:latin typeface="Lucida Sans"/>
                <a:cs typeface="Lucida Sans"/>
              </a:rPr>
              <a:t>maximized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895600" y="4267200"/>
            <a:ext cx="1295400" cy="1143000"/>
          </a:xfrm>
          <a:custGeom>
            <a:avLst/>
            <a:gdLst/>
            <a:ahLst/>
            <a:cxnLst/>
            <a:rect l="l" t="t" r="r" b="b"/>
            <a:pathLst>
              <a:path w="1295400" h="1143000">
                <a:moveTo>
                  <a:pt x="647700" y="0"/>
                </a:moveTo>
                <a:lnTo>
                  <a:pt x="699524" y="1657"/>
                </a:lnTo>
                <a:lnTo>
                  <a:pt x="750047" y="6558"/>
                </a:lnTo>
                <a:lnTo>
                  <a:pt x="799144" y="14592"/>
                </a:lnTo>
                <a:lnTo>
                  <a:pt x="846688" y="25649"/>
                </a:lnTo>
                <a:lnTo>
                  <a:pt x="892554" y="39621"/>
                </a:lnTo>
                <a:lnTo>
                  <a:pt x="936615" y="56398"/>
                </a:lnTo>
                <a:lnTo>
                  <a:pt x="978746" y="75870"/>
                </a:lnTo>
                <a:lnTo>
                  <a:pt x="1018821" y="97929"/>
                </a:lnTo>
                <a:lnTo>
                  <a:pt x="1056714" y="122464"/>
                </a:lnTo>
                <a:lnTo>
                  <a:pt x="1092298" y="149366"/>
                </a:lnTo>
                <a:lnTo>
                  <a:pt x="1125449" y="178526"/>
                </a:lnTo>
                <a:lnTo>
                  <a:pt x="1156040" y="209835"/>
                </a:lnTo>
                <a:lnTo>
                  <a:pt x="1183946" y="243182"/>
                </a:lnTo>
                <a:lnTo>
                  <a:pt x="1209040" y="278459"/>
                </a:lnTo>
                <a:lnTo>
                  <a:pt x="1231196" y="315556"/>
                </a:lnTo>
                <a:lnTo>
                  <a:pt x="1250289" y="354363"/>
                </a:lnTo>
                <a:lnTo>
                  <a:pt x="1266193" y="394772"/>
                </a:lnTo>
                <a:lnTo>
                  <a:pt x="1278782" y="436672"/>
                </a:lnTo>
                <a:lnTo>
                  <a:pt x="1287930" y="479955"/>
                </a:lnTo>
                <a:lnTo>
                  <a:pt x="1293511" y="524510"/>
                </a:lnTo>
                <a:lnTo>
                  <a:pt x="1295400" y="570230"/>
                </a:lnTo>
                <a:lnTo>
                  <a:pt x="1293511" y="616130"/>
                </a:lnTo>
                <a:lnTo>
                  <a:pt x="1287930" y="660866"/>
                </a:lnTo>
                <a:lnTo>
                  <a:pt x="1278782" y="704327"/>
                </a:lnTo>
                <a:lnTo>
                  <a:pt x="1266193" y="746404"/>
                </a:lnTo>
                <a:lnTo>
                  <a:pt x="1250289" y="786986"/>
                </a:lnTo>
                <a:lnTo>
                  <a:pt x="1231196" y="825962"/>
                </a:lnTo>
                <a:lnTo>
                  <a:pt x="1209039" y="863223"/>
                </a:lnTo>
                <a:lnTo>
                  <a:pt x="1183946" y="898658"/>
                </a:lnTo>
                <a:lnTo>
                  <a:pt x="1156040" y="932157"/>
                </a:lnTo>
                <a:lnTo>
                  <a:pt x="1125449" y="963610"/>
                </a:lnTo>
                <a:lnTo>
                  <a:pt x="1092298" y="992906"/>
                </a:lnTo>
                <a:lnTo>
                  <a:pt x="1056714" y="1019935"/>
                </a:lnTo>
                <a:lnTo>
                  <a:pt x="1018821" y="1044588"/>
                </a:lnTo>
                <a:lnTo>
                  <a:pt x="978746" y="1066752"/>
                </a:lnTo>
                <a:lnTo>
                  <a:pt x="936615" y="1086320"/>
                </a:lnTo>
                <a:lnTo>
                  <a:pt x="892554" y="1103179"/>
                </a:lnTo>
                <a:lnTo>
                  <a:pt x="846688" y="1117220"/>
                </a:lnTo>
                <a:lnTo>
                  <a:pt x="799144" y="1128333"/>
                </a:lnTo>
                <a:lnTo>
                  <a:pt x="750047" y="1136408"/>
                </a:lnTo>
                <a:lnTo>
                  <a:pt x="699524" y="1141333"/>
                </a:lnTo>
                <a:lnTo>
                  <a:pt x="647700" y="1143000"/>
                </a:lnTo>
                <a:lnTo>
                  <a:pt x="595711" y="1141333"/>
                </a:lnTo>
                <a:lnTo>
                  <a:pt x="545055" y="1136408"/>
                </a:lnTo>
                <a:lnTo>
                  <a:pt x="495855" y="1128333"/>
                </a:lnTo>
                <a:lnTo>
                  <a:pt x="448235" y="1117220"/>
                </a:lnTo>
                <a:lnTo>
                  <a:pt x="402318" y="1103179"/>
                </a:lnTo>
                <a:lnTo>
                  <a:pt x="358228" y="1086320"/>
                </a:lnTo>
                <a:lnTo>
                  <a:pt x="316088" y="1066752"/>
                </a:lnTo>
                <a:lnTo>
                  <a:pt x="276022" y="1044588"/>
                </a:lnTo>
                <a:lnTo>
                  <a:pt x="238152" y="1019935"/>
                </a:lnTo>
                <a:lnTo>
                  <a:pt x="202603" y="992906"/>
                </a:lnTo>
                <a:lnTo>
                  <a:pt x="169497" y="963610"/>
                </a:lnTo>
                <a:lnTo>
                  <a:pt x="138959" y="932157"/>
                </a:lnTo>
                <a:lnTo>
                  <a:pt x="111111" y="898658"/>
                </a:lnTo>
                <a:lnTo>
                  <a:pt x="86077" y="863223"/>
                </a:lnTo>
                <a:lnTo>
                  <a:pt x="63981" y="825962"/>
                </a:lnTo>
                <a:lnTo>
                  <a:pt x="44945" y="786986"/>
                </a:lnTo>
                <a:lnTo>
                  <a:pt x="29094" y="746404"/>
                </a:lnTo>
                <a:lnTo>
                  <a:pt x="16550" y="704327"/>
                </a:lnTo>
                <a:lnTo>
                  <a:pt x="7438" y="660866"/>
                </a:lnTo>
                <a:lnTo>
                  <a:pt x="1880" y="616130"/>
                </a:lnTo>
                <a:lnTo>
                  <a:pt x="0" y="570230"/>
                </a:lnTo>
                <a:lnTo>
                  <a:pt x="1880" y="524510"/>
                </a:lnTo>
                <a:lnTo>
                  <a:pt x="7438" y="479955"/>
                </a:lnTo>
                <a:lnTo>
                  <a:pt x="16550" y="436672"/>
                </a:lnTo>
                <a:lnTo>
                  <a:pt x="29094" y="394772"/>
                </a:lnTo>
                <a:lnTo>
                  <a:pt x="44945" y="354363"/>
                </a:lnTo>
                <a:lnTo>
                  <a:pt x="63981" y="315556"/>
                </a:lnTo>
                <a:lnTo>
                  <a:pt x="86077" y="278459"/>
                </a:lnTo>
                <a:lnTo>
                  <a:pt x="111111" y="243182"/>
                </a:lnTo>
                <a:lnTo>
                  <a:pt x="138959" y="209835"/>
                </a:lnTo>
                <a:lnTo>
                  <a:pt x="169497" y="178526"/>
                </a:lnTo>
                <a:lnTo>
                  <a:pt x="202603" y="149366"/>
                </a:lnTo>
                <a:lnTo>
                  <a:pt x="238152" y="122464"/>
                </a:lnTo>
                <a:lnTo>
                  <a:pt x="276022" y="97929"/>
                </a:lnTo>
                <a:lnTo>
                  <a:pt x="316088" y="75870"/>
                </a:lnTo>
                <a:lnTo>
                  <a:pt x="358228" y="56398"/>
                </a:lnTo>
                <a:lnTo>
                  <a:pt x="402318" y="39621"/>
                </a:lnTo>
                <a:lnTo>
                  <a:pt x="448235" y="25649"/>
                </a:lnTo>
                <a:lnTo>
                  <a:pt x="495855" y="14592"/>
                </a:lnTo>
                <a:lnTo>
                  <a:pt x="545055" y="6558"/>
                </a:lnTo>
                <a:lnTo>
                  <a:pt x="595711" y="1657"/>
                </a:lnTo>
                <a:lnTo>
                  <a:pt x="647700" y="0"/>
                </a:lnTo>
                <a:close/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95600" y="4267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191000" y="541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48200" y="3657600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571500" y="0"/>
                </a:moveTo>
                <a:lnTo>
                  <a:pt x="624740" y="1950"/>
                </a:lnTo>
                <a:lnTo>
                  <a:pt x="676392" y="7701"/>
                </a:lnTo>
                <a:lnTo>
                  <a:pt x="726281" y="17103"/>
                </a:lnTo>
                <a:lnTo>
                  <a:pt x="774229" y="30006"/>
                </a:lnTo>
                <a:lnTo>
                  <a:pt x="820061" y="46258"/>
                </a:lnTo>
                <a:lnTo>
                  <a:pt x="863600" y="65710"/>
                </a:lnTo>
                <a:lnTo>
                  <a:pt x="904669" y="88212"/>
                </a:lnTo>
                <a:lnTo>
                  <a:pt x="943092" y="113613"/>
                </a:lnTo>
                <a:lnTo>
                  <a:pt x="978693" y="141763"/>
                </a:lnTo>
                <a:lnTo>
                  <a:pt x="1011296" y="172512"/>
                </a:lnTo>
                <a:lnTo>
                  <a:pt x="1040723" y="205710"/>
                </a:lnTo>
                <a:lnTo>
                  <a:pt x="1066800" y="241205"/>
                </a:lnTo>
                <a:lnTo>
                  <a:pt x="1089348" y="278849"/>
                </a:lnTo>
                <a:lnTo>
                  <a:pt x="1108192" y="318491"/>
                </a:lnTo>
                <a:lnTo>
                  <a:pt x="1123156" y="359980"/>
                </a:lnTo>
                <a:lnTo>
                  <a:pt x="1134062" y="403166"/>
                </a:lnTo>
                <a:lnTo>
                  <a:pt x="1140736" y="447899"/>
                </a:lnTo>
                <a:lnTo>
                  <a:pt x="1143000" y="494030"/>
                </a:lnTo>
                <a:lnTo>
                  <a:pt x="1140736" y="540371"/>
                </a:lnTo>
                <a:lnTo>
                  <a:pt x="1134062" y="585314"/>
                </a:lnTo>
                <a:lnTo>
                  <a:pt x="1123156" y="628708"/>
                </a:lnTo>
                <a:lnTo>
                  <a:pt x="1108192" y="670401"/>
                </a:lnTo>
                <a:lnTo>
                  <a:pt x="1089348" y="710241"/>
                </a:lnTo>
                <a:lnTo>
                  <a:pt x="1066799" y="748077"/>
                </a:lnTo>
                <a:lnTo>
                  <a:pt x="1040723" y="783756"/>
                </a:lnTo>
                <a:lnTo>
                  <a:pt x="1011296" y="817129"/>
                </a:lnTo>
                <a:lnTo>
                  <a:pt x="978693" y="848042"/>
                </a:lnTo>
                <a:lnTo>
                  <a:pt x="943092" y="876345"/>
                </a:lnTo>
                <a:lnTo>
                  <a:pt x="904669" y="901885"/>
                </a:lnTo>
                <a:lnTo>
                  <a:pt x="863599" y="924512"/>
                </a:lnTo>
                <a:lnTo>
                  <a:pt x="820061" y="944074"/>
                </a:lnTo>
                <a:lnTo>
                  <a:pt x="774229" y="960419"/>
                </a:lnTo>
                <a:lnTo>
                  <a:pt x="726281" y="973396"/>
                </a:lnTo>
                <a:lnTo>
                  <a:pt x="676392" y="982852"/>
                </a:lnTo>
                <a:lnTo>
                  <a:pt x="624740" y="988637"/>
                </a:lnTo>
                <a:lnTo>
                  <a:pt x="571500" y="990600"/>
                </a:lnTo>
                <a:lnTo>
                  <a:pt x="518259" y="988637"/>
                </a:lnTo>
                <a:lnTo>
                  <a:pt x="466607" y="982852"/>
                </a:lnTo>
                <a:lnTo>
                  <a:pt x="416718" y="973396"/>
                </a:lnTo>
                <a:lnTo>
                  <a:pt x="368770" y="960419"/>
                </a:lnTo>
                <a:lnTo>
                  <a:pt x="322938" y="944074"/>
                </a:lnTo>
                <a:lnTo>
                  <a:pt x="279399" y="924512"/>
                </a:lnTo>
                <a:lnTo>
                  <a:pt x="238330" y="901885"/>
                </a:lnTo>
                <a:lnTo>
                  <a:pt x="199907" y="876345"/>
                </a:lnTo>
                <a:lnTo>
                  <a:pt x="164306" y="848042"/>
                </a:lnTo>
                <a:lnTo>
                  <a:pt x="131703" y="817129"/>
                </a:lnTo>
                <a:lnTo>
                  <a:pt x="102276" y="783756"/>
                </a:lnTo>
                <a:lnTo>
                  <a:pt x="76199" y="748077"/>
                </a:lnTo>
                <a:lnTo>
                  <a:pt x="53651" y="710241"/>
                </a:lnTo>
                <a:lnTo>
                  <a:pt x="34807" y="670401"/>
                </a:lnTo>
                <a:lnTo>
                  <a:pt x="19843" y="628708"/>
                </a:lnTo>
                <a:lnTo>
                  <a:pt x="8937" y="585314"/>
                </a:lnTo>
                <a:lnTo>
                  <a:pt x="2263" y="540371"/>
                </a:lnTo>
                <a:lnTo>
                  <a:pt x="0" y="494030"/>
                </a:lnTo>
                <a:lnTo>
                  <a:pt x="2263" y="447899"/>
                </a:lnTo>
                <a:lnTo>
                  <a:pt x="8937" y="403166"/>
                </a:lnTo>
                <a:lnTo>
                  <a:pt x="19843" y="359980"/>
                </a:lnTo>
                <a:lnTo>
                  <a:pt x="34807" y="318491"/>
                </a:lnTo>
                <a:lnTo>
                  <a:pt x="53651" y="278849"/>
                </a:lnTo>
                <a:lnTo>
                  <a:pt x="76200" y="241205"/>
                </a:lnTo>
                <a:lnTo>
                  <a:pt x="102276" y="205710"/>
                </a:lnTo>
                <a:lnTo>
                  <a:pt x="131703" y="172512"/>
                </a:lnTo>
                <a:lnTo>
                  <a:pt x="164306" y="141763"/>
                </a:lnTo>
                <a:lnTo>
                  <a:pt x="199907" y="113613"/>
                </a:lnTo>
                <a:lnTo>
                  <a:pt x="238330" y="88212"/>
                </a:lnTo>
                <a:lnTo>
                  <a:pt x="279400" y="65710"/>
                </a:lnTo>
                <a:lnTo>
                  <a:pt x="322938" y="46258"/>
                </a:lnTo>
                <a:lnTo>
                  <a:pt x="368770" y="30006"/>
                </a:lnTo>
                <a:lnTo>
                  <a:pt x="416718" y="17103"/>
                </a:lnTo>
                <a:lnTo>
                  <a:pt x="466607" y="7701"/>
                </a:lnTo>
                <a:lnTo>
                  <a:pt x="518259" y="1950"/>
                </a:lnTo>
                <a:lnTo>
                  <a:pt x="571500" y="0"/>
                </a:lnTo>
                <a:close/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48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91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05400" y="4953000"/>
            <a:ext cx="1066800" cy="990600"/>
          </a:xfrm>
          <a:custGeom>
            <a:avLst/>
            <a:gdLst/>
            <a:ahLst/>
            <a:cxnLst/>
            <a:rect l="l" t="t" r="r" b="b"/>
            <a:pathLst>
              <a:path w="1066800" h="990600">
                <a:moveTo>
                  <a:pt x="533400" y="0"/>
                </a:moveTo>
                <a:lnTo>
                  <a:pt x="583090" y="1961"/>
                </a:lnTo>
                <a:lnTo>
                  <a:pt x="631299" y="7745"/>
                </a:lnTo>
                <a:lnTo>
                  <a:pt x="677862" y="17197"/>
                </a:lnTo>
                <a:lnTo>
                  <a:pt x="722614" y="30166"/>
                </a:lnTo>
                <a:lnTo>
                  <a:pt x="765390" y="46498"/>
                </a:lnTo>
                <a:lnTo>
                  <a:pt x="806026" y="66039"/>
                </a:lnTo>
                <a:lnTo>
                  <a:pt x="844357" y="88639"/>
                </a:lnTo>
                <a:lnTo>
                  <a:pt x="880219" y="114143"/>
                </a:lnTo>
                <a:lnTo>
                  <a:pt x="913447" y="142398"/>
                </a:lnTo>
                <a:lnTo>
                  <a:pt x="943876" y="173253"/>
                </a:lnTo>
                <a:lnTo>
                  <a:pt x="971342" y="206553"/>
                </a:lnTo>
                <a:lnTo>
                  <a:pt x="995679" y="242146"/>
                </a:lnTo>
                <a:lnTo>
                  <a:pt x="1016725" y="279880"/>
                </a:lnTo>
                <a:lnTo>
                  <a:pt x="1034313" y="319600"/>
                </a:lnTo>
                <a:lnTo>
                  <a:pt x="1048279" y="361156"/>
                </a:lnTo>
                <a:lnTo>
                  <a:pt x="1058458" y="404393"/>
                </a:lnTo>
                <a:lnTo>
                  <a:pt x="1064687" y="449158"/>
                </a:lnTo>
                <a:lnTo>
                  <a:pt x="1066800" y="495300"/>
                </a:lnTo>
                <a:lnTo>
                  <a:pt x="1064687" y="541441"/>
                </a:lnTo>
                <a:lnTo>
                  <a:pt x="1058458" y="586206"/>
                </a:lnTo>
                <a:lnTo>
                  <a:pt x="1048279" y="629443"/>
                </a:lnTo>
                <a:lnTo>
                  <a:pt x="1034313" y="670999"/>
                </a:lnTo>
                <a:lnTo>
                  <a:pt x="1016725" y="710719"/>
                </a:lnTo>
                <a:lnTo>
                  <a:pt x="995679" y="748453"/>
                </a:lnTo>
                <a:lnTo>
                  <a:pt x="971342" y="784046"/>
                </a:lnTo>
                <a:lnTo>
                  <a:pt x="943876" y="817346"/>
                </a:lnTo>
                <a:lnTo>
                  <a:pt x="913447" y="848201"/>
                </a:lnTo>
                <a:lnTo>
                  <a:pt x="880219" y="876456"/>
                </a:lnTo>
                <a:lnTo>
                  <a:pt x="844357" y="901960"/>
                </a:lnTo>
                <a:lnTo>
                  <a:pt x="806026" y="924560"/>
                </a:lnTo>
                <a:lnTo>
                  <a:pt x="765390" y="944101"/>
                </a:lnTo>
                <a:lnTo>
                  <a:pt x="722614" y="960433"/>
                </a:lnTo>
                <a:lnTo>
                  <a:pt x="677862" y="973402"/>
                </a:lnTo>
                <a:lnTo>
                  <a:pt x="631299" y="982854"/>
                </a:lnTo>
                <a:lnTo>
                  <a:pt x="583090" y="988638"/>
                </a:lnTo>
                <a:lnTo>
                  <a:pt x="533400" y="990600"/>
                </a:lnTo>
                <a:lnTo>
                  <a:pt x="483709" y="988638"/>
                </a:lnTo>
                <a:lnTo>
                  <a:pt x="435500" y="982854"/>
                </a:lnTo>
                <a:lnTo>
                  <a:pt x="388937" y="973402"/>
                </a:lnTo>
                <a:lnTo>
                  <a:pt x="344185" y="960433"/>
                </a:lnTo>
                <a:lnTo>
                  <a:pt x="301409" y="944101"/>
                </a:lnTo>
                <a:lnTo>
                  <a:pt x="260773" y="924560"/>
                </a:lnTo>
                <a:lnTo>
                  <a:pt x="222442" y="901960"/>
                </a:lnTo>
                <a:lnTo>
                  <a:pt x="186580" y="876456"/>
                </a:lnTo>
                <a:lnTo>
                  <a:pt x="153352" y="848201"/>
                </a:lnTo>
                <a:lnTo>
                  <a:pt x="122923" y="817346"/>
                </a:lnTo>
                <a:lnTo>
                  <a:pt x="95457" y="784046"/>
                </a:lnTo>
                <a:lnTo>
                  <a:pt x="71120" y="748453"/>
                </a:lnTo>
                <a:lnTo>
                  <a:pt x="50074" y="710719"/>
                </a:lnTo>
                <a:lnTo>
                  <a:pt x="32486" y="670999"/>
                </a:lnTo>
                <a:lnTo>
                  <a:pt x="18520" y="629443"/>
                </a:lnTo>
                <a:lnTo>
                  <a:pt x="8341" y="586206"/>
                </a:lnTo>
                <a:lnTo>
                  <a:pt x="2112" y="541441"/>
                </a:lnTo>
                <a:lnTo>
                  <a:pt x="0" y="495300"/>
                </a:lnTo>
                <a:lnTo>
                  <a:pt x="2112" y="449158"/>
                </a:lnTo>
                <a:lnTo>
                  <a:pt x="8341" y="404393"/>
                </a:lnTo>
                <a:lnTo>
                  <a:pt x="18520" y="361156"/>
                </a:lnTo>
                <a:lnTo>
                  <a:pt x="32486" y="319600"/>
                </a:lnTo>
                <a:lnTo>
                  <a:pt x="50074" y="279880"/>
                </a:lnTo>
                <a:lnTo>
                  <a:pt x="71120" y="242146"/>
                </a:lnTo>
                <a:lnTo>
                  <a:pt x="95457" y="206553"/>
                </a:lnTo>
                <a:lnTo>
                  <a:pt x="122923" y="173253"/>
                </a:lnTo>
                <a:lnTo>
                  <a:pt x="153352" y="142398"/>
                </a:lnTo>
                <a:lnTo>
                  <a:pt x="186580" y="114143"/>
                </a:lnTo>
                <a:lnTo>
                  <a:pt x="222442" y="88639"/>
                </a:lnTo>
                <a:lnTo>
                  <a:pt x="260773" y="66040"/>
                </a:lnTo>
                <a:lnTo>
                  <a:pt x="301409" y="46498"/>
                </a:lnTo>
                <a:lnTo>
                  <a:pt x="344185" y="30166"/>
                </a:lnTo>
                <a:lnTo>
                  <a:pt x="388937" y="17197"/>
                </a:lnTo>
                <a:lnTo>
                  <a:pt x="435500" y="7745"/>
                </a:lnTo>
                <a:lnTo>
                  <a:pt x="483709" y="1961"/>
                </a:lnTo>
                <a:lnTo>
                  <a:pt x="533400" y="0"/>
                </a:lnTo>
                <a:close/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05400" y="4953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1722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41370" y="4527550"/>
            <a:ext cx="175260" cy="87630"/>
          </a:xfrm>
          <a:custGeom>
            <a:avLst/>
            <a:gdLst/>
            <a:ahLst/>
            <a:cxnLst/>
            <a:rect l="l" t="t" r="r" b="b"/>
            <a:pathLst>
              <a:path w="175260" h="87629">
                <a:moveTo>
                  <a:pt x="0" y="87630"/>
                </a:moveTo>
                <a:lnTo>
                  <a:pt x="175259" y="0"/>
                </a:lnTo>
              </a:path>
            </a:pathLst>
          </a:custGeom>
          <a:ln w="25518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276600" y="4578350"/>
            <a:ext cx="86360" cy="69850"/>
          </a:xfrm>
          <a:custGeom>
            <a:avLst/>
            <a:gdLst/>
            <a:ahLst/>
            <a:cxnLst/>
            <a:rect l="l" t="t" r="r" b="b"/>
            <a:pathLst>
              <a:path w="86360" h="69850">
                <a:moveTo>
                  <a:pt x="52070" y="0"/>
                </a:moveTo>
                <a:lnTo>
                  <a:pt x="0" y="69850"/>
                </a:lnTo>
                <a:lnTo>
                  <a:pt x="86360" y="69850"/>
                </a:lnTo>
                <a:lnTo>
                  <a:pt x="5207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95040" y="4495800"/>
            <a:ext cx="86360" cy="68580"/>
          </a:xfrm>
          <a:custGeom>
            <a:avLst/>
            <a:gdLst/>
            <a:ahLst/>
            <a:cxnLst/>
            <a:rect l="l" t="t" r="r" b="b"/>
            <a:pathLst>
              <a:path w="86360" h="68579">
                <a:moveTo>
                  <a:pt x="86360" y="0"/>
                </a:moveTo>
                <a:lnTo>
                  <a:pt x="0" y="0"/>
                </a:lnTo>
                <a:lnTo>
                  <a:pt x="34289" y="68580"/>
                </a:lnTo>
                <a:lnTo>
                  <a:pt x="8636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95400" y="2971800"/>
            <a:ext cx="2105660" cy="1524000"/>
          </a:xfrm>
          <a:custGeom>
            <a:avLst/>
            <a:gdLst/>
            <a:ahLst/>
            <a:cxnLst/>
            <a:rect l="l" t="t" r="r" b="b"/>
            <a:pathLst>
              <a:path w="2105660" h="1524000">
                <a:moveTo>
                  <a:pt x="1652270" y="1066800"/>
                </a:moveTo>
                <a:lnTo>
                  <a:pt x="1158239" y="1066800"/>
                </a:lnTo>
                <a:lnTo>
                  <a:pt x="2105660" y="1524000"/>
                </a:lnTo>
                <a:lnTo>
                  <a:pt x="1652270" y="1066800"/>
                </a:lnTo>
                <a:close/>
              </a:path>
              <a:path w="2105660" h="1524000">
                <a:moveTo>
                  <a:pt x="1981200" y="0"/>
                </a:moveTo>
                <a:lnTo>
                  <a:pt x="0" y="0"/>
                </a:lnTo>
                <a:lnTo>
                  <a:pt x="0" y="1066800"/>
                </a:lnTo>
                <a:lnTo>
                  <a:pt x="1981200" y="1066800"/>
                </a:lnTo>
                <a:lnTo>
                  <a:pt x="19812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295400" y="2971800"/>
            <a:ext cx="2105660" cy="1524000"/>
          </a:xfrm>
          <a:custGeom>
            <a:avLst/>
            <a:gdLst/>
            <a:ahLst/>
            <a:cxnLst/>
            <a:rect l="l" t="t" r="r" b="b"/>
            <a:pathLst>
              <a:path w="2105660" h="1524000">
                <a:moveTo>
                  <a:pt x="0" y="0"/>
                </a:moveTo>
                <a:lnTo>
                  <a:pt x="0" y="0"/>
                </a:lnTo>
                <a:lnTo>
                  <a:pt x="0" y="1066800"/>
                </a:lnTo>
                <a:lnTo>
                  <a:pt x="328930" y="1066800"/>
                </a:lnTo>
                <a:lnTo>
                  <a:pt x="575310" y="1066800"/>
                </a:lnTo>
                <a:lnTo>
                  <a:pt x="822960" y="1066800"/>
                </a:lnTo>
                <a:lnTo>
                  <a:pt x="1158239" y="1066800"/>
                </a:lnTo>
                <a:lnTo>
                  <a:pt x="2105660" y="1524000"/>
                </a:lnTo>
                <a:lnTo>
                  <a:pt x="1652270" y="1066800"/>
                </a:lnTo>
                <a:lnTo>
                  <a:pt x="1981200" y="1066800"/>
                </a:lnTo>
                <a:lnTo>
                  <a:pt x="1981200" y="889000"/>
                </a:lnTo>
                <a:lnTo>
                  <a:pt x="1981200" y="0"/>
                </a:lnTo>
                <a:lnTo>
                  <a:pt x="1652270" y="0"/>
                </a:lnTo>
                <a:lnTo>
                  <a:pt x="0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95400" y="297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2766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422400" y="3018790"/>
            <a:ext cx="1725930" cy="928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spc="35" dirty="0">
                <a:latin typeface="Lucida Sans"/>
                <a:cs typeface="Lucida Sans"/>
              </a:rPr>
              <a:t>Intra-cluster  </a:t>
            </a:r>
            <a:r>
              <a:rPr sz="2000" spc="40" dirty="0">
                <a:latin typeface="Lucida Sans"/>
                <a:cs typeface="Lucida Sans"/>
              </a:rPr>
              <a:t>distances</a:t>
            </a:r>
            <a:r>
              <a:rPr sz="2000" spc="-75" dirty="0">
                <a:latin typeface="Lucida Sans"/>
                <a:cs typeface="Lucida Sans"/>
              </a:rPr>
              <a:t> </a:t>
            </a:r>
            <a:r>
              <a:rPr sz="2000" spc="65" dirty="0">
                <a:latin typeface="Lucida Sans"/>
                <a:cs typeface="Lucida Sans"/>
              </a:rPr>
              <a:t>are  </a:t>
            </a:r>
            <a:r>
              <a:rPr sz="2000" spc="10" dirty="0">
                <a:latin typeface="Lucida Sans"/>
                <a:cs typeface="Lucida Sans"/>
              </a:rPr>
              <a:t>minimized</a:t>
            </a:r>
            <a:endParaRPr sz="2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00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80" dirty="0"/>
              <a:t>Pre-processing </a:t>
            </a:r>
            <a:r>
              <a:rPr sz="2800" spc="210" dirty="0"/>
              <a:t>and</a:t>
            </a:r>
            <a:r>
              <a:rPr sz="2800" spc="55" dirty="0"/>
              <a:t> </a:t>
            </a:r>
            <a:r>
              <a:rPr sz="2800" spc="180" dirty="0"/>
              <a:t>Post-processing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8950" y="1188720"/>
            <a:ext cx="7603490" cy="507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83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600" spc="-5" dirty="0">
                <a:latin typeface="Arial"/>
                <a:cs typeface="Arial"/>
              </a:rPr>
              <a:t>Pre-processing</a:t>
            </a:r>
            <a:endParaRPr sz="2600">
              <a:latin typeface="Arial"/>
              <a:cs typeface="Arial"/>
            </a:endParaRPr>
          </a:p>
          <a:p>
            <a:pPr marL="607060" lvl="1" indent="-228600">
              <a:lnSpc>
                <a:spcPts val="427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600" b="1" spc="-5" dirty="0">
                <a:latin typeface="Arial"/>
                <a:cs typeface="Arial"/>
              </a:rPr>
              <a:t>Normalize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data </a:t>
            </a:r>
            <a:r>
              <a:rPr sz="2600" spc="-5" dirty="0">
                <a:latin typeface="Arial"/>
                <a:cs typeface="Arial"/>
              </a:rPr>
              <a:t>(e.g., </a:t>
            </a:r>
            <a:r>
              <a:rPr sz="2600" dirty="0">
                <a:latin typeface="Arial"/>
                <a:cs typeface="Arial"/>
              </a:rPr>
              <a:t>scale </a:t>
            </a:r>
            <a:r>
              <a:rPr sz="2600" spc="-5" dirty="0">
                <a:latin typeface="Arial"/>
                <a:cs typeface="Arial"/>
              </a:rPr>
              <a:t>to unit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standard</a:t>
            </a:r>
            <a:endParaRPr sz="2600">
              <a:latin typeface="Arial"/>
              <a:cs typeface="Arial"/>
            </a:endParaRPr>
          </a:p>
          <a:p>
            <a:pPr marL="607060">
              <a:lnSpc>
                <a:spcPts val="2705"/>
              </a:lnSpc>
            </a:pPr>
            <a:r>
              <a:rPr sz="2600" spc="-5" dirty="0">
                <a:latin typeface="Arial"/>
                <a:cs typeface="Arial"/>
              </a:rPr>
              <a:t>deviation)</a:t>
            </a:r>
            <a:endParaRPr sz="2600">
              <a:latin typeface="Arial"/>
              <a:cs typeface="Arial"/>
            </a:endParaRPr>
          </a:p>
          <a:p>
            <a:pPr marL="607060" lvl="1" indent="-228600">
              <a:lnSpc>
                <a:spcPts val="438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600" b="1" spc="-5" dirty="0">
                <a:latin typeface="Arial"/>
                <a:cs typeface="Arial"/>
              </a:rPr>
              <a:t>Eliminate</a:t>
            </a:r>
            <a:r>
              <a:rPr sz="2600" b="1" spc="-5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outliers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ts val="2830"/>
              </a:lnSpc>
              <a:spcBef>
                <a:spcPts val="168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Post-processing</a:t>
            </a:r>
            <a:endParaRPr sz="2600">
              <a:latin typeface="Arial"/>
              <a:cs typeface="Arial"/>
            </a:endParaRPr>
          </a:p>
          <a:p>
            <a:pPr marL="607060" lvl="1" indent="-228600">
              <a:lnSpc>
                <a:spcPts val="427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600" b="1" spc="-5" dirty="0">
                <a:latin typeface="Arial"/>
                <a:cs typeface="Arial"/>
              </a:rPr>
              <a:t>Eliminate </a:t>
            </a:r>
            <a:r>
              <a:rPr sz="2600" dirty="0">
                <a:latin typeface="Arial"/>
                <a:cs typeface="Arial"/>
              </a:rPr>
              <a:t>small </a:t>
            </a:r>
            <a:r>
              <a:rPr sz="2600" spc="-5" dirty="0">
                <a:latin typeface="Arial"/>
                <a:cs typeface="Arial"/>
              </a:rPr>
              <a:t>clusters that </a:t>
            </a:r>
            <a:r>
              <a:rPr sz="2600" dirty="0">
                <a:latin typeface="Arial"/>
                <a:cs typeface="Arial"/>
              </a:rPr>
              <a:t>may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represent</a:t>
            </a:r>
            <a:endParaRPr sz="2600">
              <a:latin typeface="Arial"/>
              <a:cs typeface="Arial"/>
            </a:endParaRPr>
          </a:p>
          <a:p>
            <a:pPr marL="607060">
              <a:lnSpc>
                <a:spcPts val="2705"/>
              </a:lnSpc>
            </a:pPr>
            <a:r>
              <a:rPr sz="2600" spc="-5" dirty="0">
                <a:latin typeface="Arial"/>
                <a:cs typeface="Arial"/>
              </a:rPr>
              <a:t>outliers</a:t>
            </a:r>
            <a:endParaRPr sz="2600">
              <a:latin typeface="Arial"/>
              <a:cs typeface="Arial"/>
            </a:endParaRPr>
          </a:p>
          <a:p>
            <a:pPr marL="607060" lvl="1" indent="-228600">
              <a:lnSpc>
                <a:spcPts val="426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600" b="1" spc="-5" dirty="0">
                <a:latin typeface="Arial"/>
                <a:cs typeface="Arial"/>
              </a:rPr>
              <a:t>Split </a:t>
            </a:r>
            <a:r>
              <a:rPr sz="2600" spc="-5" dirty="0">
                <a:latin typeface="Arial"/>
                <a:cs typeface="Arial"/>
              </a:rPr>
              <a:t>‘loose’ clusters, i.e., clusters with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relatively</a:t>
            </a:r>
            <a:endParaRPr sz="2600">
              <a:latin typeface="Arial"/>
              <a:cs typeface="Arial"/>
            </a:endParaRPr>
          </a:p>
          <a:p>
            <a:pPr marL="607060">
              <a:lnSpc>
                <a:spcPts val="2710"/>
              </a:lnSpc>
            </a:pPr>
            <a:r>
              <a:rPr sz="2600" dirty="0">
                <a:latin typeface="Arial"/>
                <a:cs typeface="Arial"/>
              </a:rPr>
              <a:t>high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SSE</a:t>
            </a:r>
            <a:endParaRPr sz="2600">
              <a:latin typeface="Arial"/>
              <a:cs typeface="Arial"/>
            </a:endParaRPr>
          </a:p>
          <a:p>
            <a:pPr marL="607060" lvl="1" indent="-228600">
              <a:lnSpc>
                <a:spcPts val="426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600" b="1" spc="-5" dirty="0">
                <a:latin typeface="Arial"/>
                <a:cs typeface="Arial"/>
              </a:rPr>
              <a:t>Merge </a:t>
            </a:r>
            <a:r>
              <a:rPr sz="2600" spc="-5" dirty="0">
                <a:latin typeface="Arial"/>
                <a:cs typeface="Arial"/>
              </a:rPr>
              <a:t>clusters </a:t>
            </a:r>
            <a:r>
              <a:rPr sz="2600" dirty="0">
                <a:latin typeface="Arial"/>
                <a:cs typeface="Arial"/>
              </a:rPr>
              <a:t>that </a:t>
            </a:r>
            <a:r>
              <a:rPr sz="2600" spc="-5" dirty="0">
                <a:latin typeface="Arial"/>
                <a:cs typeface="Arial"/>
              </a:rPr>
              <a:t>are </a:t>
            </a:r>
            <a:r>
              <a:rPr sz="2600" dirty="0">
                <a:latin typeface="Arial"/>
                <a:cs typeface="Arial"/>
              </a:rPr>
              <a:t>‘close’ and that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have</a:t>
            </a:r>
            <a:endParaRPr sz="2600">
              <a:latin typeface="Arial"/>
              <a:cs typeface="Arial"/>
            </a:endParaRPr>
          </a:p>
          <a:p>
            <a:pPr marL="607060">
              <a:lnSpc>
                <a:spcPts val="2995"/>
              </a:lnSpc>
            </a:pPr>
            <a:r>
              <a:rPr sz="2600" spc="-5" dirty="0">
                <a:latin typeface="Arial"/>
                <a:cs typeface="Arial"/>
              </a:rPr>
              <a:t>relatively low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SSE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/>
              <a:t>Bisecting</a:t>
            </a:r>
            <a:r>
              <a:rPr spc="85" dirty="0"/>
              <a:t> </a:t>
            </a:r>
            <a:r>
              <a:rPr spc="145" dirty="0"/>
              <a:t>K-means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550" y="791138"/>
            <a:ext cx="6635115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sz="2200" spc="-30" dirty="0">
                <a:latin typeface="Arial"/>
                <a:cs typeface="Arial"/>
              </a:rPr>
              <a:t>Variant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K-means that </a:t>
            </a:r>
            <a:r>
              <a:rPr sz="2200" dirty="0">
                <a:latin typeface="Arial"/>
                <a:cs typeface="Arial"/>
              </a:rPr>
              <a:t>can </a:t>
            </a:r>
            <a:r>
              <a:rPr sz="2200" spc="-5" dirty="0">
                <a:latin typeface="Arial"/>
                <a:cs typeface="Arial"/>
              </a:rPr>
              <a:t>produce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partitional </a:t>
            </a:r>
            <a:r>
              <a:rPr sz="2200" dirty="0">
                <a:latin typeface="Arial"/>
                <a:cs typeface="Arial"/>
              </a:rPr>
              <a:t>or a  </a:t>
            </a:r>
            <a:r>
              <a:rPr sz="2200" spc="-5" dirty="0">
                <a:latin typeface="Arial"/>
                <a:cs typeface="Arial"/>
              </a:rPr>
              <a:t>hierarchical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clustering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604010"/>
            <a:ext cx="8694420" cy="2598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069" y="4237990"/>
            <a:ext cx="8022590" cy="2620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7550" y="4453890"/>
            <a:ext cx="0" cy="1555750"/>
          </a:xfrm>
          <a:custGeom>
            <a:avLst/>
            <a:gdLst/>
            <a:ahLst/>
            <a:cxnLst/>
            <a:rect l="l" t="t" r="r" b="b"/>
            <a:pathLst>
              <a:path h="1555750">
                <a:moveTo>
                  <a:pt x="0" y="0"/>
                </a:moveTo>
                <a:lnTo>
                  <a:pt x="0" y="1555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3129" y="4453890"/>
            <a:ext cx="0" cy="1555750"/>
          </a:xfrm>
          <a:custGeom>
            <a:avLst/>
            <a:gdLst/>
            <a:ahLst/>
            <a:cxnLst/>
            <a:rect l="l" t="t" r="r" b="b"/>
            <a:pathLst>
              <a:path h="1555750">
                <a:moveTo>
                  <a:pt x="0" y="0"/>
                </a:moveTo>
                <a:lnTo>
                  <a:pt x="0" y="1555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3990" y="5158740"/>
            <a:ext cx="176530" cy="439420"/>
          </a:xfrm>
          <a:custGeom>
            <a:avLst/>
            <a:gdLst/>
            <a:ahLst/>
            <a:cxnLst/>
            <a:rect l="l" t="t" r="r" b="b"/>
            <a:pathLst>
              <a:path w="176529" h="439420">
                <a:moveTo>
                  <a:pt x="176530" y="351790"/>
                </a:moveTo>
                <a:lnTo>
                  <a:pt x="0" y="351790"/>
                </a:lnTo>
                <a:lnTo>
                  <a:pt x="87630" y="439420"/>
                </a:lnTo>
                <a:lnTo>
                  <a:pt x="176530" y="351790"/>
                </a:lnTo>
                <a:close/>
              </a:path>
              <a:path w="176529" h="439420">
                <a:moveTo>
                  <a:pt x="132080" y="87630"/>
                </a:moveTo>
                <a:lnTo>
                  <a:pt x="43180" y="87630"/>
                </a:lnTo>
                <a:lnTo>
                  <a:pt x="43180" y="351790"/>
                </a:lnTo>
                <a:lnTo>
                  <a:pt x="132080" y="351790"/>
                </a:lnTo>
                <a:lnTo>
                  <a:pt x="132080" y="87630"/>
                </a:lnTo>
                <a:close/>
              </a:path>
              <a:path w="176529" h="439420">
                <a:moveTo>
                  <a:pt x="87630" y="0"/>
                </a:moveTo>
                <a:lnTo>
                  <a:pt x="0" y="87630"/>
                </a:lnTo>
                <a:lnTo>
                  <a:pt x="176530" y="87630"/>
                </a:lnTo>
                <a:lnTo>
                  <a:pt x="8763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3990" y="5158740"/>
            <a:ext cx="176530" cy="439420"/>
          </a:xfrm>
          <a:custGeom>
            <a:avLst/>
            <a:gdLst/>
            <a:ahLst/>
            <a:cxnLst/>
            <a:rect l="l" t="t" r="r" b="b"/>
            <a:pathLst>
              <a:path w="176529" h="439420">
                <a:moveTo>
                  <a:pt x="0" y="87630"/>
                </a:moveTo>
                <a:lnTo>
                  <a:pt x="87630" y="0"/>
                </a:lnTo>
                <a:lnTo>
                  <a:pt x="176530" y="87630"/>
                </a:lnTo>
                <a:lnTo>
                  <a:pt x="132080" y="87630"/>
                </a:lnTo>
                <a:lnTo>
                  <a:pt x="132080" y="351790"/>
                </a:lnTo>
                <a:lnTo>
                  <a:pt x="176530" y="351790"/>
                </a:lnTo>
                <a:lnTo>
                  <a:pt x="87630" y="439420"/>
                </a:lnTo>
                <a:lnTo>
                  <a:pt x="0" y="351790"/>
                </a:lnTo>
                <a:lnTo>
                  <a:pt x="43180" y="351790"/>
                </a:lnTo>
                <a:lnTo>
                  <a:pt x="43180" y="87630"/>
                </a:lnTo>
                <a:lnTo>
                  <a:pt x="0" y="8763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1780" y="5158740"/>
            <a:ext cx="176530" cy="439420"/>
          </a:xfrm>
          <a:custGeom>
            <a:avLst/>
            <a:gdLst/>
            <a:ahLst/>
            <a:cxnLst/>
            <a:rect l="l" t="t" r="r" b="b"/>
            <a:pathLst>
              <a:path w="176529" h="439420">
                <a:moveTo>
                  <a:pt x="176529" y="351790"/>
                </a:moveTo>
                <a:lnTo>
                  <a:pt x="0" y="351790"/>
                </a:lnTo>
                <a:lnTo>
                  <a:pt x="88900" y="439420"/>
                </a:lnTo>
                <a:lnTo>
                  <a:pt x="176529" y="351790"/>
                </a:lnTo>
                <a:close/>
              </a:path>
              <a:path w="176529" h="439420">
                <a:moveTo>
                  <a:pt x="132079" y="87630"/>
                </a:moveTo>
                <a:lnTo>
                  <a:pt x="44450" y="87630"/>
                </a:lnTo>
                <a:lnTo>
                  <a:pt x="44450" y="351790"/>
                </a:lnTo>
                <a:lnTo>
                  <a:pt x="132079" y="351790"/>
                </a:lnTo>
                <a:lnTo>
                  <a:pt x="132079" y="87630"/>
                </a:lnTo>
                <a:close/>
              </a:path>
              <a:path w="176529" h="439420">
                <a:moveTo>
                  <a:pt x="88900" y="0"/>
                </a:moveTo>
                <a:lnTo>
                  <a:pt x="0" y="87630"/>
                </a:lnTo>
                <a:lnTo>
                  <a:pt x="176529" y="87630"/>
                </a:lnTo>
                <a:lnTo>
                  <a:pt x="889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1780" y="5158740"/>
            <a:ext cx="176530" cy="439420"/>
          </a:xfrm>
          <a:custGeom>
            <a:avLst/>
            <a:gdLst/>
            <a:ahLst/>
            <a:cxnLst/>
            <a:rect l="l" t="t" r="r" b="b"/>
            <a:pathLst>
              <a:path w="176529" h="439420">
                <a:moveTo>
                  <a:pt x="0" y="87630"/>
                </a:moveTo>
                <a:lnTo>
                  <a:pt x="88900" y="0"/>
                </a:lnTo>
                <a:lnTo>
                  <a:pt x="176529" y="87630"/>
                </a:lnTo>
                <a:lnTo>
                  <a:pt x="132079" y="87630"/>
                </a:lnTo>
                <a:lnTo>
                  <a:pt x="132079" y="351790"/>
                </a:lnTo>
                <a:lnTo>
                  <a:pt x="176529" y="351790"/>
                </a:lnTo>
                <a:lnTo>
                  <a:pt x="88900" y="439420"/>
                </a:lnTo>
                <a:lnTo>
                  <a:pt x="0" y="351790"/>
                </a:lnTo>
                <a:lnTo>
                  <a:pt x="44450" y="351790"/>
                </a:lnTo>
                <a:lnTo>
                  <a:pt x="44450" y="87630"/>
                </a:lnTo>
                <a:lnTo>
                  <a:pt x="0" y="8763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00" dirty="0"/>
              <a:t>Limitations </a:t>
            </a:r>
            <a:r>
              <a:rPr sz="3200" spc="190" dirty="0"/>
              <a:t>of</a:t>
            </a:r>
            <a:r>
              <a:rPr sz="3200" spc="114" dirty="0"/>
              <a:t> </a:t>
            </a:r>
            <a:r>
              <a:rPr sz="3200" spc="165" dirty="0"/>
              <a:t>K-means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4889"/>
            <a:ext cx="7710805" cy="406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479425" indent="-274320">
              <a:lnSpc>
                <a:spcPct val="1006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K-means has problems when clusters are of  </a:t>
            </a:r>
            <a:r>
              <a:rPr sz="2800" spc="-10" dirty="0">
                <a:latin typeface="Arial"/>
                <a:cs typeface="Arial"/>
              </a:rPr>
              <a:t>differing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3854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latin typeface="Arial"/>
                <a:cs typeface="Arial"/>
              </a:rPr>
              <a:t>Sizes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07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latin typeface="Arial"/>
                <a:cs typeface="Arial"/>
              </a:rPr>
              <a:t>Densities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55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latin typeface="Arial"/>
                <a:cs typeface="Arial"/>
              </a:rPr>
              <a:t>Non-globular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shapes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B7A9B"/>
              </a:buClr>
              <a:buFont typeface="Arial Narrow"/>
              <a:buChar char="-"/>
            </a:pPr>
            <a:endParaRPr sz="515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K-means has problems when the </a:t>
            </a:r>
            <a:r>
              <a:rPr sz="2800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contains  outliers.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70" dirty="0"/>
              <a:t>Limitations </a:t>
            </a:r>
            <a:r>
              <a:rPr sz="2800" spc="165" dirty="0"/>
              <a:t>of </a:t>
            </a:r>
            <a:r>
              <a:rPr sz="2800" spc="140" dirty="0"/>
              <a:t>K-means: </a:t>
            </a:r>
            <a:r>
              <a:rPr sz="2800" spc="150" dirty="0"/>
              <a:t>Differing</a:t>
            </a:r>
            <a:r>
              <a:rPr sz="2800" spc="50" dirty="0"/>
              <a:t> </a:t>
            </a:r>
            <a:r>
              <a:rPr sz="2800" spc="190" dirty="0"/>
              <a:t>Sizes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50850" y="1756410"/>
            <a:ext cx="8190230" cy="307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4529" y="1756410"/>
            <a:ext cx="44450" cy="2029460"/>
          </a:xfrm>
          <a:custGeom>
            <a:avLst/>
            <a:gdLst/>
            <a:ahLst/>
            <a:cxnLst/>
            <a:rect l="l" t="t" r="r" b="b"/>
            <a:pathLst>
              <a:path w="44450" h="2029460">
                <a:moveTo>
                  <a:pt x="44450" y="0"/>
                </a:moveTo>
                <a:lnTo>
                  <a:pt x="0" y="2029459"/>
                </a:lnTo>
              </a:path>
            </a:pathLst>
          </a:custGeom>
          <a:ln w="183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9569" y="1756410"/>
            <a:ext cx="205740" cy="2000250"/>
          </a:xfrm>
          <a:custGeom>
            <a:avLst/>
            <a:gdLst/>
            <a:ahLst/>
            <a:cxnLst/>
            <a:rect l="l" t="t" r="r" b="b"/>
            <a:pathLst>
              <a:path w="205740" h="2000250">
                <a:moveTo>
                  <a:pt x="0" y="0"/>
                </a:moveTo>
                <a:lnTo>
                  <a:pt x="205739" y="2000250"/>
                </a:lnTo>
              </a:path>
            </a:pathLst>
          </a:custGeom>
          <a:ln w="183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53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60" dirty="0"/>
              <a:t>Limitations </a:t>
            </a:r>
            <a:r>
              <a:rPr sz="2600" spc="155" dirty="0"/>
              <a:t>of </a:t>
            </a:r>
            <a:r>
              <a:rPr sz="2600" spc="130" dirty="0"/>
              <a:t>K-means: </a:t>
            </a:r>
            <a:r>
              <a:rPr sz="2600" spc="140" dirty="0"/>
              <a:t>Differing</a:t>
            </a:r>
            <a:r>
              <a:rPr sz="2600" spc="95" dirty="0"/>
              <a:t> </a:t>
            </a:r>
            <a:r>
              <a:rPr sz="2600" spc="175" dirty="0"/>
              <a:t>Density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358140" y="1606550"/>
            <a:ext cx="8397240" cy="354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0140" y="2684779"/>
            <a:ext cx="2214880" cy="323850"/>
          </a:xfrm>
          <a:custGeom>
            <a:avLst/>
            <a:gdLst/>
            <a:ahLst/>
            <a:cxnLst/>
            <a:rect l="l" t="t" r="r" b="b"/>
            <a:pathLst>
              <a:path w="2214879" h="323850">
                <a:moveTo>
                  <a:pt x="0" y="323850"/>
                </a:moveTo>
                <a:lnTo>
                  <a:pt x="2214880" y="0"/>
                </a:lnTo>
              </a:path>
            </a:pathLst>
          </a:custGeom>
          <a:ln w="183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5019" y="1717039"/>
            <a:ext cx="440690" cy="967740"/>
          </a:xfrm>
          <a:custGeom>
            <a:avLst/>
            <a:gdLst/>
            <a:ahLst/>
            <a:cxnLst/>
            <a:rect l="l" t="t" r="r" b="b"/>
            <a:pathLst>
              <a:path w="440690" h="967739">
                <a:moveTo>
                  <a:pt x="440689" y="0"/>
                </a:moveTo>
                <a:lnTo>
                  <a:pt x="0" y="967739"/>
                </a:lnTo>
              </a:path>
            </a:pathLst>
          </a:custGeom>
          <a:ln w="183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5019" y="2684779"/>
            <a:ext cx="382270" cy="1217930"/>
          </a:xfrm>
          <a:custGeom>
            <a:avLst/>
            <a:gdLst/>
            <a:ahLst/>
            <a:cxnLst/>
            <a:rect l="l" t="t" r="r" b="b"/>
            <a:pathLst>
              <a:path w="382270" h="1217929">
                <a:moveTo>
                  <a:pt x="382270" y="121793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" y="294640"/>
            <a:ext cx="77838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50" dirty="0"/>
              <a:t>Limitations </a:t>
            </a:r>
            <a:r>
              <a:rPr sz="2400" spc="140" dirty="0"/>
              <a:t>of </a:t>
            </a:r>
            <a:r>
              <a:rPr sz="2400" spc="114" dirty="0"/>
              <a:t>K-means: </a:t>
            </a:r>
            <a:r>
              <a:rPr sz="2400" spc="140" dirty="0"/>
              <a:t>Non-globular</a:t>
            </a:r>
            <a:r>
              <a:rPr sz="2400" spc="95" dirty="0"/>
              <a:t> </a:t>
            </a:r>
            <a:r>
              <a:rPr sz="2400" spc="185" dirty="0"/>
              <a:t>Shapes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55600" y="1557019"/>
            <a:ext cx="8313420" cy="413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28359" y="1717039"/>
            <a:ext cx="1202690" cy="2479040"/>
          </a:xfrm>
          <a:custGeom>
            <a:avLst/>
            <a:gdLst/>
            <a:ahLst/>
            <a:cxnLst/>
            <a:rect l="l" t="t" r="r" b="b"/>
            <a:pathLst>
              <a:path w="1202690" h="2479040">
                <a:moveTo>
                  <a:pt x="0" y="2479040"/>
                </a:moveTo>
                <a:lnTo>
                  <a:pt x="1202689" y="0"/>
                </a:lnTo>
              </a:path>
            </a:pathLst>
          </a:custGeom>
          <a:ln w="183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" y="233679"/>
            <a:ext cx="6626859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95" dirty="0"/>
              <a:t>Overcoming </a:t>
            </a:r>
            <a:r>
              <a:rPr sz="2800" spc="145" dirty="0"/>
              <a:t>K-means</a:t>
            </a:r>
            <a:r>
              <a:rPr sz="2800" spc="45" dirty="0"/>
              <a:t> </a:t>
            </a:r>
            <a:r>
              <a:rPr sz="2800" spc="170" dirty="0"/>
              <a:t>Limitations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745490"/>
            <a:ext cx="6367780" cy="6112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96329" y="2143759"/>
            <a:ext cx="2531745" cy="220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84455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larger  </a:t>
            </a:r>
            <a:r>
              <a:rPr sz="2400" spc="-10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47320" marR="173990" indent="35560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Several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  represent </a:t>
            </a:r>
            <a:r>
              <a:rPr sz="2400" dirty="0">
                <a:latin typeface="Arial"/>
                <a:cs typeface="Arial"/>
              </a:rPr>
              <a:t>a true  </a:t>
            </a:r>
            <a:r>
              <a:rPr sz="2400" spc="-5" dirty="0">
                <a:latin typeface="Arial"/>
                <a:cs typeface="Arial"/>
              </a:rPr>
              <a:t>cluster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" y="233679"/>
            <a:ext cx="6626859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95" dirty="0"/>
              <a:t>Overcoming </a:t>
            </a:r>
            <a:r>
              <a:rPr sz="2800" spc="145" dirty="0"/>
              <a:t>K-means</a:t>
            </a:r>
            <a:r>
              <a:rPr sz="2800" spc="45" dirty="0"/>
              <a:t> </a:t>
            </a:r>
            <a:r>
              <a:rPr sz="2800" spc="170" dirty="0"/>
              <a:t>Limitations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248410"/>
            <a:ext cx="6708140" cy="4644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96329" y="2143759"/>
            <a:ext cx="2531745" cy="220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84455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larger  </a:t>
            </a:r>
            <a:r>
              <a:rPr sz="2400" spc="-10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47320" marR="173990" indent="35560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Several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  represent </a:t>
            </a:r>
            <a:r>
              <a:rPr sz="2400" dirty="0">
                <a:latin typeface="Arial"/>
                <a:cs typeface="Arial"/>
              </a:rPr>
              <a:t>a true  </a:t>
            </a:r>
            <a:r>
              <a:rPr sz="2400" spc="-5" dirty="0">
                <a:latin typeface="Arial"/>
                <a:cs typeface="Arial"/>
              </a:rPr>
              <a:t>cluster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15" dirty="0"/>
              <a:t>T</a:t>
            </a:r>
            <a:r>
              <a:rPr sz="3200" spc="250" dirty="0"/>
              <a:t>op</a:t>
            </a:r>
            <a:r>
              <a:rPr sz="3200" spc="114" dirty="0"/>
              <a:t>i</a:t>
            </a:r>
            <a:r>
              <a:rPr sz="3200" spc="204" dirty="0"/>
              <a:t>c</a:t>
            </a:r>
            <a:r>
              <a:rPr sz="3200" spc="254" dirty="0"/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7450"/>
            <a:ext cx="4592955" cy="40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6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solidFill>
                  <a:srgbClr val="B1B1B1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of</a:t>
            </a:r>
            <a:r>
              <a:rPr sz="2800" spc="-2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solidFill>
                  <a:srgbClr val="B1B1B1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of</a:t>
            </a:r>
            <a:r>
              <a:rPr sz="2800" spc="-2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04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Clustering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Algorithms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26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K-Means</a:t>
            </a:r>
            <a:r>
              <a:rPr sz="2800" spc="-7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12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latin typeface="Arial"/>
                <a:cs typeface="Arial"/>
              </a:rPr>
              <a:t>Hierarchical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58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Density-based</a:t>
            </a:r>
            <a:r>
              <a:rPr sz="2800" spc="-5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47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</a:t>
            </a:r>
            <a:r>
              <a:rPr sz="2800" spc="-30" dirty="0">
                <a:solidFill>
                  <a:srgbClr val="B1B1B1"/>
                </a:solidFill>
                <a:latin typeface="Arial"/>
                <a:cs typeface="Arial"/>
              </a:rPr>
              <a:t> Validation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95" dirty="0"/>
              <a:t>Hierarchical</a:t>
            </a:r>
            <a:r>
              <a:rPr sz="3200" spc="160" dirty="0"/>
              <a:t> </a:t>
            </a:r>
            <a:r>
              <a:rPr sz="3200" spc="210" dirty="0"/>
              <a:t>Clustering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4889"/>
            <a:ext cx="7993380" cy="2334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6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Produces </a:t>
            </a:r>
            <a:r>
              <a:rPr sz="2800" dirty="0">
                <a:latin typeface="Arial"/>
                <a:cs typeface="Arial"/>
              </a:rPr>
              <a:t>a set </a:t>
            </a:r>
            <a:r>
              <a:rPr sz="2800" spc="-5" dirty="0">
                <a:latin typeface="Arial"/>
                <a:cs typeface="Arial"/>
              </a:rPr>
              <a:t>of nested clusters organized as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hierarchical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015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1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 visualized as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dendrogram</a:t>
            </a:r>
            <a:endParaRPr sz="2800">
              <a:latin typeface="Arial"/>
              <a:cs typeface="Arial"/>
            </a:endParaRPr>
          </a:p>
          <a:p>
            <a:pPr marL="377825">
              <a:lnSpc>
                <a:spcPts val="4560"/>
              </a:lnSpc>
            </a:pPr>
            <a:r>
              <a:rPr sz="6300" spc="52" baseline="-5952" dirty="0">
                <a:solidFill>
                  <a:srgbClr val="0B7A9B"/>
                </a:solidFill>
                <a:latin typeface="Arial Narrow"/>
                <a:cs typeface="Arial Narrow"/>
              </a:rPr>
              <a:t>-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tree </a:t>
            </a:r>
            <a:r>
              <a:rPr sz="2800" dirty="0">
                <a:latin typeface="Arial"/>
                <a:cs typeface="Arial"/>
              </a:rPr>
              <a:t>like </a:t>
            </a:r>
            <a:r>
              <a:rPr sz="2800" spc="-5" dirty="0">
                <a:latin typeface="Arial"/>
                <a:cs typeface="Arial"/>
              </a:rPr>
              <a:t>diagram that records the sequences</a:t>
            </a:r>
            <a:endParaRPr sz="2800">
              <a:latin typeface="Arial"/>
              <a:cs typeface="Arial"/>
            </a:endParaRPr>
          </a:p>
          <a:p>
            <a:pPr marL="607060">
              <a:lnSpc>
                <a:spcPts val="3225"/>
              </a:lnSpc>
            </a:pPr>
            <a:r>
              <a:rPr sz="2800" spc="-5" dirty="0">
                <a:latin typeface="Arial"/>
                <a:cs typeface="Arial"/>
              </a:rPr>
              <a:t>of merges 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splits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65570" y="488569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33019" y="0"/>
                </a:moveTo>
                <a:lnTo>
                  <a:pt x="21589" y="1270"/>
                </a:lnTo>
                <a:lnTo>
                  <a:pt x="10159" y="10160"/>
                </a:lnTo>
                <a:lnTo>
                  <a:pt x="1269" y="19050"/>
                </a:lnTo>
                <a:lnTo>
                  <a:pt x="0" y="33020"/>
                </a:lnTo>
                <a:lnTo>
                  <a:pt x="1269" y="45720"/>
                </a:lnTo>
                <a:lnTo>
                  <a:pt x="10159" y="57150"/>
                </a:lnTo>
                <a:lnTo>
                  <a:pt x="21589" y="63500"/>
                </a:lnTo>
                <a:lnTo>
                  <a:pt x="33019" y="67310"/>
                </a:lnTo>
                <a:lnTo>
                  <a:pt x="45720" y="63500"/>
                </a:lnTo>
                <a:lnTo>
                  <a:pt x="57150" y="57150"/>
                </a:lnTo>
                <a:lnTo>
                  <a:pt x="63500" y="45720"/>
                </a:lnTo>
                <a:lnTo>
                  <a:pt x="67309" y="33020"/>
                </a:lnTo>
                <a:lnTo>
                  <a:pt x="63500" y="19050"/>
                </a:lnTo>
                <a:lnTo>
                  <a:pt x="57150" y="10160"/>
                </a:lnTo>
                <a:lnTo>
                  <a:pt x="45720" y="1270"/>
                </a:lnTo>
                <a:lnTo>
                  <a:pt x="33019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65570" y="488569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0" y="33020"/>
                </a:moveTo>
                <a:lnTo>
                  <a:pt x="1269" y="19050"/>
                </a:lnTo>
                <a:lnTo>
                  <a:pt x="10159" y="10160"/>
                </a:lnTo>
                <a:lnTo>
                  <a:pt x="21589" y="1270"/>
                </a:lnTo>
                <a:lnTo>
                  <a:pt x="33019" y="0"/>
                </a:lnTo>
                <a:lnTo>
                  <a:pt x="45720" y="1270"/>
                </a:lnTo>
                <a:lnTo>
                  <a:pt x="57150" y="10160"/>
                </a:lnTo>
                <a:lnTo>
                  <a:pt x="63500" y="19050"/>
                </a:lnTo>
                <a:lnTo>
                  <a:pt x="67309" y="33020"/>
                </a:lnTo>
                <a:lnTo>
                  <a:pt x="63500" y="45720"/>
                </a:lnTo>
                <a:lnTo>
                  <a:pt x="57150" y="57150"/>
                </a:lnTo>
                <a:lnTo>
                  <a:pt x="45720" y="63500"/>
                </a:lnTo>
                <a:lnTo>
                  <a:pt x="33019" y="67310"/>
                </a:lnTo>
                <a:lnTo>
                  <a:pt x="21589" y="63500"/>
                </a:lnTo>
                <a:lnTo>
                  <a:pt x="10159" y="57150"/>
                </a:lnTo>
                <a:lnTo>
                  <a:pt x="1269" y="45720"/>
                </a:lnTo>
                <a:lnTo>
                  <a:pt x="0" y="330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8209" y="525145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35560" y="0"/>
                </a:moveTo>
                <a:lnTo>
                  <a:pt x="21589" y="2540"/>
                </a:lnTo>
                <a:lnTo>
                  <a:pt x="10160" y="10159"/>
                </a:lnTo>
                <a:lnTo>
                  <a:pt x="3810" y="20319"/>
                </a:lnTo>
                <a:lnTo>
                  <a:pt x="0" y="33019"/>
                </a:lnTo>
                <a:lnTo>
                  <a:pt x="3810" y="45719"/>
                </a:lnTo>
                <a:lnTo>
                  <a:pt x="10160" y="58419"/>
                </a:lnTo>
                <a:lnTo>
                  <a:pt x="21589" y="63500"/>
                </a:lnTo>
                <a:lnTo>
                  <a:pt x="35560" y="67309"/>
                </a:lnTo>
                <a:lnTo>
                  <a:pt x="48260" y="63500"/>
                </a:lnTo>
                <a:lnTo>
                  <a:pt x="57150" y="58419"/>
                </a:lnTo>
                <a:lnTo>
                  <a:pt x="66039" y="45719"/>
                </a:lnTo>
                <a:lnTo>
                  <a:pt x="67310" y="33019"/>
                </a:lnTo>
                <a:lnTo>
                  <a:pt x="66039" y="20319"/>
                </a:lnTo>
                <a:lnTo>
                  <a:pt x="57150" y="10159"/>
                </a:lnTo>
                <a:lnTo>
                  <a:pt x="48260" y="2540"/>
                </a:lnTo>
                <a:lnTo>
                  <a:pt x="35560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8209" y="525145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33019"/>
                </a:moveTo>
                <a:lnTo>
                  <a:pt x="3810" y="20319"/>
                </a:lnTo>
                <a:lnTo>
                  <a:pt x="10160" y="10159"/>
                </a:lnTo>
                <a:lnTo>
                  <a:pt x="21589" y="2540"/>
                </a:lnTo>
                <a:lnTo>
                  <a:pt x="35560" y="0"/>
                </a:lnTo>
                <a:lnTo>
                  <a:pt x="48260" y="2540"/>
                </a:lnTo>
                <a:lnTo>
                  <a:pt x="57150" y="10159"/>
                </a:lnTo>
                <a:lnTo>
                  <a:pt x="66039" y="20319"/>
                </a:lnTo>
                <a:lnTo>
                  <a:pt x="67310" y="33019"/>
                </a:lnTo>
                <a:lnTo>
                  <a:pt x="66039" y="45719"/>
                </a:lnTo>
                <a:lnTo>
                  <a:pt x="57150" y="58419"/>
                </a:lnTo>
                <a:lnTo>
                  <a:pt x="48260" y="63500"/>
                </a:lnTo>
                <a:lnTo>
                  <a:pt x="35560" y="67309"/>
                </a:lnTo>
                <a:lnTo>
                  <a:pt x="21589" y="63500"/>
                </a:lnTo>
                <a:lnTo>
                  <a:pt x="10160" y="58419"/>
                </a:lnTo>
                <a:lnTo>
                  <a:pt x="3810" y="45719"/>
                </a:lnTo>
                <a:lnTo>
                  <a:pt x="0" y="330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0759" y="425830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34289" y="0"/>
                </a:moveTo>
                <a:lnTo>
                  <a:pt x="21589" y="3809"/>
                </a:lnTo>
                <a:lnTo>
                  <a:pt x="10160" y="10159"/>
                </a:lnTo>
                <a:lnTo>
                  <a:pt x="3810" y="21589"/>
                </a:lnTo>
                <a:lnTo>
                  <a:pt x="0" y="34289"/>
                </a:lnTo>
                <a:lnTo>
                  <a:pt x="3810" y="46989"/>
                </a:lnTo>
                <a:lnTo>
                  <a:pt x="10160" y="57150"/>
                </a:lnTo>
                <a:lnTo>
                  <a:pt x="21589" y="64769"/>
                </a:lnTo>
                <a:lnTo>
                  <a:pt x="34289" y="67309"/>
                </a:lnTo>
                <a:lnTo>
                  <a:pt x="45719" y="64769"/>
                </a:lnTo>
                <a:lnTo>
                  <a:pt x="57150" y="57150"/>
                </a:lnTo>
                <a:lnTo>
                  <a:pt x="63500" y="46989"/>
                </a:lnTo>
                <a:lnTo>
                  <a:pt x="67310" y="34289"/>
                </a:lnTo>
                <a:lnTo>
                  <a:pt x="63500" y="21589"/>
                </a:lnTo>
                <a:lnTo>
                  <a:pt x="57150" y="10159"/>
                </a:lnTo>
                <a:lnTo>
                  <a:pt x="45719" y="3809"/>
                </a:lnTo>
                <a:lnTo>
                  <a:pt x="34289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0759" y="425830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34289"/>
                </a:moveTo>
                <a:lnTo>
                  <a:pt x="3810" y="21589"/>
                </a:lnTo>
                <a:lnTo>
                  <a:pt x="10160" y="10159"/>
                </a:lnTo>
                <a:lnTo>
                  <a:pt x="21589" y="3809"/>
                </a:lnTo>
                <a:lnTo>
                  <a:pt x="34289" y="0"/>
                </a:lnTo>
                <a:lnTo>
                  <a:pt x="45719" y="3809"/>
                </a:lnTo>
                <a:lnTo>
                  <a:pt x="57150" y="10159"/>
                </a:lnTo>
                <a:lnTo>
                  <a:pt x="63500" y="21589"/>
                </a:lnTo>
                <a:lnTo>
                  <a:pt x="67310" y="34289"/>
                </a:lnTo>
                <a:lnTo>
                  <a:pt x="63500" y="46989"/>
                </a:lnTo>
                <a:lnTo>
                  <a:pt x="57150" y="57150"/>
                </a:lnTo>
                <a:lnTo>
                  <a:pt x="45719" y="64769"/>
                </a:lnTo>
                <a:lnTo>
                  <a:pt x="34289" y="67309"/>
                </a:lnTo>
                <a:lnTo>
                  <a:pt x="21589" y="64769"/>
                </a:lnTo>
                <a:lnTo>
                  <a:pt x="10160" y="57150"/>
                </a:lnTo>
                <a:lnTo>
                  <a:pt x="3810" y="46989"/>
                </a:lnTo>
                <a:lnTo>
                  <a:pt x="0" y="342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0019" y="463422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33020" y="0"/>
                </a:moveTo>
                <a:lnTo>
                  <a:pt x="19050" y="1270"/>
                </a:lnTo>
                <a:lnTo>
                  <a:pt x="1270" y="19050"/>
                </a:lnTo>
                <a:lnTo>
                  <a:pt x="0" y="33020"/>
                </a:lnTo>
                <a:lnTo>
                  <a:pt x="1270" y="45720"/>
                </a:lnTo>
                <a:lnTo>
                  <a:pt x="10159" y="57150"/>
                </a:lnTo>
                <a:lnTo>
                  <a:pt x="19050" y="63500"/>
                </a:lnTo>
                <a:lnTo>
                  <a:pt x="33020" y="67310"/>
                </a:lnTo>
                <a:lnTo>
                  <a:pt x="45720" y="63500"/>
                </a:lnTo>
                <a:lnTo>
                  <a:pt x="57150" y="57150"/>
                </a:lnTo>
                <a:lnTo>
                  <a:pt x="63500" y="45720"/>
                </a:lnTo>
                <a:lnTo>
                  <a:pt x="67309" y="33020"/>
                </a:lnTo>
                <a:lnTo>
                  <a:pt x="63500" y="19050"/>
                </a:lnTo>
                <a:lnTo>
                  <a:pt x="57150" y="10160"/>
                </a:lnTo>
                <a:lnTo>
                  <a:pt x="45720" y="1270"/>
                </a:lnTo>
                <a:lnTo>
                  <a:pt x="33020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0019" y="463422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0" y="33020"/>
                </a:moveTo>
                <a:lnTo>
                  <a:pt x="1270" y="19050"/>
                </a:lnTo>
                <a:lnTo>
                  <a:pt x="10159" y="10160"/>
                </a:lnTo>
                <a:lnTo>
                  <a:pt x="19050" y="1270"/>
                </a:lnTo>
                <a:lnTo>
                  <a:pt x="33020" y="0"/>
                </a:lnTo>
                <a:lnTo>
                  <a:pt x="45720" y="1270"/>
                </a:lnTo>
                <a:lnTo>
                  <a:pt x="57150" y="10160"/>
                </a:lnTo>
                <a:lnTo>
                  <a:pt x="63500" y="19050"/>
                </a:lnTo>
                <a:lnTo>
                  <a:pt x="67309" y="33020"/>
                </a:lnTo>
                <a:lnTo>
                  <a:pt x="63500" y="45720"/>
                </a:lnTo>
                <a:lnTo>
                  <a:pt x="57150" y="57150"/>
                </a:lnTo>
                <a:lnTo>
                  <a:pt x="45720" y="63500"/>
                </a:lnTo>
                <a:lnTo>
                  <a:pt x="33020" y="67310"/>
                </a:lnTo>
                <a:lnTo>
                  <a:pt x="19050" y="63500"/>
                </a:lnTo>
                <a:lnTo>
                  <a:pt x="10159" y="57150"/>
                </a:lnTo>
                <a:lnTo>
                  <a:pt x="1270" y="45720"/>
                </a:lnTo>
                <a:lnTo>
                  <a:pt x="0" y="330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3909" y="5373370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33019" y="0"/>
                </a:moveTo>
                <a:lnTo>
                  <a:pt x="20319" y="2539"/>
                </a:lnTo>
                <a:lnTo>
                  <a:pt x="10160" y="8889"/>
                </a:lnTo>
                <a:lnTo>
                  <a:pt x="1269" y="20319"/>
                </a:lnTo>
                <a:lnTo>
                  <a:pt x="0" y="34289"/>
                </a:lnTo>
                <a:lnTo>
                  <a:pt x="1269" y="46989"/>
                </a:lnTo>
                <a:lnTo>
                  <a:pt x="10160" y="55879"/>
                </a:lnTo>
                <a:lnTo>
                  <a:pt x="20319" y="64769"/>
                </a:lnTo>
                <a:lnTo>
                  <a:pt x="33019" y="66039"/>
                </a:lnTo>
                <a:lnTo>
                  <a:pt x="45719" y="64769"/>
                </a:lnTo>
                <a:lnTo>
                  <a:pt x="55879" y="55879"/>
                </a:lnTo>
                <a:lnTo>
                  <a:pt x="63500" y="46989"/>
                </a:lnTo>
                <a:lnTo>
                  <a:pt x="66039" y="34289"/>
                </a:lnTo>
                <a:lnTo>
                  <a:pt x="63500" y="20319"/>
                </a:lnTo>
                <a:lnTo>
                  <a:pt x="55879" y="8889"/>
                </a:lnTo>
                <a:lnTo>
                  <a:pt x="45719" y="2539"/>
                </a:lnTo>
                <a:lnTo>
                  <a:pt x="33019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3909" y="5373370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0" y="34289"/>
                </a:moveTo>
                <a:lnTo>
                  <a:pt x="1269" y="20319"/>
                </a:lnTo>
                <a:lnTo>
                  <a:pt x="10160" y="8889"/>
                </a:lnTo>
                <a:lnTo>
                  <a:pt x="20319" y="2539"/>
                </a:lnTo>
                <a:lnTo>
                  <a:pt x="33019" y="0"/>
                </a:lnTo>
                <a:lnTo>
                  <a:pt x="45719" y="2539"/>
                </a:lnTo>
                <a:lnTo>
                  <a:pt x="55879" y="8889"/>
                </a:lnTo>
                <a:lnTo>
                  <a:pt x="63500" y="20319"/>
                </a:lnTo>
                <a:lnTo>
                  <a:pt x="66039" y="34289"/>
                </a:lnTo>
                <a:lnTo>
                  <a:pt x="63500" y="46989"/>
                </a:lnTo>
                <a:lnTo>
                  <a:pt x="55879" y="55879"/>
                </a:lnTo>
                <a:lnTo>
                  <a:pt x="45719" y="64769"/>
                </a:lnTo>
                <a:lnTo>
                  <a:pt x="33019" y="66039"/>
                </a:lnTo>
                <a:lnTo>
                  <a:pt x="20319" y="64769"/>
                </a:lnTo>
                <a:lnTo>
                  <a:pt x="10160" y="55879"/>
                </a:lnTo>
                <a:lnTo>
                  <a:pt x="1269" y="46989"/>
                </a:lnTo>
                <a:lnTo>
                  <a:pt x="0" y="342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8300" y="3939540"/>
            <a:ext cx="66040" cy="67310"/>
          </a:xfrm>
          <a:custGeom>
            <a:avLst/>
            <a:gdLst/>
            <a:ahLst/>
            <a:cxnLst/>
            <a:rect l="l" t="t" r="r" b="b"/>
            <a:pathLst>
              <a:path w="66040" h="67310">
                <a:moveTo>
                  <a:pt x="33020" y="0"/>
                </a:moveTo>
                <a:lnTo>
                  <a:pt x="19050" y="3810"/>
                </a:lnTo>
                <a:lnTo>
                  <a:pt x="7620" y="10160"/>
                </a:lnTo>
                <a:lnTo>
                  <a:pt x="1270" y="21590"/>
                </a:lnTo>
                <a:lnTo>
                  <a:pt x="0" y="33020"/>
                </a:lnTo>
                <a:lnTo>
                  <a:pt x="1270" y="45720"/>
                </a:lnTo>
                <a:lnTo>
                  <a:pt x="7620" y="57150"/>
                </a:lnTo>
                <a:lnTo>
                  <a:pt x="19050" y="63500"/>
                </a:lnTo>
                <a:lnTo>
                  <a:pt x="33020" y="67310"/>
                </a:lnTo>
                <a:lnTo>
                  <a:pt x="45720" y="63500"/>
                </a:lnTo>
                <a:lnTo>
                  <a:pt x="55879" y="57150"/>
                </a:lnTo>
                <a:lnTo>
                  <a:pt x="63500" y="45720"/>
                </a:lnTo>
                <a:lnTo>
                  <a:pt x="66040" y="33020"/>
                </a:lnTo>
                <a:lnTo>
                  <a:pt x="63500" y="21590"/>
                </a:lnTo>
                <a:lnTo>
                  <a:pt x="55879" y="10160"/>
                </a:lnTo>
                <a:lnTo>
                  <a:pt x="45720" y="3810"/>
                </a:lnTo>
                <a:lnTo>
                  <a:pt x="33020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18300" y="3939540"/>
            <a:ext cx="66040" cy="67310"/>
          </a:xfrm>
          <a:custGeom>
            <a:avLst/>
            <a:gdLst/>
            <a:ahLst/>
            <a:cxnLst/>
            <a:rect l="l" t="t" r="r" b="b"/>
            <a:pathLst>
              <a:path w="66040" h="67310">
                <a:moveTo>
                  <a:pt x="0" y="33020"/>
                </a:moveTo>
                <a:lnTo>
                  <a:pt x="1270" y="21590"/>
                </a:lnTo>
                <a:lnTo>
                  <a:pt x="7620" y="10160"/>
                </a:lnTo>
                <a:lnTo>
                  <a:pt x="19050" y="3810"/>
                </a:lnTo>
                <a:lnTo>
                  <a:pt x="33020" y="0"/>
                </a:lnTo>
                <a:lnTo>
                  <a:pt x="45720" y="3810"/>
                </a:lnTo>
                <a:lnTo>
                  <a:pt x="55879" y="10160"/>
                </a:lnTo>
                <a:lnTo>
                  <a:pt x="63500" y="21590"/>
                </a:lnTo>
                <a:lnTo>
                  <a:pt x="66040" y="33020"/>
                </a:lnTo>
                <a:lnTo>
                  <a:pt x="63500" y="45720"/>
                </a:lnTo>
                <a:lnTo>
                  <a:pt x="55879" y="57150"/>
                </a:lnTo>
                <a:lnTo>
                  <a:pt x="45720" y="63500"/>
                </a:lnTo>
                <a:lnTo>
                  <a:pt x="33020" y="67310"/>
                </a:lnTo>
                <a:lnTo>
                  <a:pt x="19050" y="63500"/>
                </a:lnTo>
                <a:lnTo>
                  <a:pt x="7620" y="57150"/>
                </a:lnTo>
                <a:lnTo>
                  <a:pt x="1270" y="45720"/>
                </a:lnTo>
                <a:lnTo>
                  <a:pt x="0" y="330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34709" y="5407659"/>
            <a:ext cx="908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4579" y="4206240"/>
            <a:ext cx="908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83680" y="4593590"/>
            <a:ext cx="13398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1000" b="1" spc="15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b="1" spc="1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4819" y="3895090"/>
            <a:ext cx="908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21729" y="4555490"/>
            <a:ext cx="617220" cy="459740"/>
          </a:xfrm>
          <a:custGeom>
            <a:avLst/>
            <a:gdLst/>
            <a:ahLst/>
            <a:cxnLst/>
            <a:rect l="l" t="t" r="r" b="b"/>
            <a:pathLst>
              <a:path w="617220" h="459739">
                <a:moveTo>
                  <a:pt x="0" y="229870"/>
                </a:moveTo>
                <a:lnTo>
                  <a:pt x="11430" y="165100"/>
                </a:lnTo>
                <a:lnTo>
                  <a:pt x="49530" y="106680"/>
                </a:lnTo>
                <a:lnTo>
                  <a:pt x="106680" y="57150"/>
                </a:lnTo>
                <a:lnTo>
                  <a:pt x="140970" y="38100"/>
                </a:lnTo>
                <a:lnTo>
                  <a:pt x="180340" y="21590"/>
                </a:lnTo>
                <a:lnTo>
                  <a:pt x="220980" y="10160"/>
                </a:lnTo>
                <a:lnTo>
                  <a:pt x="264160" y="3810"/>
                </a:lnTo>
                <a:lnTo>
                  <a:pt x="307340" y="0"/>
                </a:lnTo>
                <a:lnTo>
                  <a:pt x="351790" y="3810"/>
                </a:lnTo>
                <a:lnTo>
                  <a:pt x="394970" y="10160"/>
                </a:lnTo>
                <a:lnTo>
                  <a:pt x="438150" y="21590"/>
                </a:lnTo>
                <a:lnTo>
                  <a:pt x="474979" y="38100"/>
                </a:lnTo>
                <a:lnTo>
                  <a:pt x="511810" y="57150"/>
                </a:lnTo>
                <a:lnTo>
                  <a:pt x="568960" y="106680"/>
                </a:lnTo>
                <a:lnTo>
                  <a:pt x="604520" y="165100"/>
                </a:lnTo>
                <a:lnTo>
                  <a:pt x="617220" y="229870"/>
                </a:lnTo>
                <a:lnTo>
                  <a:pt x="614679" y="262890"/>
                </a:lnTo>
                <a:lnTo>
                  <a:pt x="589279" y="325120"/>
                </a:lnTo>
                <a:lnTo>
                  <a:pt x="542290" y="381000"/>
                </a:lnTo>
                <a:lnTo>
                  <a:pt x="474979" y="422910"/>
                </a:lnTo>
                <a:lnTo>
                  <a:pt x="438150" y="439420"/>
                </a:lnTo>
                <a:lnTo>
                  <a:pt x="394970" y="450850"/>
                </a:lnTo>
                <a:lnTo>
                  <a:pt x="351790" y="458470"/>
                </a:lnTo>
                <a:lnTo>
                  <a:pt x="307340" y="459740"/>
                </a:lnTo>
                <a:lnTo>
                  <a:pt x="264160" y="458470"/>
                </a:lnTo>
                <a:lnTo>
                  <a:pt x="220980" y="450850"/>
                </a:lnTo>
                <a:lnTo>
                  <a:pt x="180340" y="439420"/>
                </a:lnTo>
                <a:lnTo>
                  <a:pt x="140970" y="422910"/>
                </a:lnTo>
                <a:lnTo>
                  <a:pt x="106680" y="403860"/>
                </a:lnTo>
                <a:lnTo>
                  <a:pt x="74930" y="381000"/>
                </a:lnTo>
                <a:lnTo>
                  <a:pt x="27940" y="325120"/>
                </a:lnTo>
                <a:lnTo>
                  <a:pt x="2540" y="262890"/>
                </a:lnTo>
                <a:lnTo>
                  <a:pt x="0" y="2298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0400" y="5182870"/>
            <a:ext cx="617220" cy="459740"/>
          </a:xfrm>
          <a:custGeom>
            <a:avLst/>
            <a:gdLst/>
            <a:ahLst/>
            <a:cxnLst/>
            <a:rect l="l" t="t" r="r" b="b"/>
            <a:pathLst>
              <a:path w="617220" h="459739">
                <a:moveTo>
                  <a:pt x="0" y="228599"/>
                </a:moveTo>
                <a:lnTo>
                  <a:pt x="10160" y="165099"/>
                </a:lnTo>
                <a:lnTo>
                  <a:pt x="48260" y="105409"/>
                </a:lnTo>
                <a:lnTo>
                  <a:pt x="105410" y="55879"/>
                </a:lnTo>
                <a:lnTo>
                  <a:pt x="139700" y="35559"/>
                </a:lnTo>
                <a:lnTo>
                  <a:pt x="179070" y="20319"/>
                </a:lnTo>
                <a:lnTo>
                  <a:pt x="220979" y="8889"/>
                </a:lnTo>
                <a:lnTo>
                  <a:pt x="262889" y="1269"/>
                </a:lnTo>
                <a:lnTo>
                  <a:pt x="307339" y="0"/>
                </a:lnTo>
                <a:lnTo>
                  <a:pt x="351789" y="1269"/>
                </a:lnTo>
                <a:lnTo>
                  <a:pt x="394970" y="8889"/>
                </a:lnTo>
                <a:lnTo>
                  <a:pt x="435610" y="20319"/>
                </a:lnTo>
                <a:lnTo>
                  <a:pt x="474979" y="35559"/>
                </a:lnTo>
                <a:lnTo>
                  <a:pt x="510539" y="55879"/>
                </a:lnTo>
                <a:lnTo>
                  <a:pt x="541020" y="78739"/>
                </a:lnTo>
                <a:lnTo>
                  <a:pt x="589279" y="134619"/>
                </a:lnTo>
                <a:lnTo>
                  <a:pt x="613410" y="196849"/>
                </a:lnTo>
                <a:lnTo>
                  <a:pt x="617220" y="228599"/>
                </a:lnTo>
                <a:lnTo>
                  <a:pt x="613410" y="261619"/>
                </a:lnTo>
                <a:lnTo>
                  <a:pt x="589279" y="325119"/>
                </a:lnTo>
                <a:lnTo>
                  <a:pt x="541020" y="379729"/>
                </a:lnTo>
                <a:lnTo>
                  <a:pt x="510539" y="403859"/>
                </a:lnTo>
                <a:lnTo>
                  <a:pt x="474979" y="422909"/>
                </a:lnTo>
                <a:lnTo>
                  <a:pt x="435610" y="438149"/>
                </a:lnTo>
                <a:lnTo>
                  <a:pt x="394970" y="449579"/>
                </a:lnTo>
                <a:lnTo>
                  <a:pt x="351789" y="457199"/>
                </a:lnTo>
                <a:lnTo>
                  <a:pt x="307339" y="459739"/>
                </a:lnTo>
                <a:lnTo>
                  <a:pt x="262889" y="457199"/>
                </a:lnTo>
                <a:lnTo>
                  <a:pt x="220979" y="449579"/>
                </a:lnTo>
                <a:lnTo>
                  <a:pt x="179070" y="438149"/>
                </a:lnTo>
                <a:lnTo>
                  <a:pt x="139700" y="422909"/>
                </a:lnTo>
                <a:lnTo>
                  <a:pt x="105410" y="403859"/>
                </a:lnTo>
                <a:lnTo>
                  <a:pt x="74929" y="379729"/>
                </a:lnTo>
                <a:lnTo>
                  <a:pt x="26670" y="325119"/>
                </a:lnTo>
                <a:lnTo>
                  <a:pt x="2539" y="261619"/>
                </a:lnTo>
                <a:lnTo>
                  <a:pt x="0" y="2285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71540" y="4119879"/>
            <a:ext cx="894080" cy="1008380"/>
          </a:xfrm>
          <a:custGeom>
            <a:avLst/>
            <a:gdLst/>
            <a:ahLst/>
            <a:cxnLst/>
            <a:rect l="l" t="t" r="r" b="b"/>
            <a:pathLst>
              <a:path w="894079" h="1008379">
                <a:moveTo>
                  <a:pt x="127000" y="49530"/>
                </a:moveTo>
                <a:lnTo>
                  <a:pt x="163830" y="29210"/>
                </a:lnTo>
                <a:lnTo>
                  <a:pt x="201930" y="13970"/>
                </a:lnTo>
                <a:lnTo>
                  <a:pt x="243839" y="5080"/>
                </a:lnTo>
                <a:lnTo>
                  <a:pt x="289560" y="0"/>
                </a:lnTo>
                <a:lnTo>
                  <a:pt x="335280" y="2540"/>
                </a:lnTo>
                <a:lnTo>
                  <a:pt x="382270" y="8890"/>
                </a:lnTo>
                <a:lnTo>
                  <a:pt x="430530" y="24130"/>
                </a:lnTo>
                <a:lnTo>
                  <a:pt x="478789" y="44450"/>
                </a:lnTo>
                <a:lnTo>
                  <a:pt x="527050" y="68580"/>
                </a:lnTo>
                <a:lnTo>
                  <a:pt x="575310" y="97790"/>
                </a:lnTo>
                <a:lnTo>
                  <a:pt x="621030" y="132080"/>
                </a:lnTo>
                <a:lnTo>
                  <a:pt x="662939" y="171450"/>
                </a:lnTo>
                <a:lnTo>
                  <a:pt x="703580" y="213360"/>
                </a:lnTo>
                <a:lnTo>
                  <a:pt x="742950" y="260350"/>
                </a:lnTo>
                <a:lnTo>
                  <a:pt x="777239" y="309880"/>
                </a:lnTo>
                <a:lnTo>
                  <a:pt x="807719" y="360680"/>
                </a:lnTo>
                <a:lnTo>
                  <a:pt x="833119" y="415290"/>
                </a:lnTo>
                <a:lnTo>
                  <a:pt x="855980" y="468630"/>
                </a:lnTo>
                <a:lnTo>
                  <a:pt x="872489" y="521970"/>
                </a:lnTo>
                <a:lnTo>
                  <a:pt x="883919" y="577850"/>
                </a:lnTo>
                <a:lnTo>
                  <a:pt x="892810" y="629920"/>
                </a:lnTo>
                <a:lnTo>
                  <a:pt x="894080" y="681990"/>
                </a:lnTo>
                <a:lnTo>
                  <a:pt x="889000" y="732790"/>
                </a:lnTo>
                <a:lnTo>
                  <a:pt x="881380" y="781050"/>
                </a:lnTo>
                <a:lnTo>
                  <a:pt x="867410" y="824230"/>
                </a:lnTo>
                <a:lnTo>
                  <a:pt x="848360" y="863600"/>
                </a:lnTo>
                <a:lnTo>
                  <a:pt x="825500" y="900430"/>
                </a:lnTo>
                <a:lnTo>
                  <a:pt x="797560" y="930910"/>
                </a:lnTo>
                <a:lnTo>
                  <a:pt x="764539" y="958850"/>
                </a:lnTo>
                <a:lnTo>
                  <a:pt x="728980" y="980440"/>
                </a:lnTo>
                <a:lnTo>
                  <a:pt x="689610" y="994410"/>
                </a:lnTo>
                <a:lnTo>
                  <a:pt x="648969" y="1004570"/>
                </a:lnTo>
                <a:lnTo>
                  <a:pt x="604519" y="1008380"/>
                </a:lnTo>
                <a:lnTo>
                  <a:pt x="556260" y="1005840"/>
                </a:lnTo>
                <a:lnTo>
                  <a:pt x="509270" y="998220"/>
                </a:lnTo>
                <a:lnTo>
                  <a:pt x="462280" y="985520"/>
                </a:lnTo>
                <a:lnTo>
                  <a:pt x="412750" y="965200"/>
                </a:lnTo>
                <a:lnTo>
                  <a:pt x="364489" y="941070"/>
                </a:lnTo>
                <a:lnTo>
                  <a:pt x="317500" y="910590"/>
                </a:lnTo>
                <a:lnTo>
                  <a:pt x="271780" y="875030"/>
                </a:lnTo>
                <a:lnTo>
                  <a:pt x="228600" y="838200"/>
                </a:lnTo>
                <a:lnTo>
                  <a:pt x="187960" y="793750"/>
                </a:lnTo>
                <a:lnTo>
                  <a:pt x="149860" y="748030"/>
                </a:lnTo>
                <a:lnTo>
                  <a:pt x="115570" y="698500"/>
                </a:lnTo>
                <a:lnTo>
                  <a:pt x="83820" y="646430"/>
                </a:lnTo>
                <a:lnTo>
                  <a:pt x="58420" y="594360"/>
                </a:lnTo>
                <a:lnTo>
                  <a:pt x="35560" y="539750"/>
                </a:lnTo>
                <a:lnTo>
                  <a:pt x="19050" y="485140"/>
                </a:lnTo>
                <a:lnTo>
                  <a:pt x="7620" y="430530"/>
                </a:lnTo>
                <a:lnTo>
                  <a:pt x="1270" y="377190"/>
                </a:lnTo>
                <a:lnTo>
                  <a:pt x="0" y="326390"/>
                </a:lnTo>
                <a:lnTo>
                  <a:pt x="2539" y="275590"/>
                </a:lnTo>
                <a:lnTo>
                  <a:pt x="10160" y="228600"/>
                </a:lnTo>
                <a:lnTo>
                  <a:pt x="25400" y="184150"/>
                </a:lnTo>
                <a:lnTo>
                  <a:pt x="43180" y="144780"/>
                </a:lnTo>
                <a:lnTo>
                  <a:pt x="66039" y="107950"/>
                </a:lnTo>
                <a:lnTo>
                  <a:pt x="93980" y="76200"/>
                </a:lnTo>
                <a:lnTo>
                  <a:pt x="127000" y="495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27650" y="3698240"/>
            <a:ext cx="2183130" cy="2222500"/>
          </a:xfrm>
          <a:custGeom>
            <a:avLst/>
            <a:gdLst/>
            <a:ahLst/>
            <a:cxnLst/>
            <a:rect l="l" t="t" r="r" b="b"/>
            <a:pathLst>
              <a:path w="2183129" h="2222500">
                <a:moveTo>
                  <a:pt x="0" y="1051560"/>
                </a:moveTo>
                <a:lnTo>
                  <a:pt x="8889" y="966470"/>
                </a:lnTo>
                <a:lnTo>
                  <a:pt x="24129" y="883920"/>
                </a:lnTo>
                <a:lnTo>
                  <a:pt x="43179" y="800100"/>
                </a:lnTo>
                <a:lnTo>
                  <a:pt x="71120" y="720090"/>
                </a:lnTo>
                <a:lnTo>
                  <a:pt x="101600" y="641350"/>
                </a:lnTo>
                <a:lnTo>
                  <a:pt x="140970" y="565150"/>
                </a:lnTo>
                <a:lnTo>
                  <a:pt x="185420" y="492760"/>
                </a:lnTo>
                <a:lnTo>
                  <a:pt x="234950" y="424180"/>
                </a:lnTo>
                <a:lnTo>
                  <a:pt x="289560" y="359410"/>
                </a:lnTo>
                <a:lnTo>
                  <a:pt x="347979" y="298450"/>
                </a:lnTo>
                <a:lnTo>
                  <a:pt x="412750" y="242570"/>
                </a:lnTo>
                <a:lnTo>
                  <a:pt x="478789" y="191770"/>
                </a:lnTo>
                <a:lnTo>
                  <a:pt x="549910" y="146050"/>
                </a:lnTo>
                <a:lnTo>
                  <a:pt x="623570" y="107950"/>
                </a:lnTo>
                <a:lnTo>
                  <a:pt x="701039" y="73660"/>
                </a:lnTo>
                <a:lnTo>
                  <a:pt x="781050" y="44450"/>
                </a:lnTo>
                <a:lnTo>
                  <a:pt x="861060" y="24130"/>
                </a:lnTo>
                <a:lnTo>
                  <a:pt x="943610" y="8890"/>
                </a:lnTo>
                <a:lnTo>
                  <a:pt x="1026160" y="1270"/>
                </a:lnTo>
                <a:lnTo>
                  <a:pt x="1109979" y="0"/>
                </a:lnTo>
                <a:lnTo>
                  <a:pt x="1193800" y="2540"/>
                </a:lnTo>
                <a:lnTo>
                  <a:pt x="1277620" y="13970"/>
                </a:lnTo>
                <a:lnTo>
                  <a:pt x="1358900" y="33020"/>
                </a:lnTo>
                <a:lnTo>
                  <a:pt x="1440179" y="54610"/>
                </a:lnTo>
                <a:lnTo>
                  <a:pt x="1518920" y="86360"/>
                </a:lnTo>
                <a:lnTo>
                  <a:pt x="1593850" y="121920"/>
                </a:lnTo>
                <a:lnTo>
                  <a:pt x="1666240" y="162560"/>
                </a:lnTo>
                <a:lnTo>
                  <a:pt x="1736090" y="210820"/>
                </a:lnTo>
                <a:lnTo>
                  <a:pt x="1802129" y="262890"/>
                </a:lnTo>
                <a:lnTo>
                  <a:pt x="1863090" y="321310"/>
                </a:lnTo>
                <a:lnTo>
                  <a:pt x="1920240" y="383540"/>
                </a:lnTo>
                <a:lnTo>
                  <a:pt x="1972309" y="449580"/>
                </a:lnTo>
                <a:lnTo>
                  <a:pt x="2020570" y="520700"/>
                </a:lnTo>
                <a:lnTo>
                  <a:pt x="2061209" y="594360"/>
                </a:lnTo>
                <a:lnTo>
                  <a:pt x="2096770" y="670560"/>
                </a:lnTo>
                <a:lnTo>
                  <a:pt x="2125979" y="749300"/>
                </a:lnTo>
                <a:lnTo>
                  <a:pt x="2151379" y="831850"/>
                </a:lnTo>
                <a:lnTo>
                  <a:pt x="2167890" y="914400"/>
                </a:lnTo>
                <a:lnTo>
                  <a:pt x="2179320" y="999490"/>
                </a:lnTo>
                <a:lnTo>
                  <a:pt x="2183129" y="1084580"/>
                </a:lnTo>
                <a:lnTo>
                  <a:pt x="2183129" y="1169670"/>
                </a:lnTo>
                <a:lnTo>
                  <a:pt x="2175509" y="1254760"/>
                </a:lnTo>
                <a:lnTo>
                  <a:pt x="2160270" y="1337310"/>
                </a:lnTo>
                <a:lnTo>
                  <a:pt x="2141220" y="1421130"/>
                </a:lnTo>
                <a:lnTo>
                  <a:pt x="2113279" y="1501140"/>
                </a:lnTo>
                <a:lnTo>
                  <a:pt x="2082800" y="1579880"/>
                </a:lnTo>
                <a:lnTo>
                  <a:pt x="2042159" y="1656080"/>
                </a:lnTo>
                <a:lnTo>
                  <a:pt x="1998979" y="1728470"/>
                </a:lnTo>
                <a:lnTo>
                  <a:pt x="1949450" y="1797050"/>
                </a:lnTo>
                <a:lnTo>
                  <a:pt x="1894840" y="1861820"/>
                </a:lnTo>
                <a:lnTo>
                  <a:pt x="1836420" y="1922780"/>
                </a:lnTo>
                <a:lnTo>
                  <a:pt x="1771650" y="1978660"/>
                </a:lnTo>
                <a:lnTo>
                  <a:pt x="1705609" y="2029460"/>
                </a:lnTo>
                <a:lnTo>
                  <a:pt x="1634490" y="2075180"/>
                </a:lnTo>
                <a:lnTo>
                  <a:pt x="1560829" y="2114550"/>
                </a:lnTo>
                <a:lnTo>
                  <a:pt x="1483359" y="2148840"/>
                </a:lnTo>
                <a:lnTo>
                  <a:pt x="1403350" y="2176780"/>
                </a:lnTo>
                <a:lnTo>
                  <a:pt x="1323340" y="2197100"/>
                </a:lnTo>
                <a:lnTo>
                  <a:pt x="1240790" y="2212340"/>
                </a:lnTo>
                <a:lnTo>
                  <a:pt x="1158239" y="2219960"/>
                </a:lnTo>
                <a:lnTo>
                  <a:pt x="1074420" y="2222500"/>
                </a:lnTo>
                <a:lnTo>
                  <a:pt x="990600" y="2218690"/>
                </a:lnTo>
                <a:lnTo>
                  <a:pt x="906779" y="2207260"/>
                </a:lnTo>
                <a:lnTo>
                  <a:pt x="825500" y="2189480"/>
                </a:lnTo>
                <a:lnTo>
                  <a:pt x="744220" y="2166620"/>
                </a:lnTo>
                <a:lnTo>
                  <a:pt x="665479" y="2134870"/>
                </a:lnTo>
                <a:lnTo>
                  <a:pt x="590550" y="2099310"/>
                </a:lnTo>
                <a:lnTo>
                  <a:pt x="518160" y="2058670"/>
                </a:lnTo>
                <a:lnTo>
                  <a:pt x="448310" y="2010410"/>
                </a:lnTo>
                <a:lnTo>
                  <a:pt x="382270" y="1958340"/>
                </a:lnTo>
                <a:lnTo>
                  <a:pt x="321310" y="1899920"/>
                </a:lnTo>
                <a:lnTo>
                  <a:pt x="264160" y="1837690"/>
                </a:lnTo>
                <a:lnTo>
                  <a:pt x="212089" y="1772920"/>
                </a:lnTo>
                <a:lnTo>
                  <a:pt x="165100" y="1700530"/>
                </a:lnTo>
                <a:lnTo>
                  <a:pt x="123189" y="1626870"/>
                </a:lnTo>
                <a:lnTo>
                  <a:pt x="87629" y="1550670"/>
                </a:lnTo>
                <a:lnTo>
                  <a:pt x="58420" y="1471930"/>
                </a:lnTo>
                <a:lnTo>
                  <a:pt x="33020" y="1390650"/>
                </a:lnTo>
                <a:lnTo>
                  <a:pt x="17779" y="1306830"/>
                </a:lnTo>
                <a:lnTo>
                  <a:pt x="5079" y="1221740"/>
                </a:lnTo>
                <a:lnTo>
                  <a:pt x="0" y="1136650"/>
                </a:lnTo>
                <a:lnTo>
                  <a:pt x="0" y="10515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08929" y="4053840"/>
            <a:ext cx="1587500" cy="1671320"/>
          </a:xfrm>
          <a:custGeom>
            <a:avLst/>
            <a:gdLst/>
            <a:ahLst/>
            <a:cxnLst/>
            <a:rect l="l" t="t" r="r" b="b"/>
            <a:pathLst>
              <a:path w="1587500" h="1671320">
                <a:moveTo>
                  <a:pt x="0" y="830580"/>
                </a:moveTo>
                <a:lnTo>
                  <a:pt x="2540" y="756920"/>
                </a:lnTo>
                <a:lnTo>
                  <a:pt x="12700" y="684530"/>
                </a:lnTo>
                <a:lnTo>
                  <a:pt x="27940" y="613410"/>
                </a:lnTo>
                <a:lnTo>
                  <a:pt x="49530" y="544830"/>
                </a:lnTo>
                <a:lnTo>
                  <a:pt x="76200" y="477520"/>
                </a:lnTo>
                <a:lnTo>
                  <a:pt x="109220" y="411480"/>
                </a:lnTo>
                <a:lnTo>
                  <a:pt x="147320" y="351790"/>
                </a:lnTo>
                <a:lnTo>
                  <a:pt x="189230" y="294640"/>
                </a:lnTo>
                <a:lnTo>
                  <a:pt x="237490" y="240030"/>
                </a:lnTo>
                <a:lnTo>
                  <a:pt x="288290" y="191770"/>
                </a:lnTo>
                <a:lnTo>
                  <a:pt x="344170" y="147320"/>
                </a:lnTo>
                <a:lnTo>
                  <a:pt x="402590" y="110490"/>
                </a:lnTo>
                <a:lnTo>
                  <a:pt x="464820" y="76200"/>
                </a:lnTo>
                <a:lnTo>
                  <a:pt x="528320" y="49530"/>
                </a:lnTo>
                <a:lnTo>
                  <a:pt x="594360" y="27940"/>
                </a:lnTo>
                <a:lnTo>
                  <a:pt x="662940" y="11430"/>
                </a:lnTo>
                <a:lnTo>
                  <a:pt x="732790" y="3810"/>
                </a:lnTo>
                <a:lnTo>
                  <a:pt x="801370" y="0"/>
                </a:lnTo>
                <a:lnTo>
                  <a:pt x="869950" y="5080"/>
                </a:lnTo>
                <a:lnTo>
                  <a:pt x="938530" y="15240"/>
                </a:lnTo>
                <a:lnTo>
                  <a:pt x="1005840" y="31750"/>
                </a:lnTo>
                <a:lnTo>
                  <a:pt x="1071880" y="54610"/>
                </a:lnTo>
                <a:lnTo>
                  <a:pt x="1135379" y="81280"/>
                </a:lnTo>
                <a:lnTo>
                  <a:pt x="1197610" y="115570"/>
                </a:lnTo>
                <a:lnTo>
                  <a:pt x="1254760" y="154940"/>
                </a:lnTo>
                <a:lnTo>
                  <a:pt x="1309370" y="200660"/>
                </a:lnTo>
                <a:lnTo>
                  <a:pt x="1360170" y="250190"/>
                </a:lnTo>
                <a:lnTo>
                  <a:pt x="1407160" y="303530"/>
                </a:lnTo>
                <a:lnTo>
                  <a:pt x="1449070" y="363220"/>
                </a:lnTo>
                <a:lnTo>
                  <a:pt x="1485900" y="425450"/>
                </a:lnTo>
                <a:lnTo>
                  <a:pt x="1517650" y="490220"/>
                </a:lnTo>
                <a:lnTo>
                  <a:pt x="1543050" y="557530"/>
                </a:lnTo>
                <a:lnTo>
                  <a:pt x="1563370" y="627380"/>
                </a:lnTo>
                <a:lnTo>
                  <a:pt x="1577340" y="697230"/>
                </a:lnTo>
                <a:lnTo>
                  <a:pt x="1586229" y="769620"/>
                </a:lnTo>
                <a:lnTo>
                  <a:pt x="1587500" y="843280"/>
                </a:lnTo>
                <a:lnTo>
                  <a:pt x="1584960" y="916940"/>
                </a:lnTo>
                <a:lnTo>
                  <a:pt x="1574800" y="988060"/>
                </a:lnTo>
                <a:lnTo>
                  <a:pt x="1559560" y="1059180"/>
                </a:lnTo>
                <a:lnTo>
                  <a:pt x="1536700" y="1129030"/>
                </a:lnTo>
                <a:lnTo>
                  <a:pt x="1511300" y="1196340"/>
                </a:lnTo>
                <a:lnTo>
                  <a:pt x="1478279" y="1259840"/>
                </a:lnTo>
                <a:lnTo>
                  <a:pt x="1440179" y="1322070"/>
                </a:lnTo>
                <a:lnTo>
                  <a:pt x="1398270" y="1379220"/>
                </a:lnTo>
                <a:lnTo>
                  <a:pt x="1350010" y="1431290"/>
                </a:lnTo>
                <a:lnTo>
                  <a:pt x="1299210" y="1480820"/>
                </a:lnTo>
                <a:lnTo>
                  <a:pt x="1243329" y="1525270"/>
                </a:lnTo>
                <a:lnTo>
                  <a:pt x="1184910" y="1563370"/>
                </a:lnTo>
                <a:lnTo>
                  <a:pt x="1122679" y="1596390"/>
                </a:lnTo>
                <a:lnTo>
                  <a:pt x="1057910" y="1624330"/>
                </a:lnTo>
                <a:lnTo>
                  <a:pt x="993140" y="1645920"/>
                </a:lnTo>
                <a:lnTo>
                  <a:pt x="924560" y="1659890"/>
                </a:lnTo>
                <a:lnTo>
                  <a:pt x="854710" y="1670050"/>
                </a:lnTo>
                <a:lnTo>
                  <a:pt x="786130" y="1671320"/>
                </a:lnTo>
                <a:lnTo>
                  <a:pt x="717550" y="1668780"/>
                </a:lnTo>
                <a:lnTo>
                  <a:pt x="648970" y="1658620"/>
                </a:lnTo>
                <a:lnTo>
                  <a:pt x="581660" y="1642110"/>
                </a:lnTo>
                <a:lnTo>
                  <a:pt x="514350" y="1619250"/>
                </a:lnTo>
                <a:lnTo>
                  <a:pt x="450850" y="1591310"/>
                </a:lnTo>
                <a:lnTo>
                  <a:pt x="389890" y="1557020"/>
                </a:lnTo>
                <a:lnTo>
                  <a:pt x="332740" y="1516380"/>
                </a:lnTo>
                <a:lnTo>
                  <a:pt x="276860" y="1471930"/>
                </a:lnTo>
                <a:lnTo>
                  <a:pt x="226060" y="1421130"/>
                </a:lnTo>
                <a:lnTo>
                  <a:pt x="180340" y="1367790"/>
                </a:lnTo>
                <a:lnTo>
                  <a:pt x="138430" y="1310640"/>
                </a:lnTo>
                <a:lnTo>
                  <a:pt x="101600" y="1248410"/>
                </a:lnTo>
                <a:lnTo>
                  <a:pt x="69850" y="1183640"/>
                </a:lnTo>
                <a:lnTo>
                  <a:pt x="44450" y="1116330"/>
                </a:lnTo>
                <a:lnTo>
                  <a:pt x="24130" y="1046480"/>
                </a:lnTo>
                <a:lnTo>
                  <a:pt x="10160" y="974090"/>
                </a:lnTo>
                <a:lnTo>
                  <a:pt x="1270" y="901700"/>
                </a:lnTo>
                <a:lnTo>
                  <a:pt x="0" y="8305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71590" y="5345429"/>
            <a:ext cx="9842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47129" y="4467859"/>
            <a:ext cx="9842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48350" y="4366259"/>
            <a:ext cx="9842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36740" y="4366259"/>
            <a:ext cx="9842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51700" y="3862070"/>
            <a:ext cx="9842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65910" y="5885179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10">
                <a:moveTo>
                  <a:pt x="0" y="0"/>
                </a:moveTo>
                <a:lnTo>
                  <a:pt x="268351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65910" y="4123690"/>
            <a:ext cx="0" cy="1761489"/>
          </a:xfrm>
          <a:custGeom>
            <a:avLst/>
            <a:gdLst/>
            <a:ahLst/>
            <a:cxnLst/>
            <a:rect l="l" t="t" r="r" b="b"/>
            <a:pathLst>
              <a:path h="1761489">
                <a:moveTo>
                  <a:pt x="0" y="1761490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9429" y="585850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669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750060" y="5904229"/>
            <a:ext cx="12827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6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36470" y="585850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669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197100" y="5904229"/>
            <a:ext cx="12827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65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84779" y="585850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669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645410" y="5904229"/>
            <a:ext cx="12827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6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31820" y="585850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669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092450" y="5904229"/>
            <a:ext cx="12827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65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78859" y="585850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669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539490" y="5904229"/>
            <a:ext cx="12827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65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25900" y="585850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669"/>
                </a:moveTo>
                <a:lnTo>
                  <a:pt x="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986529" y="5904229"/>
            <a:ext cx="12827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65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565910" y="5885179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73200" y="5828029"/>
            <a:ext cx="12827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6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65910" y="548767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329689" y="5430520"/>
            <a:ext cx="27305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0</a:t>
            </a:r>
            <a:r>
              <a:rPr sz="800" spc="-5" dirty="0">
                <a:latin typeface="Arial"/>
                <a:cs typeface="Arial"/>
              </a:rPr>
              <a:t>.</a:t>
            </a:r>
            <a:r>
              <a:rPr sz="800" spc="10" dirty="0">
                <a:latin typeface="Arial"/>
                <a:cs typeface="Arial"/>
              </a:rPr>
              <a:t>0</a:t>
            </a:r>
            <a:r>
              <a:rPr sz="800" spc="365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65910" y="509397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388110" y="5036820"/>
            <a:ext cx="4783455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20" dirty="0">
                <a:latin typeface="Arial"/>
                <a:cs typeface="Arial"/>
              </a:rPr>
              <a:t>0.1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0"/>
              </a:spcBef>
            </a:pPr>
            <a:r>
              <a:rPr sz="1000" b="1" spc="1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65910" y="4700270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29689" y="4644390"/>
            <a:ext cx="27305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0</a:t>
            </a:r>
            <a:r>
              <a:rPr sz="800" spc="-5" dirty="0">
                <a:latin typeface="Arial"/>
                <a:cs typeface="Arial"/>
              </a:rPr>
              <a:t>.</a:t>
            </a:r>
            <a:r>
              <a:rPr sz="800" spc="10" dirty="0">
                <a:latin typeface="Arial"/>
                <a:cs typeface="Arial"/>
              </a:rPr>
              <a:t>1</a:t>
            </a:r>
            <a:r>
              <a:rPr sz="800" spc="365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565910" y="4302759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388110" y="4245609"/>
            <a:ext cx="214629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0</a:t>
            </a:r>
            <a:r>
              <a:rPr sz="800" spc="-5" dirty="0">
                <a:latin typeface="Arial"/>
                <a:cs typeface="Arial"/>
              </a:rPr>
              <a:t>.</a:t>
            </a:r>
            <a:r>
              <a:rPr sz="800" spc="36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793239" y="5565140"/>
            <a:ext cx="0" cy="251460"/>
          </a:xfrm>
          <a:custGeom>
            <a:avLst/>
            <a:gdLst/>
            <a:ahLst/>
            <a:cxnLst/>
            <a:rect l="l" t="t" r="r" b="b"/>
            <a:pathLst>
              <a:path h="251460">
                <a:moveTo>
                  <a:pt x="0" y="2514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25039" y="5565140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2527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3239" y="5565140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92400" y="5431790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3848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24200" y="5431790"/>
            <a:ext cx="0" cy="38608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3860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92400" y="5431790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85209" y="5219700"/>
            <a:ext cx="0" cy="623570"/>
          </a:xfrm>
          <a:custGeom>
            <a:avLst/>
            <a:gdLst/>
            <a:ahLst/>
            <a:cxnLst/>
            <a:rect l="l" t="t" r="r" b="b"/>
            <a:pathLst>
              <a:path h="623570">
                <a:moveTo>
                  <a:pt x="0" y="6235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5600" y="5219700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2120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95600" y="5219700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68961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05329" y="4886959"/>
            <a:ext cx="0" cy="678180"/>
          </a:xfrm>
          <a:custGeom>
            <a:avLst/>
            <a:gdLst/>
            <a:ahLst/>
            <a:cxnLst/>
            <a:rect l="l" t="t" r="r" b="b"/>
            <a:pathLst>
              <a:path h="678179">
                <a:moveTo>
                  <a:pt x="0" y="6781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27070" y="4874259"/>
            <a:ext cx="0" cy="345440"/>
          </a:xfrm>
          <a:custGeom>
            <a:avLst/>
            <a:gdLst/>
            <a:ahLst/>
            <a:cxnLst/>
            <a:rect l="l" t="t" r="r" b="b"/>
            <a:pathLst>
              <a:path h="345439">
                <a:moveTo>
                  <a:pt x="0" y="3454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05329" y="4874259"/>
            <a:ext cx="1221740" cy="12700"/>
          </a:xfrm>
          <a:custGeom>
            <a:avLst/>
            <a:gdLst/>
            <a:ahLst/>
            <a:cxnLst/>
            <a:rect l="l" t="t" r="r" b="b"/>
            <a:pathLst>
              <a:path w="1221739" h="12700">
                <a:moveTo>
                  <a:pt x="0" y="12700"/>
                </a:moveTo>
                <a:lnTo>
                  <a:pt x="12217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28900" y="4502150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21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10659" y="4514850"/>
            <a:ext cx="0" cy="1328420"/>
          </a:xfrm>
          <a:custGeom>
            <a:avLst/>
            <a:gdLst/>
            <a:ahLst/>
            <a:cxnLst/>
            <a:rect l="l" t="t" r="r" b="b"/>
            <a:pathLst>
              <a:path h="1328420">
                <a:moveTo>
                  <a:pt x="0" y="13284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28900" y="4502150"/>
            <a:ext cx="1381760" cy="12700"/>
          </a:xfrm>
          <a:custGeom>
            <a:avLst/>
            <a:gdLst/>
            <a:ahLst/>
            <a:cxnLst/>
            <a:rect l="l" t="t" r="r" b="b"/>
            <a:pathLst>
              <a:path w="1381760" h="12700">
                <a:moveTo>
                  <a:pt x="0" y="0"/>
                </a:moveTo>
                <a:lnTo>
                  <a:pt x="1381760" y="12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33119" y="3971290"/>
            <a:ext cx="6915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8509" y="3637279"/>
            <a:ext cx="455422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15" dirty="0"/>
              <a:t>Applications </a:t>
            </a:r>
            <a:r>
              <a:rPr sz="3200" spc="195" dirty="0"/>
              <a:t>of </a:t>
            </a:r>
            <a:r>
              <a:rPr sz="3200" spc="215" dirty="0"/>
              <a:t>Cluster</a:t>
            </a:r>
            <a:r>
              <a:rPr sz="3200" spc="35" dirty="0"/>
              <a:t> </a:t>
            </a:r>
            <a:r>
              <a:rPr sz="3200" spc="220" dirty="0"/>
              <a:t>Analysis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44170" y="1188720"/>
            <a:ext cx="3561715" cy="419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835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Understanding</a:t>
            </a:r>
            <a:endParaRPr sz="2400">
              <a:latin typeface="Arial"/>
              <a:cs typeface="Arial"/>
            </a:endParaRPr>
          </a:p>
          <a:p>
            <a:pPr marL="607060" marR="5080" lvl="1" indent="-228600" algn="just">
              <a:lnSpc>
                <a:spcPct val="97300"/>
              </a:lnSpc>
              <a:spcBef>
                <a:spcPts val="50"/>
              </a:spcBef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000" dirty="0">
                <a:latin typeface="Arial"/>
                <a:cs typeface="Arial"/>
              </a:rPr>
              <a:t>Group </a:t>
            </a:r>
            <a:r>
              <a:rPr sz="2000" spc="-5" dirty="0">
                <a:latin typeface="Arial"/>
                <a:cs typeface="Arial"/>
              </a:rPr>
              <a:t>related </a:t>
            </a:r>
            <a:r>
              <a:rPr sz="2000" dirty="0">
                <a:latin typeface="Arial"/>
                <a:cs typeface="Arial"/>
              </a:rPr>
              <a:t>documents 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browsing, group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genes  and </a:t>
            </a:r>
            <a:r>
              <a:rPr sz="2000" spc="-5" dirty="0">
                <a:latin typeface="Arial"/>
                <a:cs typeface="Arial"/>
              </a:rPr>
              <a:t>proteins that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endParaRPr sz="2000">
              <a:latin typeface="Arial"/>
              <a:cs typeface="Arial"/>
            </a:endParaRPr>
          </a:p>
          <a:p>
            <a:pPr marL="607060" marR="173990">
              <a:lnSpc>
                <a:spcPct val="1006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similar </a:t>
            </a:r>
            <a:r>
              <a:rPr sz="2000" spc="-10" dirty="0">
                <a:latin typeface="Arial"/>
                <a:cs typeface="Arial"/>
              </a:rPr>
              <a:t>functionality, </a:t>
            </a:r>
            <a:r>
              <a:rPr sz="2000" spc="-5" dirty="0">
                <a:latin typeface="Arial"/>
                <a:cs typeface="Arial"/>
              </a:rPr>
              <a:t>or  </a:t>
            </a:r>
            <a:r>
              <a:rPr sz="2000" dirty="0">
                <a:latin typeface="Arial"/>
                <a:cs typeface="Arial"/>
              </a:rPr>
              <a:t>group stocks </a:t>
            </a:r>
            <a:r>
              <a:rPr sz="2000" spc="-5" dirty="0">
                <a:latin typeface="Arial"/>
                <a:cs typeface="Arial"/>
              </a:rPr>
              <a:t>with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similar  price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fluctuations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87020" indent="-274320">
              <a:lnSpc>
                <a:spcPts val="2840"/>
              </a:lnSpc>
              <a:spcBef>
                <a:spcPts val="146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Summarization</a:t>
            </a:r>
            <a:endParaRPr sz="2400">
              <a:latin typeface="Arial"/>
              <a:cs typeface="Arial"/>
            </a:endParaRPr>
          </a:p>
          <a:p>
            <a:pPr marL="607060" marR="203200" lvl="1" indent="-228600">
              <a:lnSpc>
                <a:spcPct val="94700"/>
              </a:lnSpc>
              <a:spcBef>
                <a:spcPts val="150"/>
              </a:spcBef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000" dirty="0">
                <a:latin typeface="Arial"/>
                <a:cs typeface="Arial"/>
              </a:rPr>
              <a:t>Reduce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size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large 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sets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64025" y="1037907"/>
          <a:ext cx="4594858" cy="2699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79"/>
                <a:gridCol w="2816542"/>
                <a:gridCol w="1316037"/>
              </a:tblGrid>
              <a:tr h="242570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90575">
                        <a:lnSpc>
                          <a:spcPts val="1480"/>
                        </a:lnSpc>
                      </a:pPr>
                      <a:r>
                        <a:rPr sz="1250" b="1" i="1" spc="-25" dirty="0">
                          <a:latin typeface="Times New Roman"/>
                          <a:cs typeface="Times New Roman"/>
                        </a:rPr>
                        <a:t>Discovered</a:t>
                      </a:r>
                      <a:r>
                        <a:rPr sz="1250" b="1" i="1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i="1" spc="-25" dirty="0">
                          <a:latin typeface="Times New Roman"/>
                          <a:cs typeface="Times New Roman"/>
                        </a:rPr>
                        <a:t>Clusters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5875">
                      <a:solidFill>
                        <a:srgbClr val="FFFFFF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80"/>
                        </a:lnSpc>
                      </a:pPr>
                      <a:r>
                        <a:rPr sz="1250" b="1" i="1" spc="-30" dirty="0">
                          <a:latin typeface="Times New Roman"/>
                          <a:cs typeface="Times New Roman"/>
                        </a:rPr>
                        <a:t>Industry</a:t>
                      </a:r>
                      <a:r>
                        <a:rPr sz="1250" b="1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i="1" spc="-35" dirty="0">
                          <a:latin typeface="Times New Roman"/>
                          <a:cs typeface="Times New Roman"/>
                        </a:rPr>
                        <a:t>Group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875">
                      <a:solidFill>
                        <a:srgbClr val="FFFFFF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799782">
                <a:tc>
                  <a:txBody>
                    <a:bodyPr/>
                    <a:lstStyle/>
                    <a:p>
                      <a:pPr marL="67310">
                        <a:lnSpc>
                          <a:spcPts val="3350"/>
                        </a:lnSpc>
                      </a:pPr>
                      <a:r>
                        <a:rPr sz="285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143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B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59690" algn="ctr">
                        <a:lnSpc>
                          <a:spcPts val="1040"/>
                        </a:lnSpc>
                        <a:spcBef>
                          <a:spcPts val="105"/>
                        </a:spcBef>
                      </a:pPr>
                      <a:r>
                        <a:rPr sz="900" spc="-30" dirty="0">
                          <a:latin typeface="Times New Roman"/>
                          <a:cs typeface="Times New Roman"/>
                        </a:rPr>
                        <a:t>Applied-Matl-DOWN,Bay-Network-Down,3-COM-DOWN,  Cabletron-Sys-DOWN,CISCO-DOWN,HP-DOWN,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940" algn="ctr">
                        <a:lnSpc>
                          <a:spcPts val="985"/>
                        </a:lnSpc>
                      </a:pPr>
                      <a:r>
                        <a:rPr sz="900" spc="-35" dirty="0">
                          <a:latin typeface="Times New Roman"/>
                          <a:cs typeface="Times New Roman"/>
                        </a:rPr>
                        <a:t>DSC-Comm-DOWN,INTEL-DOWN,LSI-Logic-DOWN,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30175" marR="88265" algn="ctr">
                        <a:lnSpc>
                          <a:spcPts val="1040"/>
                        </a:lnSpc>
                        <a:spcBef>
                          <a:spcPts val="40"/>
                        </a:spcBef>
                      </a:pPr>
                      <a:r>
                        <a:rPr sz="900" spc="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  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Natl-Semiconduct-DOWN,Oracl-DOWN,SGI-DOWN,  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Sun-DOWN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5875">
                      <a:solidFill>
                        <a:srgbClr val="FFFFFF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143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Technology1-DOWN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875">
                      <a:solidFill>
                        <a:srgbClr val="FFFFFF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143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BE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67310">
                        <a:lnSpc>
                          <a:spcPts val="3240"/>
                        </a:lnSpc>
                      </a:pPr>
                      <a:r>
                        <a:rPr sz="285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1430">
                      <a:solidFill>
                        <a:srgbClr val="FFFFFF"/>
                      </a:solidFill>
                      <a:prstDash val="solid"/>
                    </a:lnT>
                    <a:lnB w="11430">
                      <a:solidFill>
                        <a:srgbClr val="FFFFFF"/>
                      </a:solidFill>
                      <a:prstDash val="solid"/>
                    </a:lnB>
                    <a:solidFill>
                      <a:srgbClr val="FF7E7E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990"/>
                        </a:lnSpc>
                      </a:pPr>
                      <a:r>
                        <a:rPr sz="900" spc="-30" dirty="0">
                          <a:latin typeface="Times New Roman"/>
                          <a:cs typeface="Times New Roman"/>
                        </a:rPr>
                        <a:t>Apple-Comp-DOWN,Autodesk-DOWN,DEC-DOWN,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8130" marR="241935" algn="ctr">
                        <a:lnSpc>
                          <a:spcPts val="1040"/>
                        </a:lnSpc>
                        <a:spcBef>
                          <a:spcPts val="45"/>
                        </a:spcBef>
                      </a:pPr>
                      <a:r>
                        <a:rPr sz="900" spc="-30" dirty="0">
                          <a:latin typeface="Times New Roman"/>
                          <a:cs typeface="Times New Roman"/>
                        </a:rPr>
                        <a:t>ADV-Micro-Device-DOWN,Andrew-Corp-DOWN,  Computer-Assoc-DOWN,Circuit-City-DOWN,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ts val="980"/>
                        </a:lnSpc>
                      </a:pPr>
                      <a:r>
                        <a:rPr sz="900" spc="-30" dirty="0">
                          <a:latin typeface="Times New Roman"/>
                          <a:cs typeface="Times New Roman"/>
                        </a:rPr>
                        <a:t>Compaq-DOWN, EMC-Corp-DOWN,</a:t>
                      </a:r>
                      <a:r>
                        <a:rPr sz="9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Gen-Inst-DOWN,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ts val="1060"/>
                        </a:lnSpc>
                      </a:pPr>
                      <a:r>
                        <a:rPr sz="900" spc="-30" dirty="0">
                          <a:latin typeface="Times New Roman"/>
                          <a:cs typeface="Times New Roman"/>
                        </a:rPr>
                        <a:t>Motorola-DOWN,Microsoft-DOWN,Scientific-Atl-DOWN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5875">
                      <a:solidFill>
                        <a:srgbClr val="FFFFFF"/>
                      </a:solidFill>
                      <a:prstDash val="solid"/>
                    </a:lnR>
                    <a:lnT w="11430">
                      <a:solidFill>
                        <a:srgbClr val="FFFFFF"/>
                      </a:solidFill>
                      <a:prstDash val="solid"/>
                    </a:lnT>
                    <a:lnB w="11430">
                      <a:solidFill>
                        <a:srgbClr val="FFFFFF"/>
                      </a:solidFill>
                      <a:prstDash val="solid"/>
                    </a:lnB>
                    <a:solidFill>
                      <a:srgbClr val="FF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Technology2-DOWN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875">
                      <a:solidFill>
                        <a:srgbClr val="FFFFFF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1430">
                      <a:solidFill>
                        <a:srgbClr val="FFFFFF"/>
                      </a:solidFill>
                      <a:prstDash val="solid"/>
                    </a:lnT>
                    <a:lnB w="11430">
                      <a:solidFill>
                        <a:srgbClr val="FFFFFF"/>
                      </a:solidFill>
                      <a:prstDash val="solid"/>
                    </a:lnB>
                    <a:solidFill>
                      <a:srgbClr val="FF7E7E"/>
                    </a:solidFill>
                  </a:tcPr>
                </a:tc>
              </a:tr>
              <a:tr h="421639">
                <a:tc>
                  <a:txBody>
                    <a:bodyPr/>
                    <a:lstStyle/>
                    <a:p>
                      <a:pPr marL="67310">
                        <a:lnSpc>
                          <a:spcPts val="3200"/>
                        </a:lnSpc>
                      </a:pPr>
                      <a:r>
                        <a:rPr sz="285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1430">
                      <a:solidFill>
                        <a:srgbClr val="FFFFFF"/>
                      </a:solidFill>
                      <a:prstDash val="solid"/>
                    </a:lnT>
                    <a:lnB w="11429">
                      <a:solidFill>
                        <a:srgbClr val="FFFFFF"/>
                      </a:solidFill>
                      <a:prstDash val="solid"/>
                    </a:lnB>
                    <a:solidFill>
                      <a:srgbClr val="FFFFBE"/>
                    </a:solidFill>
                  </a:tcPr>
                </a:tc>
                <a:tc>
                  <a:txBody>
                    <a:bodyPr/>
                    <a:lstStyle/>
                    <a:p>
                      <a:pPr marL="391795" indent="3810">
                        <a:lnSpc>
                          <a:spcPts val="950"/>
                        </a:lnSpc>
                      </a:pPr>
                      <a:r>
                        <a:rPr sz="900" spc="-30" dirty="0">
                          <a:latin typeface="Times New Roman"/>
                          <a:cs typeface="Times New Roman"/>
                        </a:rPr>
                        <a:t>Fannie-Mae-DOWN,Fed-Home-Loan-DOWN,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91795">
                        <a:lnSpc>
                          <a:spcPts val="1060"/>
                        </a:lnSpc>
                      </a:pPr>
                      <a:r>
                        <a:rPr sz="900" spc="-30" dirty="0">
                          <a:latin typeface="Times New Roman"/>
                          <a:cs typeface="Times New Roman"/>
                        </a:rPr>
                        <a:t>MBNA-Corp-DOWN,Morgan-Stanley-DOWN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5875">
                      <a:solidFill>
                        <a:srgbClr val="FFFFFF"/>
                      </a:solidFill>
                      <a:prstDash val="solid"/>
                    </a:lnR>
                    <a:lnT w="11430">
                      <a:solidFill>
                        <a:srgbClr val="FFFFFF"/>
                      </a:solidFill>
                      <a:prstDash val="solid"/>
                    </a:lnT>
                    <a:lnB w="11429">
                      <a:solidFill>
                        <a:srgbClr val="FFFFFF"/>
                      </a:solidFill>
                      <a:prstDash val="solid"/>
                    </a:lnB>
                    <a:solidFill>
                      <a:srgbClr val="FFFF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Financial-DOWN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875">
                      <a:solidFill>
                        <a:srgbClr val="FFFFFF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1430">
                      <a:solidFill>
                        <a:srgbClr val="FFFFFF"/>
                      </a:solidFill>
                      <a:prstDash val="solid"/>
                    </a:lnT>
                    <a:lnB w="11429">
                      <a:solidFill>
                        <a:srgbClr val="FFFFFF"/>
                      </a:solidFill>
                      <a:prstDash val="solid"/>
                    </a:lnB>
                    <a:solidFill>
                      <a:srgbClr val="FFFFBE"/>
                    </a:solidFill>
                  </a:tcPr>
                </a:tc>
              </a:tr>
              <a:tr h="448944">
                <a:tc>
                  <a:txBody>
                    <a:bodyPr/>
                    <a:lstStyle/>
                    <a:p>
                      <a:pPr marL="67310">
                        <a:lnSpc>
                          <a:spcPts val="3190"/>
                        </a:lnSpc>
                      </a:pPr>
                      <a:r>
                        <a:rPr sz="285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1429">
                      <a:solidFill>
                        <a:srgbClr val="FFFFFF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  <a:solidFill>
                      <a:srgbClr val="FF7E7E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935"/>
                        </a:lnSpc>
                      </a:pPr>
                      <a:r>
                        <a:rPr sz="900" spc="-30" dirty="0">
                          <a:latin typeface="Times New Roman"/>
                          <a:cs typeface="Times New Roman"/>
                        </a:rPr>
                        <a:t>Baker-Hughes-UP,Dresser-Inds-UP,Halliburton-HLD-UP,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8770" marR="284480" algn="ctr">
                        <a:lnSpc>
                          <a:spcPts val="1040"/>
                        </a:lnSpc>
                        <a:spcBef>
                          <a:spcPts val="40"/>
                        </a:spcBef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ia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3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3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Pe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l-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P, 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Schlumberger-UP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5875">
                      <a:solidFill>
                        <a:srgbClr val="FFFFFF"/>
                      </a:solidFill>
                      <a:prstDash val="solid"/>
                    </a:lnR>
                    <a:lnT w="11429">
                      <a:solidFill>
                        <a:srgbClr val="FFFFFF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  <a:solidFill>
                      <a:srgbClr val="FF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Oil-UP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875">
                      <a:solidFill>
                        <a:srgbClr val="FFFFFF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1429">
                      <a:solidFill>
                        <a:srgbClr val="FFFFFF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  <a:solidFill>
                      <a:srgbClr val="FF7E7E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00600" y="5701029"/>
            <a:ext cx="202692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Clustering precipitation  </a:t>
            </a:r>
            <a:r>
              <a:rPr sz="1400" b="1" spc="5" dirty="0">
                <a:latin typeface="Arial"/>
                <a:cs typeface="Arial"/>
              </a:rPr>
              <a:t>in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Australia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00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00" dirty="0"/>
              <a:t>Strengths </a:t>
            </a:r>
            <a:r>
              <a:rPr sz="2800" spc="165" dirty="0"/>
              <a:t>of Hierarchical</a:t>
            </a:r>
            <a:r>
              <a:rPr sz="2800" spc="55" dirty="0"/>
              <a:t> </a:t>
            </a:r>
            <a:r>
              <a:rPr sz="2800" spc="180" dirty="0"/>
              <a:t>Clustering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8950" y="1234186"/>
            <a:ext cx="8134984" cy="383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ts val="304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95" dirty="0">
                <a:latin typeface="Arial"/>
                <a:cs typeface="Arial"/>
              </a:rPr>
              <a:t>You </a:t>
            </a:r>
            <a:r>
              <a:rPr sz="2800" spc="-5" dirty="0">
                <a:latin typeface="Arial"/>
                <a:cs typeface="Arial"/>
              </a:rPr>
              <a:t>do not have to assume any particular number  of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3654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latin typeface="Arial"/>
                <a:cs typeface="Arial"/>
              </a:rPr>
              <a:t>Any desired number of clusters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</a:t>
            </a:r>
            <a:endParaRPr sz="2800">
              <a:latin typeface="Arial"/>
              <a:cs typeface="Arial"/>
            </a:endParaRPr>
          </a:p>
          <a:p>
            <a:pPr marL="607060" marR="911860">
              <a:lnSpc>
                <a:spcPts val="3030"/>
              </a:lnSpc>
              <a:spcBef>
                <a:spcPts val="70"/>
              </a:spcBef>
            </a:pPr>
            <a:r>
              <a:rPr sz="2800" spc="-5" dirty="0">
                <a:latin typeface="Arial"/>
                <a:cs typeface="Arial"/>
              </a:rPr>
              <a:t>obtained by </a:t>
            </a:r>
            <a:r>
              <a:rPr sz="2800" dirty="0">
                <a:latin typeface="Arial"/>
                <a:cs typeface="Arial"/>
              </a:rPr>
              <a:t>‘cutting’ </a:t>
            </a:r>
            <a:r>
              <a:rPr sz="2800" spc="-5" dirty="0">
                <a:latin typeface="Arial"/>
                <a:cs typeface="Arial"/>
              </a:rPr>
              <a:t>the dendogram at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  proper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level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ts val="2845"/>
              </a:lnSpc>
              <a:spcBef>
                <a:spcPts val="5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10" dirty="0">
                <a:latin typeface="Arial"/>
                <a:cs typeface="Arial"/>
              </a:rPr>
              <a:t>They </a:t>
            </a:r>
            <a:r>
              <a:rPr sz="2800" spc="-5" dirty="0">
                <a:latin typeface="Arial"/>
                <a:cs typeface="Arial"/>
              </a:rPr>
              <a:t>may correspond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meaningful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taxonomies</a:t>
            </a:r>
            <a:endParaRPr sz="2800">
              <a:latin typeface="Arial"/>
              <a:cs typeface="Arial"/>
            </a:endParaRPr>
          </a:p>
          <a:p>
            <a:pPr marL="607060" marR="641985" lvl="1" indent="-228600">
              <a:lnSpc>
                <a:spcPct val="87900"/>
              </a:lnSpc>
              <a:spcBef>
                <a:spcPts val="95"/>
              </a:spcBef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latin typeface="Arial"/>
                <a:cs typeface="Arial"/>
              </a:rPr>
              <a:t>Example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biological sciences (e.g., animal  kingdom, phylogeny reconstruction,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…)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95" dirty="0"/>
              <a:t>Hierarchical</a:t>
            </a:r>
            <a:r>
              <a:rPr sz="3200" spc="160" dirty="0"/>
              <a:t> </a:t>
            </a:r>
            <a:r>
              <a:rPr sz="3200" spc="210" dirty="0"/>
              <a:t>Clustering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8720"/>
            <a:ext cx="8072120" cy="509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71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5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main types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hierarchical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607060" lvl="1" indent="-228600">
              <a:lnSpc>
                <a:spcPts val="3429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000" spc="-5" dirty="0">
                <a:latin typeface="Arial"/>
                <a:cs typeface="Arial"/>
              </a:rPr>
              <a:t>Agglomerative:</a:t>
            </a:r>
            <a:endParaRPr sz="2000">
              <a:latin typeface="Arial"/>
              <a:cs typeface="Arial"/>
            </a:endParaRPr>
          </a:p>
          <a:p>
            <a:pPr marL="1109980" lvl="2" indent="-182880">
              <a:lnSpc>
                <a:spcPct val="100000"/>
              </a:lnSpc>
              <a:spcBef>
                <a:spcPts val="439"/>
              </a:spcBef>
              <a:buClr>
                <a:srgbClr val="0B7A9B"/>
              </a:buClr>
              <a:buFont typeface="Arial Narrow"/>
              <a:buChar char="•"/>
              <a:tabLst>
                <a:tab pos="1172845" algn="l"/>
                <a:tab pos="1173480" algn="l"/>
              </a:tabLst>
            </a:pPr>
            <a:r>
              <a:rPr sz="1800" spc="-5" dirty="0">
                <a:latin typeface="Arial"/>
                <a:cs typeface="Arial"/>
              </a:rPr>
              <a:t>Start with </a:t>
            </a:r>
            <a:r>
              <a:rPr sz="1800" spc="-1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points </a:t>
            </a:r>
            <a:r>
              <a:rPr sz="1800" spc="-10" dirty="0">
                <a:latin typeface="Arial"/>
                <a:cs typeface="Arial"/>
              </a:rPr>
              <a:t>as individual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clusters</a:t>
            </a:r>
            <a:endParaRPr sz="1800">
              <a:latin typeface="Arial"/>
              <a:cs typeface="Arial"/>
            </a:endParaRPr>
          </a:p>
          <a:p>
            <a:pPr marL="1109980" marR="5080" lvl="2" indent="-182880">
              <a:lnSpc>
                <a:spcPct val="100499"/>
              </a:lnSpc>
              <a:spcBef>
                <a:spcPts val="630"/>
              </a:spcBef>
              <a:buClr>
                <a:srgbClr val="0B7A9B"/>
              </a:buClr>
              <a:buFont typeface="Arial Narrow"/>
              <a:buChar char="•"/>
              <a:tabLst>
                <a:tab pos="1172845" algn="l"/>
                <a:tab pos="1173480" algn="l"/>
              </a:tabLst>
            </a:pPr>
            <a:r>
              <a:rPr sz="1800" spc="-5" dirty="0">
                <a:latin typeface="Arial"/>
                <a:cs typeface="Arial"/>
              </a:rPr>
              <a:t>At </a:t>
            </a:r>
            <a:r>
              <a:rPr sz="1800" spc="-10" dirty="0">
                <a:latin typeface="Arial"/>
                <a:cs typeface="Arial"/>
              </a:rPr>
              <a:t>each </a:t>
            </a:r>
            <a:r>
              <a:rPr sz="1800" spc="-5" dirty="0">
                <a:latin typeface="Arial"/>
                <a:cs typeface="Arial"/>
              </a:rPr>
              <a:t>step, </a:t>
            </a:r>
            <a:r>
              <a:rPr sz="1800" dirty="0">
                <a:latin typeface="Arial"/>
                <a:cs typeface="Arial"/>
              </a:rPr>
              <a:t>merge </a:t>
            </a:r>
            <a:r>
              <a:rPr sz="1800" spc="-5" dirty="0">
                <a:latin typeface="Arial"/>
                <a:cs typeface="Arial"/>
              </a:rPr>
              <a:t>the closest </a:t>
            </a:r>
            <a:r>
              <a:rPr sz="1800" spc="-10" dirty="0">
                <a:latin typeface="Arial"/>
                <a:cs typeface="Arial"/>
              </a:rPr>
              <a:t>pair </a:t>
            </a:r>
            <a:r>
              <a:rPr sz="1800" spc="-5" dirty="0">
                <a:latin typeface="Arial"/>
                <a:cs typeface="Arial"/>
              </a:rPr>
              <a:t>of clusters </a:t>
            </a:r>
            <a:r>
              <a:rPr sz="1800" spc="-10" dirty="0">
                <a:latin typeface="Arial"/>
                <a:cs typeface="Arial"/>
              </a:rPr>
              <a:t>until only one </a:t>
            </a:r>
            <a:r>
              <a:rPr sz="1800" spc="-5" dirty="0">
                <a:latin typeface="Arial"/>
                <a:cs typeface="Arial"/>
              </a:rPr>
              <a:t>cluster  (or </a:t>
            </a:r>
            <a:r>
              <a:rPr sz="1800" dirty="0">
                <a:latin typeface="Arial"/>
                <a:cs typeface="Arial"/>
              </a:rPr>
              <a:t>k </a:t>
            </a:r>
            <a:r>
              <a:rPr sz="1800" spc="-5" dirty="0">
                <a:latin typeface="Arial"/>
                <a:cs typeface="Arial"/>
              </a:rPr>
              <a:t>clusters)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left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0B7A9B"/>
              </a:buClr>
              <a:buFont typeface="Arial Narrow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607060" lvl="1" indent="-22860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000" dirty="0">
                <a:latin typeface="Arial"/>
                <a:cs typeface="Arial"/>
              </a:rPr>
              <a:t>Divisive:</a:t>
            </a:r>
            <a:endParaRPr sz="2000">
              <a:latin typeface="Arial"/>
              <a:cs typeface="Arial"/>
            </a:endParaRPr>
          </a:p>
          <a:p>
            <a:pPr marL="1109980" lvl="2" indent="-182880">
              <a:lnSpc>
                <a:spcPct val="100000"/>
              </a:lnSpc>
              <a:spcBef>
                <a:spcPts val="439"/>
              </a:spcBef>
              <a:buClr>
                <a:srgbClr val="0B7A9B"/>
              </a:buClr>
              <a:buFont typeface="Arial Narrow"/>
              <a:buChar char="•"/>
              <a:tabLst>
                <a:tab pos="1172845" algn="l"/>
                <a:tab pos="1173480" algn="l"/>
              </a:tabLst>
            </a:pPr>
            <a:r>
              <a:rPr sz="1800" spc="-5" dirty="0">
                <a:latin typeface="Arial"/>
                <a:cs typeface="Arial"/>
              </a:rPr>
              <a:t>Start with </a:t>
            </a:r>
            <a:r>
              <a:rPr sz="1800" spc="-10" dirty="0">
                <a:latin typeface="Arial"/>
                <a:cs typeface="Arial"/>
              </a:rPr>
              <a:t>one, </a:t>
            </a:r>
            <a:r>
              <a:rPr sz="1800" spc="-5" dirty="0">
                <a:latin typeface="Arial"/>
                <a:cs typeface="Arial"/>
              </a:rPr>
              <a:t>all-inclusive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cluster</a:t>
            </a:r>
            <a:endParaRPr sz="1800">
              <a:latin typeface="Arial"/>
              <a:cs typeface="Arial"/>
            </a:endParaRPr>
          </a:p>
          <a:p>
            <a:pPr marL="1109980" marR="385445" lvl="2" indent="-182880">
              <a:lnSpc>
                <a:spcPct val="100899"/>
              </a:lnSpc>
              <a:spcBef>
                <a:spcPts val="610"/>
              </a:spcBef>
              <a:buClr>
                <a:srgbClr val="0B7A9B"/>
              </a:buClr>
              <a:buFont typeface="Arial Narrow"/>
              <a:buChar char="•"/>
              <a:tabLst>
                <a:tab pos="1172845" algn="l"/>
                <a:tab pos="1173480" algn="l"/>
              </a:tabLst>
            </a:pPr>
            <a:r>
              <a:rPr sz="1800" spc="-5" dirty="0">
                <a:latin typeface="Arial"/>
                <a:cs typeface="Arial"/>
              </a:rPr>
              <a:t>At </a:t>
            </a:r>
            <a:r>
              <a:rPr sz="1800" spc="-10" dirty="0">
                <a:latin typeface="Arial"/>
                <a:cs typeface="Arial"/>
              </a:rPr>
              <a:t>each </a:t>
            </a:r>
            <a:r>
              <a:rPr sz="1800" spc="-5" dirty="0">
                <a:latin typeface="Arial"/>
                <a:cs typeface="Arial"/>
              </a:rPr>
              <a:t>step, split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cluster </a:t>
            </a:r>
            <a:r>
              <a:rPr sz="1800" spc="-10" dirty="0">
                <a:latin typeface="Arial"/>
                <a:cs typeface="Arial"/>
              </a:rPr>
              <a:t>until each </a:t>
            </a:r>
            <a:r>
              <a:rPr sz="1800" spc="-5" dirty="0">
                <a:latin typeface="Arial"/>
                <a:cs typeface="Arial"/>
              </a:rPr>
              <a:t>cluster </a:t>
            </a:r>
            <a:r>
              <a:rPr sz="1800" spc="-10" dirty="0">
                <a:latin typeface="Arial"/>
                <a:cs typeface="Arial"/>
              </a:rPr>
              <a:t>contains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point (or  there are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clusters)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0B7A9B"/>
              </a:buClr>
              <a:buFont typeface="Arial Narrow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87020" indent="-274320">
              <a:lnSpc>
                <a:spcPts val="2765"/>
              </a:lnSpc>
              <a:spcBef>
                <a:spcPts val="12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15" dirty="0">
                <a:latin typeface="Arial"/>
                <a:cs typeface="Arial"/>
              </a:rPr>
              <a:t>Traditional </a:t>
            </a:r>
            <a:r>
              <a:rPr sz="2400" spc="-5" dirty="0">
                <a:latin typeface="Arial"/>
                <a:cs typeface="Arial"/>
              </a:rPr>
              <a:t>hierarchical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algorithms</a:t>
            </a:r>
            <a:endParaRPr sz="2400">
              <a:latin typeface="Arial"/>
              <a:cs typeface="Arial"/>
            </a:endParaRPr>
          </a:p>
          <a:p>
            <a:pPr marL="607060" lvl="1" indent="-228600">
              <a:lnSpc>
                <a:spcPts val="322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000" dirty="0">
                <a:latin typeface="Arial"/>
                <a:cs typeface="Arial"/>
              </a:rPr>
              <a:t>use a </a:t>
            </a:r>
            <a:r>
              <a:rPr sz="2000" spc="-5" dirty="0">
                <a:latin typeface="Arial"/>
                <a:cs typeface="Arial"/>
              </a:rPr>
              <a:t>similarity or distance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  <a:p>
            <a:pPr marL="607060" lvl="1" indent="-228600">
              <a:lnSpc>
                <a:spcPts val="333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000" dirty="0">
                <a:latin typeface="Arial"/>
                <a:cs typeface="Arial"/>
              </a:rPr>
              <a:t>merge or split one cluster at 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95" dirty="0"/>
              <a:t>Agglomerative </a:t>
            </a:r>
            <a:r>
              <a:rPr sz="2800" spc="180" dirty="0"/>
              <a:t>Clustering</a:t>
            </a:r>
            <a:r>
              <a:rPr sz="2800" spc="65" dirty="0"/>
              <a:t> </a:t>
            </a:r>
            <a:r>
              <a:rPr sz="2800" spc="180" dirty="0"/>
              <a:t>Algorithm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553210" y="2085339"/>
            <a:ext cx="5538470" cy="2522220"/>
          </a:xfrm>
          <a:custGeom>
            <a:avLst/>
            <a:gdLst/>
            <a:ahLst/>
            <a:cxnLst/>
            <a:rect l="l" t="t" r="r" b="b"/>
            <a:pathLst>
              <a:path w="5538470" h="2522220">
                <a:moveTo>
                  <a:pt x="5538470" y="0"/>
                </a:moveTo>
                <a:lnTo>
                  <a:pt x="0" y="0"/>
                </a:lnTo>
                <a:lnTo>
                  <a:pt x="0" y="2522220"/>
                </a:lnTo>
                <a:lnTo>
                  <a:pt x="5538470" y="2522220"/>
                </a:lnTo>
                <a:lnTo>
                  <a:pt x="55384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3210" y="2085339"/>
            <a:ext cx="5538470" cy="2522220"/>
          </a:xfrm>
          <a:custGeom>
            <a:avLst/>
            <a:gdLst/>
            <a:ahLst/>
            <a:cxnLst/>
            <a:rect l="l" t="t" r="r" b="b"/>
            <a:pathLst>
              <a:path w="5538470" h="2522220">
                <a:moveTo>
                  <a:pt x="2769869" y="2522220"/>
                </a:moveTo>
                <a:lnTo>
                  <a:pt x="0" y="2522220"/>
                </a:lnTo>
                <a:lnTo>
                  <a:pt x="0" y="0"/>
                </a:lnTo>
                <a:lnTo>
                  <a:pt x="5538470" y="0"/>
                </a:lnTo>
                <a:lnTo>
                  <a:pt x="5538470" y="2522220"/>
                </a:lnTo>
                <a:lnTo>
                  <a:pt x="2769869" y="252222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7550" y="1188720"/>
            <a:ext cx="6524625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More </a:t>
            </a:r>
            <a:r>
              <a:rPr sz="2400" spc="-10" dirty="0">
                <a:latin typeface="Arial"/>
                <a:cs typeface="Arial"/>
              </a:rPr>
              <a:t>popular </a:t>
            </a:r>
            <a:r>
              <a:rPr sz="2400" spc="-5" dirty="0">
                <a:latin typeface="Arial"/>
                <a:cs typeface="Arial"/>
              </a:rPr>
              <a:t>hierarchical clustering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technique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10" dirty="0">
                <a:latin typeface="Arial"/>
                <a:cs typeface="Arial"/>
              </a:rPr>
              <a:t>Basic </a:t>
            </a:r>
            <a:r>
              <a:rPr sz="2400" spc="-5" dirty="0">
                <a:latin typeface="Arial"/>
                <a:cs typeface="Arial"/>
              </a:rPr>
              <a:t>algorithm 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straightforward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4650" y="2011060"/>
            <a:ext cx="4132579" cy="127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26699"/>
              </a:lnSpc>
            </a:pPr>
            <a:r>
              <a:rPr sz="2200" spc="-5" dirty="0">
                <a:solidFill>
                  <a:srgbClr val="0B7A9B"/>
                </a:solidFill>
                <a:latin typeface="Arial"/>
                <a:cs typeface="Arial"/>
              </a:rPr>
              <a:t>1.</a:t>
            </a:r>
            <a:r>
              <a:rPr sz="2200" spc="-5" dirty="0">
                <a:latin typeface="Arial"/>
                <a:cs typeface="Arial"/>
              </a:rPr>
              <a:t>Compute the proximity </a:t>
            </a:r>
            <a:r>
              <a:rPr sz="2200" spc="-10" dirty="0">
                <a:latin typeface="Arial"/>
                <a:cs typeface="Arial"/>
              </a:rPr>
              <a:t>matrix  </a:t>
            </a:r>
            <a:r>
              <a:rPr sz="2200" spc="-5" dirty="0">
                <a:solidFill>
                  <a:srgbClr val="0B7A9B"/>
                </a:solidFill>
                <a:latin typeface="Arial"/>
                <a:cs typeface="Arial"/>
              </a:rPr>
              <a:t>2.</a:t>
            </a:r>
            <a:r>
              <a:rPr sz="2200" spc="-5" dirty="0">
                <a:latin typeface="Arial"/>
                <a:cs typeface="Arial"/>
              </a:rPr>
              <a:t>Let each data point </a:t>
            </a:r>
            <a:r>
              <a:rPr sz="2200" dirty="0">
                <a:latin typeface="Arial"/>
                <a:cs typeface="Arial"/>
              </a:rPr>
              <a:t>be a cluster  </a:t>
            </a:r>
            <a:r>
              <a:rPr sz="2200" spc="-5" dirty="0">
                <a:solidFill>
                  <a:srgbClr val="0B7A9B"/>
                </a:solidFill>
                <a:latin typeface="Arial"/>
                <a:cs typeface="Arial"/>
              </a:rPr>
              <a:t>3.</a:t>
            </a:r>
            <a:r>
              <a:rPr sz="2200" spc="-5" dirty="0">
                <a:latin typeface="Arial"/>
                <a:cs typeface="Arial"/>
              </a:rPr>
              <a:t>Repeat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4650" y="3374390"/>
            <a:ext cx="233045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0B7A9B"/>
                </a:solidFill>
                <a:latin typeface="Arial"/>
                <a:cs typeface="Arial"/>
              </a:rPr>
              <a:t>4</a:t>
            </a:r>
            <a:r>
              <a:rPr sz="2200" dirty="0">
                <a:solidFill>
                  <a:srgbClr val="0B7A9B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2615"/>
              </a:lnSpc>
              <a:spcBef>
                <a:spcPts val="710"/>
              </a:spcBef>
            </a:pPr>
            <a:r>
              <a:rPr sz="2200" spc="-5" dirty="0">
                <a:solidFill>
                  <a:srgbClr val="0B7A9B"/>
                </a:solidFill>
                <a:latin typeface="Arial"/>
                <a:cs typeface="Arial"/>
              </a:rPr>
              <a:t>5</a:t>
            </a:r>
            <a:r>
              <a:rPr sz="2200" dirty="0">
                <a:solidFill>
                  <a:srgbClr val="0B7A9B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1929" y="3284199"/>
            <a:ext cx="3757929" cy="84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26899"/>
              </a:lnSpc>
            </a:pPr>
            <a:r>
              <a:rPr sz="2200" spc="-5" dirty="0">
                <a:latin typeface="Arial"/>
                <a:cs typeface="Arial"/>
              </a:rPr>
              <a:t>Merge the two </a:t>
            </a:r>
            <a:r>
              <a:rPr sz="2200" dirty="0">
                <a:latin typeface="Arial"/>
                <a:cs typeface="Arial"/>
              </a:rPr>
              <a:t>closest </a:t>
            </a:r>
            <a:r>
              <a:rPr sz="2200" spc="-5" dirty="0">
                <a:latin typeface="Arial"/>
                <a:cs typeface="Arial"/>
              </a:rPr>
              <a:t>clusters  Update the proximity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matrix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550" y="4224020"/>
            <a:ext cx="7548245" cy="204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0B7A9B"/>
                </a:solidFill>
                <a:latin typeface="Arial"/>
                <a:cs typeface="Arial"/>
              </a:rPr>
              <a:t>6.</a:t>
            </a:r>
            <a:r>
              <a:rPr sz="2200" spc="-5" dirty="0">
                <a:latin typeface="Arial"/>
                <a:cs typeface="Arial"/>
              </a:rPr>
              <a:t>Until only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single </a:t>
            </a:r>
            <a:r>
              <a:rPr sz="2200" dirty="0">
                <a:latin typeface="Arial"/>
                <a:cs typeface="Arial"/>
              </a:rPr>
              <a:t>cluster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remains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  <a:tab pos="1405890" algn="l"/>
              </a:tabLst>
            </a:pPr>
            <a:r>
              <a:rPr sz="2200" spc="-5" dirty="0">
                <a:latin typeface="Arial"/>
                <a:cs typeface="Arial"/>
              </a:rPr>
              <a:t>Key operation is the computation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the proximity of two  clusters	</a:t>
            </a:r>
            <a:r>
              <a:rPr sz="2200" dirty="0">
                <a:latin typeface="Arial"/>
                <a:cs typeface="Arial"/>
              </a:rPr>
              <a:t>→ </a:t>
            </a:r>
            <a:r>
              <a:rPr sz="2200" spc="-10" dirty="0">
                <a:latin typeface="Arial"/>
                <a:cs typeface="Arial"/>
              </a:rPr>
              <a:t>Different </a:t>
            </a:r>
            <a:r>
              <a:rPr sz="2200" spc="-5" dirty="0">
                <a:latin typeface="Arial"/>
                <a:cs typeface="Arial"/>
              </a:rPr>
              <a:t>approaches to </a:t>
            </a:r>
            <a:r>
              <a:rPr sz="2200" b="1" spc="-5" dirty="0">
                <a:latin typeface="Arial"/>
                <a:cs typeface="Arial"/>
              </a:rPr>
              <a:t>defining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distance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between clusters </a:t>
            </a:r>
            <a:r>
              <a:rPr sz="2200" spc="-5" dirty="0">
                <a:latin typeface="Arial"/>
                <a:cs typeface="Arial"/>
              </a:rPr>
              <a:t>distinguish the </a:t>
            </a:r>
            <a:r>
              <a:rPr sz="2200" spc="-10" dirty="0">
                <a:latin typeface="Arial"/>
                <a:cs typeface="Arial"/>
              </a:rPr>
              <a:t>different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algorithms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15" dirty="0"/>
              <a:t>Starting</a:t>
            </a:r>
            <a:r>
              <a:rPr sz="3200" spc="120" dirty="0"/>
              <a:t> </a:t>
            </a:r>
            <a:r>
              <a:rPr sz="3200" spc="204" dirty="0"/>
              <a:t>Situation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7450"/>
            <a:ext cx="6845300" cy="865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Start with clusters of individual points and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proximity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matrix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440309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4403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4632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0" y="546989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3200" y="546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1800" y="5699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0200" y="356489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0200" y="3564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3793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7800" y="531749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7800" y="5317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6400" y="5547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24200" y="356489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030" y="0"/>
                </a:moveTo>
                <a:lnTo>
                  <a:pt x="158948" y="8751"/>
                </a:lnTo>
                <a:lnTo>
                  <a:pt x="195579" y="32861"/>
                </a:lnTo>
                <a:lnTo>
                  <a:pt x="219829" y="69115"/>
                </a:lnTo>
                <a:lnTo>
                  <a:pt x="228600" y="114300"/>
                </a:lnTo>
                <a:lnTo>
                  <a:pt x="219829" y="159484"/>
                </a:lnTo>
                <a:lnTo>
                  <a:pt x="195579" y="195738"/>
                </a:lnTo>
                <a:lnTo>
                  <a:pt x="158948" y="219848"/>
                </a:lnTo>
                <a:lnTo>
                  <a:pt x="113030" y="228600"/>
                </a:lnTo>
                <a:lnTo>
                  <a:pt x="68044" y="219848"/>
                </a:lnTo>
                <a:lnTo>
                  <a:pt x="32226" y="195738"/>
                </a:lnTo>
                <a:lnTo>
                  <a:pt x="8552" y="159484"/>
                </a:lnTo>
                <a:lnTo>
                  <a:pt x="0" y="114300"/>
                </a:lnTo>
                <a:lnTo>
                  <a:pt x="8552" y="69115"/>
                </a:lnTo>
                <a:lnTo>
                  <a:pt x="32226" y="32861"/>
                </a:lnTo>
                <a:lnTo>
                  <a:pt x="68044" y="8751"/>
                </a:lnTo>
                <a:lnTo>
                  <a:pt x="11303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4200" y="3564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52800" y="3793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200" y="29552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0200" y="2955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8800" y="3185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" y="470789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" y="4707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800" y="4936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28800" y="531749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8800" y="5317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5547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24200" y="508889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030" y="0"/>
                </a:moveTo>
                <a:lnTo>
                  <a:pt x="158948" y="8751"/>
                </a:lnTo>
                <a:lnTo>
                  <a:pt x="195579" y="32861"/>
                </a:lnTo>
                <a:lnTo>
                  <a:pt x="219829" y="69115"/>
                </a:lnTo>
                <a:lnTo>
                  <a:pt x="228600" y="114300"/>
                </a:lnTo>
                <a:lnTo>
                  <a:pt x="219829" y="159484"/>
                </a:lnTo>
                <a:lnTo>
                  <a:pt x="195579" y="195738"/>
                </a:lnTo>
                <a:lnTo>
                  <a:pt x="158948" y="219848"/>
                </a:lnTo>
                <a:lnTo>
                  <a:pt x="113030" y="228600"/>
                </a:lnTo>
                <a:lnTo>
                  <a:pt x="68044" y="219848"/>
                </a:lnTo>
                <a:lnTo>
                  <a:pt x="32226" y="195738"/>
                </a:lnTo>
                <a:lnTo>
                  <a:pt x="8552" y="159484"/>
                </a:lnTo>
                <a:lnTo>
                  <a:pt x="0" y="114300"/>
                </a:lnTo>
                <a:lnTo>
                  <a:pt x="8552" y="69115"/>
                </a:lnTo>
                <a:lnTo>
                  <a:pt x="32226" y="32861"/>
                </a:lnTo>
                <a:lnTo>
                  <a:pt x="68044" y="8751"/>
                </a:lnTo>
                <a:lnTo>
                  <a:pt x="11303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4200" y="5088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2800" y="5318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33600" y="30314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33600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2200" y="3261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0400" y="409829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0400" y="4098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432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3800" y="31838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159484" y="8751"/>
                </a:lnTo>
                <a:lnTo>
                  <a:pt x="195738" y="32861"/>
                </a:lnTo>
                <a:lnTo>
                  <a:pt x="219848" y="69115"/>
                </a:lnTo>
                <a:lnTo>
                  <a:pt x="228600" y="114300"/>
                </a:lnTo>
                <a:lnTo>
                  <a:pt x="219848" y="159484"/>
                </a:lnTo>
                <a:lnTo>
                  <a:pt x="195738" y="195738"/>
                </a:lnTo>
                <a:lnTo>
                  <a:pt x="159484" y="219848"/>
                </a:lnTo>
                <a:lnTo>
                  <a:pt x="114300" y="228600"/>
                </a:lnTo>
                <a:lnTo>
                  <a:pt x="69115" y="219848"/>
                </a:lnTo>
                <a:lnTo>
                  <a:pt x="32861" y="195738"/>
                </a:lnTo>
                <a:lnTo>
                  <a:pt x="8751" y="159484"/>
                </a:lnTo>
                <a:lnTo>
                  <a:pt x="0" y="114300"/>
                </a:lnTo>
                <a:lnTo>
                  <a:pt x="8751" y="69115"/>
                </a:lnTo>
                <a:lnTo>
                  <a:pt x="32861" y="32861"/>
                </a:lnTo>
                <a:lnTo>
                  <a:pt x="69115" y="8751"/>
                </a:lnTo>
                <a:lnTo>
                  <a:pt x="1143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3183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62400" y="3413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149335" y="1949450"/>
            <a:ext cx="1949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328920" y="1903729"/>
          <a:ext cx="2773677" cy="2275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79"/>
                <a:gridCol w="468629"/>
                <a:gridCol w="468629"/>
                <a:gridCol w="469900"/>
                <a:gridCol w="469900"/>
                <a:gridCol w="469900"/>
                <a:gridCol w="142240"/>
              </a:tblGrid>
              <a:tr h="259080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3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789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789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R="25400" algn="ctr">
                        <a:lnSpc>
                          <a:spcPts val="1610"/>
                        </a:lnSpc>
                        <a:spcBef>
                          <a:spcPts val="125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R="50165" algn="ctr">
                        <a:lnSpc>
                          <a:spcPts val="136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5405120" y="4192270"/>
            <a:ext cx="6794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68670" y="4390390"/>
            <a:ext cx="20008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Proximity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49140" y="598550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5139"/>
                </a:lnTo>
                <a:lnTo>
                  <a:pt x="16827" y="19208"/>
                </a:lnTo>
                <a:lnTo>
                  <a:pt x="4484" y="40183"/>
                </a:lnTo>
                <a:lnTo>
                  <a:pt x="0" y="66039"/>
                </a:lnTo>
                <a:lnTo>
                  <a:pt x="4484" y="92432"/>
                </a:lnTo>
                <a:lnTo>
                  <a:pt x="16827" y="113347"/>
                </a:lnTo>
                <a:lnTo>
                  <a:pt x="35361" y="127119"/>
                </a:lnTo>
                <a:lnTo>
                  <a:pt x="58420" y="132079"/>
                </a:lnTo>
                <a:lnTo>
                  <a:pt x="81478" y="127119"/>
                </a:lnTo>
                <a:lnTo>
                  <a:pt x="100012" y="113347"/>
                </a:lnTo>
                <a:lnTo>
                  <a:pt x="112355" y="92432"/>
                </a:lnTo>
                <a:lnTo>
                  <a:pt x="116839" y="66039"/>
                </a:lnTo>
                <a:lnTo>
                  <a:pt x="112355" y="40183"/>
                </a:lnTo>
                <a:lnTo>
                  <a:pt x="100012" y="19208"/>
                </a:lnTo>
                <a:lnTo>
                  <a:pt x="81478" y="5139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49140" y="598550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5139"/>
                </a:lnTo>
                <a:lnTo>
                  <a:pt x="100012" y="19208"/>
                </a:lnTo>
                <a:lnTo>
                  <a:pt x="112355" y="40183"/>
                </a:lnTo>
                <a:lnTo>
                  <a:pt x="116839" y="66039"/>
                </a:lnTo>
                <a:lnTo>
                  <a:pt x="112355" y="92432"/>
                </a:lnTo>
                <a:lnTo>
                  <a:pt x="100012" y="113347"/>
                </a:lnTo>
                <a:lnTo>
                  <a:pt x="81478" y="127119"/>
                </a:lnTo>
                <a:lnTo>
                  <a:pt x="58420" y="132079"/>
                </a:lnTo>
                <a:lnTo>
                  <a:pt x="35361" y="127119"/>
                </a:lnTo>
                <a:lnTo>
                  <a:pt x="16827" y="113347"/>
                </a:lnTo>
                <a:lnTo>
                  <a:pt x="4484" y="92432"/>
                </a:lnTo>
                <a:lnTo>
                  <a:pt x="0" y="66039"/>
                </a:lnTo>
                <a:lnTo>
                  <a:pt x="4484" y="40183"/>
                </a:lnTo>
                <a:lnTo>
                  <a:pt x="16827" y="19208"/>
                </a:lnTo>
                <a:lnTo>
                  <a:pt x="35361" y="5139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49140" y="5985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65979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2059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10" h="132079">
                <a:moveTo>
                  <a:pt x="59689" y="0"/>
                </a:moveTo>
                <a:lnTo>
                  <a:pt x="36433" y="4960"/>
                </a:lnTo>
                <a:lnTo>
                  <a:pt x="17462" y="18732"/>
                </a:lnTo>
                <a:lnTo>
                  <a:pt x="4683" y="39647"/>
                </a:lnTo>
                <a:lnTo>
                  <a:pt x="0" y="66040"/>
                </a:lnTo>
                <a:lnTo>
                  <a:pt x="4683" y="91896"/>
                </a:lnTo>
                <a:lnTo>
                  <a:pt x="17462" y="112871"/>
                </a:lnTo>
                <a:lnTo>
                  <a:pt x="36433" y="126940"/>
                </a:lnTo>
                <a:lnTo>
                  <a:pt x="59689" y="132080"/>
                </a:lnTo>
                <a:lnTo>
                  <a:pt x="82748" y="126940"/>
                </a:lnTo>
                <a:lnTo>
                  <a:pt x="101282" y="112871"/>
                </a:lnTo>
                <a:lnTo>
                  <a:pt x="113625" y="91896"/>
                </a:lnTo>
                <a:lnTo>
                  <a:pt x="118110" y="66040"/>
                </a:lnTo>
                <a:lnTo>
                  <a:pt x="113625" y="39647"/>
                </a:lnTo>
                <a:lnTo>
                  <a:pt x="101282" y="18732"/>
                </a:lnTo>
                <a:lnTo>
                  <a:pt x="82748" y="4960"/>
                </a:lnTo>
                <a:lnTo>
                  <a:pt x="596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2059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10" h="132079">
                <a:moveTo>
                  <a:pt x="59689" y="0"/>
                </a:moveTo>
                <a:lnTo>
                  <a:pt x="82748" y="4960"/>
                </a:lnTo>
                <a:lnTo>
                  <a:pt x="101282" y="18732"/>
                </a:lnTo>
                <a:lnTo>
                  <a:pt x="113625" y="39647"/>
                </a:lnTo>
                <a:lnTo>
                  <a:pt x="118110" y="66040"/>
                </a:lnTo>
                <a:lnTo>
                  <a:pt x="113625" y="91896"/>
                </a:lnTo>
                <a:lnTo>
                  <a:pt x="101282" y="112871"/>
                </a:lnTo>
                <a:lnTo>
                  <a:pt x="82748" y="126940"/>
                </a:lnTo>
                <a:lnTo>
                  <a:pt x="59689" y="132080"/>
                </a:lnTo>
                <a:lnTo>
                  <a:pt x="36433" y="126940"/>
                </a:lnTo>
                <a:lnTo>
                  <a:pt x="17462" y="112871"/>
                </a:lnTo>
                <a:lnTo>
                  <a:pt x="4683" y="91896"/>
                </a:lnTo>
                <a:lnTo>
                  <a:pt x="0" y="66040"/>
                </a:lnTo>
                <a:lnTo>
                  <a:pt x="4683" y="39647"/>
                </a:lnTo>
                <a:lnTo>
                  <a:pt x="17462" y="18732"/>
                </a:lnTo>
                <a:lnTo>
                  <a:pt x="36433" y="496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205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7017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2069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2069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2069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3880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31990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09" h="132079">
                <a:moveTo>
                  <a:pt x="59689" y="0"/>
                </a:moveTo>
                <a:lnTo>
                  <a:pt x="36433" y="4960"/>
                </a:lnTo>
                <a:lnTo>
                  <a:pt x="17462" y="18732"/>
                </a:lnTo>
                <a:lnTo>
                  <a:pt x="4683" y="39647"/>
                </a:lnTo>
                <a:lnTo>
                  <a:pt x="0" y="66040"/>
                </a:lnTo>
                <a:lnTo>
                  <a:pt x="4683" y="91896"/>
                </a:lnTo>
                <a:lnTo>
                  <a:pt x="17462" y="112871"/>
                </a:lnTo>
                <a:lnTo>
                  <a:pt x="36433" y="126940"/>
                </a:lnTo>
                <a:lnTo>
                  <a:pt x="59689" y="132080"/>
                </a:lnTo>
                <a:lnTo>
                  <a:pt x="82748" y="126940"/>
                </a:lnTo>
                <a:lnTo>
                  <a:pt x="101282" y="112871"/>
                </a:lnTo>
                <a:lnTo>
                  <a:pt x="113625" y="91896"/>
                </a:lnTo>
                <a:lnTo>
                  <a:pt x="118109" y="66040"/>
                </a:lnTo>
                <a:lnTo>
                  <a:pt x="113625" y="39647"/>
                </a:lnTo>
                <a:lnTo>
                  <a:pt x="101282" y="18732"/>
                </a:lnTo>
                <a:lnTo>
                  <a:pt x="82748" y="4960"/>
                </a:lnTo>
                <a:lnTo>
                  <a:pt x="596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31990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09" h="132079">
                <a:moveTo>
                  <a:pt x="59689" y="0"/>
                </a:moveTo>
                <a:lnTo>
                  <a:pt x="82748" y="4960"/>
                </a:lnTo>
                <a:lnTo>
                  <a:pt x="101282" y="18732"/>
                </a:lnTo>
                <a:lnTo>
                  <a:pt x="113625" y="39647"/>
                </a:lnTo>
                <a:lnTo>
                  <a:pt x="118109" y="66040"/>
                </a:lnTo>
                <a:lnTo>
                  <a:pt x="113625" y="91896"/>
                </a:lnTo>
                <a:lnTo>
                  <a:pt x="101282" y="112871"/>
                </a:lnTo>
                <a:lnTo>
                  <a:pt x="82748" y="126940"/>
                </a:lnTo>
                <a:lnTo>
                  <a:pt x="59689" y="132080"/>
                </a:lnTo>
                <a:lnTo>
                  <a:pt x="36433" y="126940"/>
                </a:lnTo>
                <a:lnTo>
                  <a:pt x="17462" y="112871"/>
                </a:lnTo>
                <a:lnTo>
                  <a:pt x="4683" y="91896"/>
                </a:lnTo>
                <a:lnTo>
                  <a:pt x="0" y="66040"/>
                </a:lnTo>
                <a:lnTo>
                  <a:pt x="4683" y="39647"/>
                </a:lnTo>
                <a:lnTo>
                  <a:pt x="17462" y="18732"/>
                </a:lnTo>
                <a:lnTo>
                  <a:pt x="36433" y="496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3199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5010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9266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9266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9266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1078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8890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40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8890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40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8890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0575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5290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5290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5290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6974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459220" y="5797550"/>
            <a:ext cx="25336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80" dirty="0"/>
              <a:t>Intermediate</a:t>
            </a:r>
            <a:r>
              <a:rPr sz="3200" spc="130" dirty="0"/>
              <a:t> </a:t>
            </a:r>
            <a:r>
              <a:rPr sz="3200" spc="204" dirty="0"/>
              <a:t>Situation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7450"/>
            <a:ext cx="62052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After some merging steps, we have some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clusters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077" y="3886200"/>
            <a:ext cx="535940" cy="773430"/>
          </a:xfrm>
          <a:custGeom>
            <a:avLst/>
            <a:gdLst/>
            <a:ahLst/>
            <a:cxnLst/>
            <a:rect l="l" t="t" r="r" b="b"/>
            <a:pathLst>
              <a:path w="535940" h="773429">
                <a:moveTo>
                  <a:pt x="215582" y="0"/>
                </a:moveTo>
                <a:lnTo>
                  <a:pt x="167481" y="12699"/>
                </a:lnTo>
                <a:lnTo>
                  <a:pt x="127952" y="40639"/>
                </a:lnTo>
                <a:lnTo>
                  <a:pt x="121840" y="59471"/>
                </a:lnTo>
                <a:lnTo>
                  <a:pt x="115252" y="76993"/>
                </a:lnTo>
                <a:lnTo>
                  <a:pt x="108664" y="94753"/>
                </a:lnTo>
                <a:lnTo>
                  <a:pt x="102552" y="114300"/>
                </a:lnTo>
                <a:lnTo>
                  <a:pt x="108743" y="172303"/>
                </a:lnTo>
                <a:lnTo>
                  <a:pt x="109220" y="194468"/>
                </a:lnTo>
                <a:lnTo>
                  <a:pt x="93979" y="198774"/>
                </a:lnTo>
                <a:lnTo>
                  <a:pt x="53022" y="203200"/>
                </a:lnTo>
                <a:lnTo>
                  <a:pt x="33972" y="210819"/>
                </a:lnTo>
                <a:lnTo>
                  <a:pt x="24387" y="228758"/>
                </a:lnTo>
                <a:lnTo>
                  <a:pt x="21113" y="235267"/>
                </a:lnTo>
                <a:lnTo>
                  <a:pt x="19506" y="242252"/>
                </a:lnTo>
                <a:lnTo>
                  <a:pt x="14922" y="261619"/>
                </a:lnTo>
                <a:lnTo>
                  <a:pt x="11330" y="276125"/>
                </a:lnTo>
                <a:lnTo>
                  <a:pt x="7143" y="291941"/>
                </a:lnTo>
                <a:lnTo>
                  <a:pt x="3671" y="304661"/>
                </a:lnTo>
                <a:lnTo>
                  <a:pt x="2222" y="309880"/>
                </a:lnTo>
                <a:lnTo>
                  <a:pt x="1706" y="348237"/>
                </a:lnTo>
                <a:lnTo>
                  <a:pt x="0" y="388143"/>
                </a:lnTo>
                <a:lnTo>
                  <a:pt x="14922" y="455930"/>
                </a:lnTo>
                <a:lnTo>
                  <a:pt x="52228" y="479583"/>
                </a:lnTo>
                <a:lnTo>
                  <a:pt x="77152" y="488950"/>
                </a:lnTo>
                <a:lnTo>
                  <a:pt x="73659" y="511413"/>
                </a:lnTo>
                <a:lnTo>
                  <a:pt x="69214" y="533400"/>
                </a:lnTo>
                <a:lnTo>
                  <a:pt x="64293" y="555386"/>
                </a:lnTo>
                <a:lnTo>
                  <a:pt x="59372" y="577850"/>
                </a:lnTo>
                <a:lnTo>
                  <a:pt x="60959" y="656589"/>
                </a:lnTo>
                <a:lnTo>
                  <a:pt x="67587" y="697864"/>
                </a:lnTo>
                <a:lnTo>
                  <a:pt x="96539" y="744180"/>
                </a:lnTo>
                <a:lnTo>
                  <a:pt x="140652" y="764539"/>
                </a:lnTo>
                <a:lnTo>
                  <a:pt x="147002" y="767080"/>
                </a:lnTo>
                <a:lnTo>
                  <a:pt x="188118" y="751522"/>
                </a:lnTo>
                <a:lnTo>
                  <a:pt x="209232" y="716280"/>
                </a:lnTo>
                <a:lnTo>
                  <a:pt x="387402" y="716280"/>
                </a:lnTo>
                <a:lnTo>
                  <a:pt x="397192" y="699769"/>
                </a:lnTo>
                <a:lnTo>
                  <a:pt x="401276" y="668223"/>
                </a:lnTo>
                <a:lnTo>
                  <a:pt x="398472" y="653135"/>
                </a:lnTo>
                <a:lnTo>
                  <a:pt x="400484" y="648106"/>
                </a:lnTo>
                <a:lnTo>
                  <a:pt x="465772" y="642619"/>
                </a:lnTo>
                <a:lnTo>
                  <a:pt x="494665" y="592296"/>
                </a:lnTo>
                <a:lnTo>
                  <a:pt x="502205" y="561359"/>
                </a:lnTo>
                <a:lnTo>
                  <a:pt x="510222" y="529589"/>
                </a:lnTo>
                <a:lnTo>
                  <a:pt x="504904" y="507662"/>
                </a:lnTo>
                <a:lnTo>
                  <a:pt x="500062" y="491331"/>
                </a:lnTo>
                <a:lnTo>
                  <a:pt x="492363" y="477619"/>
                </a:lnTo>
                <a:lnTo>
                  <a:pt x="478472" y="463550"/>
                </a:lnTo>
                <a:lnTo>
                  <a:pt x="468868" y="440293"/>
                </a:lnTo>
                <a:lnTo>
                  <a:pt x="471170" y="428942"/>
                </a:lnTo>
                <a:lnTo>
                  <a:pt x="483473" y="422830"/>
                </a:lnTo>
                <a:lnTo>
                  <a:pt x="503872" y="415289"/>
                </a:lnTo>
                <a:lnTo>
                  <a:pt x="519549" y="386457"/>
                </a:lnTo>
                <a:lnTo>
                  <a:pt x="526415" y="374173"/>
                </a:lnTo>
                <a:lnTo>
                  <a:pt x="529947" y="364033"/>
                </a:lnTo>
                <a:lnTo>
                  <a:pt x="535622" y="341630"/>
                </a:lnTo>
                <a:lnTo>
                  <a:pt x="534173" y="319662"/>
                </a:lnTo>
                <a:lnTo>
                  <a:pt x="532606" y="288766"/>
                </a:lnTo>
                <a:lnTo>
                  <a:pt x="522922" y="227330"/>
                </a:lnTo>
                <a:lnTo>
                  <a:pt x="499705" y="189309"/>
                </a:lnTo>
                <a:lnTo>
                  <a:pt x="467677" y="157480"/>
                </a:lnTo>
                <a:lnTo>
                  <a:pt x="431839" y="132318"/>
                </a:lnTo>
                <a:lnTo>
                  <a:pt x="397192" y="114300"/>
                </a:lnTo>
                <a:lnTo>
                  <a:pt x="392172" y="109140"/>
                </a:lnTo>
                <a:lnTo>
                  <a:pt x="389413" y="100647"/>
                </a:lnTo>
                <a:lnTo>
                  <a:pt x="387369" y="90725"/>
                </a:lnTo>
                <a:lnTo>
                  <a:pt x="384492" y="81280"/>
                </a:lnTo>
                <a:lnTo>
                  <a:pt x="345062" y="53399"/>
                </a:lnTo>
                <a:lnTo>
                  <a:pt x="302418" y="33496"/>
                </a:lnTo>
                <a:lnTo>
                  <a:pt x="258583" y="17164"/>
                </a:lnTo>
                <a:lnTo>
                  <a:pt x="215582" y="0"/>
                </a:lnTo>
                <a:close/>
              </a:path>
              <a:path w="535940" h="773429">
                <a:moveTo>
                  <a:pt x="387402" y="716280"/>
                </a:moveTo>
                <a:lnTo>
                  <a:pt x="209232" y="716280"/>
                </a:lnTo>
                <a:lnTo>
                  <a:pt x="233124" y="734853"/>
                </a:lnTo>
                <a:lnTo>
                  <a:pt x="257492" y="750570"/>
                </a:lnTo>
                <a:lnTo>
                  <a:pt x="282813" y="763428"/>
                </a:lnTo>
                <a:lnTo>
                  <a:pt x="309562" y="773430"/>
                </a:lnTo>
                <a:lnTo>
                  <a:pt x="338435" y="764956"/>
                </a:lnTo>
                <a:lnTo>
                  <a:pt x="360521" y="751363"/>
                </a:lnTo>
                <a:lnTo>
                  <a:pt x="379035" y="730388"/>
                </a:lnTo>
                <a:lnTo>
                  <a:pt x="387402" y="71628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077" y="3886200"/>
            <a:ext cx="535940" cy="773430"/>
          </a:xfrm>
          <a:custGeom>
            <a:avLst/>
            <a:gdLst/>
            <a:ahLst/>
            <a:cxnLst/>
            <a:rect l="l" t="t" r="r" b="b"/>
            <a:pathLst>
              <a:path w="535940" h="773429">
                <a:moveTo>
                  <a:pt x="384492" y="81280"/>
                </a:moveTo>
                <a:lnTo>
                  <a:pt x="345062" y="53399"/>
                </a:lnTo>
                <a:lnTo>
                  <a:pt x="302418" y="33496"/>
                </a:lnTo>
                <a:lnTo>
                  <a:pt x="258583" y="17164"/>
                </a:lnTo>
                <a:lnTo>
                  <a:pt x="215582" y="0"/>
                </a:lnTo>
                <a:lnTo>
                  <a:pt x="167481" y="12699"/>
                </a:lnTo>
                <a:lnTo>
                  <a:pt x="127952" y="40639"/>
                </a:lnTo>
                <a:lnTo>
                  <a:pt x="121840" y="59471"/>
                </a:lnTo>
                <a:lnTo>
                  <a:pt x="115252" y="76993"/>
                </a:lnTo>
                <a:lnTo>
                  <a:pt x="108664" y="94753"/>
                </a:lnTo>
                <a:lnTo>
                  <a:pt x="102552" y="114300"/>
                </a:lnTo>
                <a:lnTo>
                  <a:pt x="108743" y="172303"/>
                </a:lnTo>
                <a:lnTo>
                  <a:pt x="109220" y="194468"/>
                </a:lnTo>
                <a:lnTo>
                  <a:pt x="93979" y="198774"/>
                </a:lnTo>
                <a:lnTo>
                  <a:pt x="53022" y="203200"/>
                </a:lnTo>
                <a:lnTo>
                  <a:pt x="46672" y="205739"/>
                </a:lnTo>
                <a:lnTo>
                  <a:pt x="40322" y="208280"/>
                </a:lnTo>
                <a:lnTo>
                  <a:pt x="33972" y="210819"/>
                </a:lnTo>
                <a:lnTo>
                  <a:pt x="24387" y="228758"/>
                </a:lnTo>
                <a:lnTo>
                  <a:pt x="21113" y="235267"/>
                </a:lnTo>
                <a:lnTo>
                  <a:pt x="19506" y="242252"/>
                </a:lnTo>
                <a:lnTo>
                  <a:pt x="14922" y="261619"/>
                </a:lnTo>
                <a:lnTo>
                  <a:pt x="11330" y="276125"/>
                </a:lnTo>
                <a:lnTo>
                  <a:pt x="7143" y="291941"/>
                </a:lnTo>
                <a:lnTo>
                  <a:pt x="3671" y="304661"/>
                </a:lnTo>
                <a:lnTo>
                  <a:pt x="2222" y="309880"/>
                </a:lnTo>
                <a:lnTo>
                  <a:pt x="1706" y="348237"/>
                </a:lnTo>
                <a:lnTo>
                  <a:pt x="0" y="388143"/>
                </a:lnTo>
                <a:lnTo>
                  <a:pt x="14922" y="455930"/>
                </a:lnTo>
                <a:lnTo>
                  <a:pt x="52228" y="479583"/>
                </a:lnTo>
                <a:lnTo>
                  <a:pt x="77152" y="488950"/>
                </a:lnTo>
                <a:lnTo>
                  <a:pt x="73659" y="511413"/>
                </a:lnTo>
                <a:lnTo>
                  <a:pt x="69214" y="533400"/>
                </a:lnTo>
                <a:lnTo>
                  <a:pt x="64293" y="555386"/>
                </a:lnTo>
                <a:lnTo>
                  <a:pt x="59372" y="577850"/>
                </a:lnTo>
                <a:lnTo>
                  <a:pt x="60959" y="656589"/>
                </a:lnTo>
                <a:lnTo>
                  <a:pt x="67587" y="697864"/>
                </a:lnTo>
                <a:lnTo>
                  <a:pt x="96539" y="744180"/>
                </a:lnTo>
                <a:lnTo>
                  <a:pt x="140652" y="764539"/>
                </a:lnTo>
                <a:lnTo>
                  <a:pt x="147002" y="767080"/>
                </a:lnTo>
                <a:lnTo>
                  <a:pt x="158432" y="773430"/>
                </a:lnTo>
                <a:lnTo>
                  <a:pt x="175478" y="764143"/>
                </a:lnTo>
                <a:lnTo>
                  <a:pt x="188118" y="751522"/>
                </a:lnTo>
                <a:lnTo>
                  <a:pt x="198616" y="735568"/>
                </a:lnTo>
                <a:lnTo>
                  <a:pt x="209232" y="716280"/>
                </a:lnTo>
                <a:lnTo>
                  <a:pt x="233124" y="734853"/>
                </a:lnTo>
                <a:lnTo>
                  <a:pt x="257492" y="750570"/>
                </a:lnTo>
                <a:lnTo>
                  <a:pt x="282813" y="763428"/>
                </a:lnTo>
                <a:lnTo>
                  <a:pt x="309562" y="773430"/>
                </a:lnTo>
                <a:lnTo>
                  <a:pt x="338435" y="764956"/>
                </a:lnTo>
                <a:lnTo>
                  <a:pt x="360521" y="751363"/>
                </a:lnTo>
                <a:lnTo>
                  <a:pt x="379035" y="730388"/>
                </a:lnTo>
                <a:lnTo>
                  <a:pt x="397192" y="699769"/>
                </a:lnTo>
                <a:lnTo>
                  <a:pt x="401276" y="668223"/>
                </a:lnTo>
                <a:lnTo>
                  <a:pt x="398472" y="653135"/>
                </a:lnTo>
                <a:lnTo>
                  <a:pt x="400484" y="648106"/>
                </a:lnTo>
                <a:lnTo>
                  <a:pt x="465772" y="642619"/>
                </a:lnTo>
                <a:lnTo>
                  <a:pt x="494665" y="592296"/>
                </a:lnTo>
                <a:lnTo>
                  <a:pt x="502205" y="561359"/>
                </a:lnTo>
                <a:lnTo>
                  <a:pt x="510222" y="529589"/>
                </a:lnTo>
                <a:lnTo>
                  <a:pt x="504904" y="507662"/>
                </a:lnTo>
                <a:lnTo>
                  <a:pt x="500062" y="491331"/>
                </a:lnTo>
                <a:lnTo>
                  <a:pt x="492363" y="477619"/>
                </a:lnTo>
                <a:lnTo>
                  <a:pt x="478472" y="463550"/>
                </a:lnTo>
                <a:lnTo>
                  <a:pt x="468868" y="440293"/>
                </a:lnTo>
                <a:lnTo>
                  <a:pt x="471170" y="428942"/>
                </a:lnTo>
                <a:lnTo>
                  <a:pt x="483473" y="422830"/>
                </a:lnTo>
                <a:lnTo>
                  <a:pt x="503872" y="415289"/>
                </a:lnTo>
                <a:lnTo>
                  <a:pt x="519549" y="386457"/>
                </a:lnTo>
                <a:lnTo>
                  <a:pt x="526415" y="374173"/>
                </a:lnTo>
                <a:lnTo>
                  <a:pt x="529947" y="364033"/>
                </a:lnTo>
                <a:lnTo>
                  <a:pt x="535622" y="341630"/>
                </a:lnTo>
                <a:lnTo>
                  <a:pt x="534173" y="319662"/>
                </a:lnTo>
                <a:lnTo>
                  <a:pt x="532606" y="288766"/>
                </a:lnTo>
                <a:lnTo>
                  <a:pt x="522922" y="227330"/>
                </a:lnTo>
                <a:lnTo>
                  <a:pt x="499705" y="189309"/>
                </a:lnTo>
                <a:lnTo>
                  <a:pt x="467677" y="157480"/>
                </a:lnTo>
                <a:lnTo>
                  <a:pt x="431839" y="132318"/>
                </a:lnTo>
                <a:lnTo>
                  <a:pt x="397192" y="114300"/>
                </a:lnTo>
                <a:lnTo>
                  <a:pt x="392172" y="109140"/>
                </a:lnTo>
                <a:lnTo>
                  <a:pt x="389413" y="100647"/>
                </a:lnTo>
                <a:lnTo>
                  <a:pt x="387369" y="90725"/>
                </a:lnTo>
                <a:lnTo>
                  <a:pt x="384492" y="8128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3886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5700" y="4659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0" y="2741929"/>
            <a:ext cx="914400" cy="748030"/>
          </a:xfrm>
          <a:custGeom>
            <a:avLst/>
            <a:gdLst/>
            <a:ahLst/>
            <a:cxnLst/>
            <a:rect l="l" t="t" r="r" b="b"/>
            <a:pathLst>
              <a:path w="914400" h="748029">
                <a:moveTo>
                  <a:pt x="889937" y="593560"/>
                </a:moveTo>
                <a:lnTo>
                  <a:pt x="216182" y="593560"/>
                </a:lnTo>
                <a:lnTo>
                  <a:pt x="229870" y="594677"/>
                </a:lnTo>
                <a:lnTo>
                  <a:pt x="234244" y="605742"/>
                </a:lnTo>
                <a:lnTo>
                  <a:pt x="241300" y="674370"/>
                </a:lnTo>
                <a:lnTo>
                  <a:pt x="246836" y="694372"/>
                </a:lnTo>
                <a:lnTo>
                  <a:pt x="248919" y="701040"/>
                </a:lnTo>
                <a:lnTo>
                  <a:pt x="278288" y="718502"/>
                </a:lnTo>
                <a:lnTo>
                  <a:pt x="286246" y="720685"/>
                </a:lnTo>
                <a:lnTo>
                  <a:pt x="308610" y="726440"/>
                </a:lnTo>
                <a:lnTo>
                  <a:pt x="325576" y="731361"/>
                </a:lnTo>
                <a:lnTo>
                  <a:pt x="344328" y="737235"/>
                </a:lnTo>
                <a:lnTo>
                  <a:pt x="365760" y="744220"/>
                </a:lnTo>
                <a:lnTo>
                  <a:pt x="411142" y="745013"/>
                </a:lnTo>
                <a:lnTo>
                  <a:pt x="458311" y="747712"/>
                </a:lnTo>
                <a:lnTo>
                  <a:pt x="502384" y="744220"/>
                </a:lnTo>
                <a:lnTo>
                  <a:pt x="538480" y="726440"/>
                </a:lnTo>
                <a:lnTo>
                  <a:pt x="567213" y="675163"/>
                </a:lnTo>
                <a:lnTo>
                  <a:pt x="577850" y="640080"/>
                </a:lnTo>
                <a:lnTo>
                  <a:pt x="847520" y="640080"/>
                </a:lnTo>
                <a:lnTo>
                  <a:pt x="864869" y="629920"/>
                </a:lnTo>
                <a:lnTo>
                  <a:pt x="879951" y="612437"/>
                </a:lnTo>
                <a:lnTo>
                  <a:pt x="889937" y="593560"/>
                </a:lnTo>
                <a:close/>
              </a:path>
              <a:path w="914400" h="748029">
                <a:moveTo>
                  <a:pt x="847520" y="640080"/>
                </a:moveTo>
                <a:lnTo>
                  <a:pt x="577850" y="640080"/>
                </a:lnTo>
                <a:lnTo>
                  <a:pt x="604321" y="645477"/>
                </a:lnTo>
                <a:lnTo>
                  <a:pt x="630555" y="651827"/>
                </a:lnTo>
                <a:lnTo>
                  <a:pt x="683260" y="665480"/>
                </a:lnTo>
                <a:lnTo>
                  <a:pt x="726817" y="664924"/>
                </a:lnTo>
                <a:lnTo>
                  <a:pt x="776446" y="662940"/>
                </a:lnTo>
                <a:lnTo>
                  <a:pt x="824884" y="653335"/>
                </a:lnTo>
                <a:lnTo>
                  <a:pt x="847520" y="640080"/>
                </a:lnTo>
                <a:close/>
              </a:path>
              <a:path w="914400" h="748029">
                <a:moveTo>
                  <a:pt x="403860" y="0"/>
                </a:moveTo>
                <a:lnTo>
                  <a:pt x="377825" y="2262"/>
                </a:lnTo>
                <a:lnTo>
                  <a:pt x="341312" y="4762"/>
                </a:lnTo>
                <a:lnTo>
                  <a:pt x="302418" y="9644"/>
                </a:lnTo>
                <a:lnTo>
                  <a:pt x="232440" y="43119"/>
                </a:lnTo>
                <a:lnTo>
                  <a:pt x="200091" y="76271"/>
                </a:lnTo>
                <a:lnTo>
                  <a:pt x="172679" y="114787"/>
                </a:lnTo>
                <a:lnTo>
                  <a:pt x="150693" y="154950"/>
                </a:lnTo>
                <a:lnTo>
                  <a:pt x="134619" y="193040"/>
                </a:lnTo>
                <a:lnTo>
                  <a:pt x="128845" y="200282"/>
                </a:lnTo>
                <a:lnTo>
                  <a:pt x="118903" y="204311"/>
                </a:lnTo>
                <a:lnTo>
                  <a:pt x="107295" y="207148"/>
                </a:lnTo>
                <a:lnTo>
                  <a:pt x="96519" y="210820"/>
                </a:lnTo>
                <a:lnTo>
                  <a:pt x="68803" y="254162"/>
                </a:lnTo>
                <a:lnTo>
                  <a:pt x="47914" y="300918"/>
                </a:lnTo>
                <a:lnTo>
                  <a:pt x="31231" y="349625"/>
                </a:lnTo>
                <a:lnTo>
                  <a:pt x="16134" y="398820"/>
                </a:lnTo>
                <a:lnTo>
                  <a:pt x="0" y="447040"/>
                </a:lnTo>
                <a:lnTo>
                  <a:pt x="6984" y="487342"/>
                </a:lnTo>
                <a:lnTo>
                  <a:pt x="27146" y="537944"/>
                </a:lnTo>
                <a:lnTo>
                  <a:pt x="69969" y="577373"/>
                </a:lnTo>
                <a:lnTo>
                  <a:pt x="111640" y="596106"/>
                </a:lnTo>
                <a:lnTo>
                  <a:pt x="134619" y="604520"/>
                </a:lnTo>
                <a:lnTo>
                  <a:pt x="186619" y="598228"/>
                </a:lnTo>
                <a:lnTo>
                  <a:pt x="216182" y="593560"/>
                </a:lnTo>
                <a:lnTo>
                  <a:pt x="889937" y="593560"/>
                </a:lnTo>
                <a:lnTo>
                  <a:pt x="890269" y="592931"/>
                </a:lnTo>
                <a:lnTo>
                  <a:pt x="897731" y="572234"/>
                </a:lnTo>
                <a:lnTo>
                  <a:pt x="904239" y="551180"/>
                </a:lnTo>
                <a:lnTo>
                  <a:pt x="907434" y="543460"/>
                </a:lnTo>
                <a:lnTo>
                  <a:pt x="910748" y="535146"/>
                </a:lnTo>
                <a:lnTo>
                  <a:pt x="914400" y="525780"/>
                </a:lnTo>
                <a:lnTo>
                  <a:pt x="903347" y="502900"/>
                </a:lnTo>
                <a:lnTo>
                  <a:pt x="888841" y="485616"/>
                </a:lnTo>
                <a:lnTo>
                  <a:pt x="870287" y="470951"/>
                </a:lnTo>
                <a:lnTo>
                  <a:pt x="847089" y="455930"/>
                </a:lnTo>
                <a:lnTo>
                  <a:pt x="868501" y="422473"/>
                </a:lnTo>
                <a:lnTo>
                  <a:pt x="886936" y="388302"/>
                </a:lnTo>
                <a:lnTo>
                  <a:pt x="902275" y="352702"/>
                </a:lnTo>
                <a:lnTo>
                  <a:pt x="914400" y="314960"/>
                </a:lnTo>
                <a:lnTo>
                  <a:pt x="904120" y="274657"/>
                </a:lnTo>
                <a:lnTo>
                  <a:pt x="888364" y="243998"/>
                </a:lnTo>
                <a:lnTo>
                  <a:pt x="864036" y="218340"/>
                </a:lnTo>
                <a:lnTo>
                  <a:pt x="828039" y="193040"/>
                </a:lnTo>
                <a:lnTo>
                  <a:pt x="825115" y="192563"/>
                </a:lnTo>
                <a:lnTo>
                  <a:pt x="768667" y="192563"/>
                </a:lnTo>
                <a:lnTo>
                  <a:pt x="766327" y="184008"/>
                </a:lnTo>
                <a:lnTo>
                  <a:pt x="765186" y="155557"/>
                </a:lnTo>
                <a:lnTo>
                  <a:pt x="760730" y="97790"/>
                </a:lnTo>
                <a:lnTo>
                  <a:pt x="756087" y="93583"/>
                </a:lnTo>
                <a:lnTo>
                  <a:pt x="520600" y="93583"/>
                </a:lnTo>
                <a:lnTo>
                  <a:pt x="507206" y="90487"/>
                </a:lnTo>
                <a:lnTo>
                  <a:pt x="500241" y="73580"/>
                </a:lnTo>
                <a:lnTo>
                  <a:pt x="491489" y="45720"/>
                </a:lnTo>
                <a:lnTo>
                  <a:pt x="456723" y="23752"/>
                </a:lnTo>
                <a:lnTo>
                  <a:pt x="441960" y="13811"/>
                </a:lnTo>
                <a:lnTo>
                  <a:pt x="430053" y="8393"/>
                </a:lnTo>
                <a:lnTo>
                  <a:pt x="403860" y="0"/>
                </a:lnTo>
                <a:close/>
              </a:path>
              <a:path w="914400" h="748029">
                <a:moveTo>
                  <a:pt x="795008" y="187660"/>
                </a:moveTo>
                <a:lnTo>
                  <a:pt x="776722" y="190641"/>
                </a:lnTo>
                <a:lnTo>
                  <a:pt x="768667" y="192563"/>
                </a:lnTo>
                <a:lnTo>
                  <a:pt x="825115" y="192563"/>
                </a:lnTo>
                <a:lnTo>
                  <a:pt x="795008" y="187660"/>
                </a:lnTo>
                <a:close/>
              </a:path>
              <a:path w="914400" h="748029">
                <a:moveTo>
                  <a:pt x="626110" y="36830"/>
                </a:moveTo>
                <a:lnTo>
                  <a:pt x="600789" y="43755"/>
                </a:lnTo>
                <a:lnTo>
                  <a:pt x="581660" y="50323"/>
                </a:lnTo>
                <a:lnTo>
                  <a:pt x="565388" y="60940"/>
                </a:lnTo>
                <a:lnTo>
                  <a:pt x="548639" y="80010"/>
                </a:lnTo>
                <a:lnTo>
                  <a:pt x="520600" y="93583"/>
                </a:lnTo>
                <a:lnTo>
                  <a:pt x="756087" y="93583"/>
                </a:lnTo>
                <a:lnTo>
                  <a:pt x="733266" y="72905"/>
                </a:lnTo>
                <a:lnTo>
                  <a:pt x="700087" y="57785"/>
                </a:lnTo>
                <a:lnTo>
                  <a:pt x="626110" y="3683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2741929"/>
            <a:ext cx="914400" cy="748030"/>
          </a:xfrm>
          <a:custGeom>
            <a:avLst/>
            <a:gdLst/>
            <a:ahLst/>
            <a:cxnLst/>
            <a:rect l="l" t="t" r="r" b="b"/>
            <a:pathLst>
              <a:path w="914400" h="748029">
                <a:moveTo>
                  <a:pt x="96519" y="210820"/>
                </a:moveTo>
                <a:lnTo>
                  <a:pt x="68803" y="254162"/>
                </a:lnTo>
                <a:lnTo>
                  <a:pt x="47914" y="300918"/>
                </a:lnTo>
                <a:lnTo>
                  <a:pt x="31231" y="349625"/>
                </a:lnTo>
                <a:lnTo>
                  <a:pt x="16134" y="398820"/>
                </a:lnTo>
                <a:lnTo>
                  <a:pt x="0" y="447040"/>
                </a:lnTo>
                <a:lnTo>
                  <a:pt x="6984" y="487342"/>
                </a:lnTo>
                <a:lnTo>
                  <a:pt x="27146" y="537944"/>
                </a:lnTo>
                <a:lnTo>
                  <a:pt x="69969" y="577373"/>
                </a:lnTo>
                <a:lnTo>
                  <a:pt x="90805" y="586740"/>
                </a:lnTo>
                <a:lnTo>
                  <a:pt x="111640" y="596106"/>
                </a:lnTo>
                <a:lnTo>
                  <a:pt x="134619" y="604520"/>
                </a:lnTo>
                <a:lnTo>
                  <a:pt x="186619" y="598228"/>
                </a:lnTo>
                <a:lnTo>
                  <a:pt x="216182" y="593560"/>
                </a:lnTo>
                <a:lnTo>
                  <a:pt x="229870" y="594677"/>
                </a:lnTo>
                <a:lnTo>
                  <a:pt x="234244" y="605742"/>
                </a:lnTo>
                <a:lnTo>
                  <a:pt x="235867" y="630919"/>
                </a:lnTo>
                <a:lnTo>
                  <a:pt x="241300" y="674370"/>
                </a:lnTo>
                <a:lnTo>
                  <a:pt x="242669" y="681037"/>
                </a:lnTo>
                <a:lnTo>
                  <a:pt x="244633" y="687704"/>
                </a:lnTo>
                <a:lnTo>
                  <a:pt x="246836" y="694372"/>
                </a:lnTo>
                <a:lnTo>
                  <a:pt x="248919" y="701040"/>
                </a:lnTo>
                <a:lnTo>
                  <a:pt x="270569" y="713938"/>
                </a:lnTo>
                <a:lnTo>
                  <a:pt x="278288" y="718502"/>
                </a:lnTo>
                <a:lnTo>
                  <a:pt x="286246" y="720685"/>
                </a:lnTo>
                <a:lnTo>
                  <a:pt x="308610" y="726440"/>
                </a:lnTo>
                <a:lnTo>
                  <a:pt x="325576" y="731361"/>
                </a:lnTo>
                <a:lnTo>
                  <a:pt x="344328" y="737235"/>
                </a:lnTo>
                <a:lnTo>
                  <a:pt x="359509" y="742156"/>
                </a:lnTo>
                <a:lnTo>
                  <a:pt x="365760" y="744220"/>
                </a:lnTo>
                <a:lnTo>
                  <a:pt x="411142" y="745013"/>
                </a:lnTo>
                <a:lnTo>
                  <a:pt x="458311" y="747712"/>
                </a:lnTo>
                <a:lnTo>
                  <a:pt x="502384" y="744220"/>
                </a:lnTo>
                <a:lnTo>
                  <a:pt x="538480" y="726440"/>
                </a:lnTo>
                <a:lnTo>
                  <a:pt x="567213" y="675163"/>
                </a:lnTo>
                <a:lnTo>
                  <a:pt x="577850" y="640080"/>
                </a:lnTo>
                <a:lnTo>
                  <a:pt x="604321" y="645477"/>
                </a:lnTo>
                <a:lnTo>
                  <a:pt x="630555" y="651827"/>
                </a:lnTo>
                <a:lnTo>
                  <a:pt x="656788" y="658653"/>
                </a:lnTo>
                <a:lnTo>
                  <a:pt x="683260" y="665480"/>
                </a:lnTo>
                <a:lnTo>
                  <a:pt x="726817" y="664924"/>
                </a:lnTo>
                <a:lnTo>
                  <a:pt x="776446" y="662940"/>
                </a:lnTo>
                <a:lnTo>
                  <a:pt x="824884" y="653335"/>
                </a:lnTo>
                <a:lnTo>
                  <a:pt x="864869" y="629920"/>
                </a:lnTo>
                <a:lnTo>
                  <a:pt x="890269" y="592931"/>
                </a:lnTo>
                <a:lnTo>
                  <a:pt x="904239" y="551180"/>
                </a:lnTo>
                <a:lnTo>
                  <a:pt x="907434" y="543460"/>
                </a:lnTo>
                <a:lnTo>
                  <a:pt x="910748" y="535146"/>
                </a:lnTo>
                <a:lnTo>
                  <a:pt x="913348" y="528498"/>
                </a:lnTo>
                <a:lnTo>
                  <a:pt x="914400" y="525780"/>
                </a:lnTo>
                <a:lnTo>
                  <a:pt x="903347" y="502900"/>
                </a:lnTo>
                <a:lnTo>
                  <a:pt x="888841" y="485616"/>
                </a:lnTo>
                <a:lnTo>
                  <a:pt x="870287" y="470951"/>
                </a:lnTo>
                <a:lnTo>
                  <a:pt x="847089" y="455930"/>
                </a:lnTo>
                <a:lnTo>
                  <a:pt x="868501" y="422473"/>
                </a:lnTo>
                <a:lnTo>
                  <a:pt x="886936" y="388302"/>
                </a:lnTo>
                <a:lnTo>
                  <a:pt x="902275" y="352702"/>
                </a:lnTo>
                <a:lnTo>
                  <a:pt x="914400" y="314960"/>
                </a:lnTo>
                <a:lnTo>
                  <a:pt x="904120" y="274657"/>
                </a:lnTo>
                <a:lnTo>
                  <a:pt x="888364" y="243998"/>
                </a:lnTo>
                <a:lnTo>
                  <a:pt x="864036" y="218340"/>
                </a:lnTo>
                <a:lnTo>
                  <a:pt x="828039" y="193040"/>
                </a:lnTo>
                <a:lnTo>
                  <a:pt x="795008" y="187660"/>
                </a:lnTo>
                <a:lnTo>
                  <a:pt x="776722" y="190641"/>
                </a:lnTo>
                <a:lnTo>
                  <a:pt x="768667" y="192563"/>
                </a:lnTo>
                <a:lnTo>
                  <a:pt x="766327" y="184008"/>
                </a:lnTo>
                <a:lnTo>
                  <a:pt x="760730" y="97790"/>
                </a:lnTo>
                <a:lnTo>
                  <a:pt x="700087" y="57785"/>
                </a:lnTo>
                <a:lnTo>
                  <a:pt x="626110" y="36830"/>
                </a:lnTo>
                <a:lnTo>
                  <a:pt x="600789" y="43755"/>
                </a:lnTo>
                <a:lnTo>
                  <a:pt x="581660" y="50323"/>
                </a:lnTo>
                <a:lnTo>
                  <a:pt x="565388" y="60940"/>
                </a:lnTo>
                <a:lnTo>
                  <a:pt x="548639" y="80010"/>
                </a:lnTo>
                <a:lnTo>
                  <a:pt x="520600" y="93583"/>
                </a:lnTo>
                <a:lnTo>
                  <a:pt x="507206" y="90487"/>
                </a:lnTo>
                <a:lnTo>
                  <a:pt x="500241" y="73580"/>
                </a:lnTo>
                <a:lnTo>
                  <a:pt x="491489" y="45720"/>
                </a:lnTo>
                <a:lnTo>
                  <a:pt x="456723" y="23752"/>
                </a:lnTo>
                <a:lnTo>
                  <a:pt x="441960" y="13811"/>
                </a:lnTo>
                <a:lnTo>
                  <a:pt x="430053" y="8393"/>
                </a:lnTo>
                <a:lnTo>
                  <a:pt x="403860" y="0"/>
                </a:lnTo>
                <a:lnTo>
                  <a:pt x="377825" y="2262"/>
                </a:lnTo>
                <a:lnTo>
                  <a:pt x="341312" y="4762"/>
                </a:lnTo>
                <a:lnTo>
                  <a:pt x="302418" y="9644"/>
                </a:lnTo>
                <a:lnTo>
                  <a:pt x="232440" y="43119"/>
                </a:lnTo>
                <a:lnTo>
                  <a:pt x="200091" y="76271"/>
                </a:lnTo>
                <a:lnTo>
                  <a:pt x="172679" y="114787"/>
                </a:lnTo>
                <a:lnTo>
                  <a:pt x="150693" y="154950"/>
                </a:lnTo>
                <a:lnTo>
                  <a:pt x="134619" y="193040"/>
                </a:lnTo>
                <a:lnTo>
                  <a:pt x="128845" y="200282"/>
                </a:lnTo>
                <a:lnTo>
                  <a:pt x="118903" y="204311"/>
                </a:lnTo>
                <a:lnTo>
                  <a:pt x="107295" y="207148"/>
                </a:lnTo>
                <a:lnTo>
                  <a:pt x="96519" y="21082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350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2741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1529" y="3048000"/>
            <a:ext cx="673100" cy="762000"/>
          </a:xfrm>
          <a:custGeom>
            <a:avLst/>
            <a:gdLst/>
            <a:ahLst/>
            <a:cxnLst/>
            <a:rect l="l" t="t" r="r" b="b"/>
            <a:pathLst>
              <a:path w="673100" h="762000">
                <a:moveTo>
                  <a:pt x="284480" y="0"/>
                </a:moveTo>
                <a:lnTo>
                  <a:pt x="219710" y="21431"/>
                </a:lnTo>
                <a:lnTo>
                  <a:pt x="173990" y="72389"/>
                </a:lnTo>
                <a:lnTo>
                  <a:pt x="169180" y="99459"/>
                </a:lnTo>
                <a:lnTo>
                  <a:pt x="171920" y="114535"/>
                </a:lnTo>
                <a:lnTo>
                  <a:pt x="173672" y="121285"/>
                </a:lnTo>
                <a:lnTo>
                  <a:pt x="165899" y="123378"/>
                </a:lnTo>
                <a:lnTo>
                  <a:pt x="87630" y="128270"/>
                </a:lnTo>
                <a:lnTo>
                  <a:pt x="51276" y="177958"/>
                </a:lnTo>
                <a:lnTo>
                  <a:pt x="33020" y="240029"/>
                </a:lnTo>
                <a:lnTo>
                  <a:pt x="39151" y="261401"/>
                </a:lnTo>
                <a:lnTo>
                  <a:pt x="44926" y="277653"/>
                </a:lnTo>
                <a:lnTo>
                  <a:pt x="54272" y="291286"/>
                </a:lnTo>
                <a:lnTo>
                  <a:pt x="71120" y="304800"/>
                </a:lnTo>
                <a:lnTo>
                  <a:pt x="83681" y="328056"/>
                </a:lnTo>
                <a:lnTo>
                  <a:pt x="81121" y="339407"/>
                </a:lnTo>
                <a:lnTo>
                  <a:pt x="65940" y="345519"/>
                </a:lnTo>
                <a:lnTo>
                  <a:pt x="40640" y="353060"/>
                </a:lnTo>
                <a:lnTo>
                  <a:pt x="20716" y="381337"/>
                </a:lnTo>
                <a:lnTo>
                  <a:pt x="11747" y="393541"/>
                </a:lnTo>
                <a:lnTo>
                  <a:pt x="7064" y="403602"/>
                </a:lnTo>
                <a:lnTo>
                  <a:pt x="0" y="425450"/>
                </a:lnTo>
                <a:lnTo>
                  <a:pt x="1508" y="447198"/>
                </a:lnTo>
                <a:lnTo>
                  <a:pt x="3492" y="477520"/>
                </a:lnTo>
                <a:lnTo>
                  <a:pt x="16510" y="537210"/>
                </a:lnTo>
                <a:lnTo>
                  <a:pt x="45223" y="575230"/>
                </a:lnTo>
                <a:lnTo>
                  <a:pt x="85248" y="607059"/>
                </a:lnTo>
                <a:lnTo>
                  <a:pt x="130274" y="632221"/>
                </a:lnTo>
                <a:lnTo>
                  <a:pt x="173990" y="650239"/>
                </a:lnTo>
                <a:lnTo>
                  <a:pt x="180478" y="655181"/>
                </a:lnTo>
                <a:lnTo>
                  <a:pt x="183991" y="663098"/>
                </a:lnTo>
                <a:lnTo>
                  <a:pt x="186312" y="672207"/>
                </a:lnTo>
                <a:lnTo>
                  <a:pt x="189230" y="680719"/>
                </a:lnTo>
                <a:lnTo>
                  <a:pt x="228488" y="704413"/>
                </a:lnTo>
                <a:lnTo>
                  <a:pt x="270733" y="722132"/>
                </a:lnTo>
                <a:lnTo>
                  <a:pt x="314685" y="736132"/>
                </a:lnTo>
                <a:lnTo>
                  <a:pt x="359064" y="748670"/>
                </a:lnTo>
                <a:lnTo>
                  <a:pt x="402590" y="762000"/>
                </a:lnTo>
                <a:lnTo>
                  <a:pt x="462914" y="749935"/>
                </a:lnTo>
                <a:lnTo>
                  <a:pt x="511810" y="722630"/>
                </a:lnTo>
                <a:lnTo>
                  <a:pt x="519985" y="703282"/>
                </a:lnTo>
                <a:lnTo>
                  <a:pt x="528637" y="685958"/>
                </a:lnTo>
                <a:lnTo>
                  <a:pt x="536813" y="668873"/>
                </a:lnTo>
                <a:lnTo>
                  <a:pt x="543560" y="650239"/>
                </a:lnTo>
                <a:lnTo>
                  <a:pt x="537474" y="600516"/>
                </a:lnTo>
                <a:lnTo>
                  <a:pt x="534192" y="576153"/>
                </a:lnTo>
                <a:lnTo>
                  <a:pt x="540176" y="567761"/>
                </a:lnTo>
                <a:lnTo>
                  <a:pt x="561888" y="565952"/>
                </a:lnTo>
                <a:lnTo>
                  <a:pt x="605790" y="561339"/>
                </a:lnTo>
                <a:lnTo>
                  <a:pt x="614680" y="560069"/>
                </a:lnTo>
                <a:lnTo>
                  <a:pt x="622300" y="556260"/>
                </a:lnTo>
                <a:lnTo>
                  <a:pt x="629920" y="553720"/>
                </a:lnTo>
                <a:lnTo>
                  <a:pt x="642084" y="536356"/>
                </a:lnTo>
                <a:lnTo>
                  <a:pt x="646271" y="530066"/>
                </a:lnTo>
                <a:lnTo>
                  <a:pt x="648315" y="523537"/>
                </a:lnTo>
                <a:lnTo>
                  <a:pt x="654050" y="505460"/>
                </a:lnTo>
                <a:lnTo>
                  <a:pt x="658038" y="490954"/>
                </a:lnTo>
                <a:lnTo>
                  <a:pt x="663098" y="475138"/>
                </a:lnTo>
                <a:lnTo>
                  <a:pt x="667444" y="462418"/>
                </a:lnTo>
                <a:lnTo>
                  <a:pt x="669290" y="457200"/>
                </a:lnTo>
                <a:lnTo>
                  <a:pt x="669944" y="419060"/>
                </a:lnTo>
                <a:lnTo>
                  <a:pt x="672623" y="379729"/>
                </a:lnTo>
                <a:lnTo>
                  <a:pt x="654050" y="313689"/>
                </a:lnTo>
                <a:lnTo>
                  <a:pt x="607060" y="289560"/>
                </a:lnTo>
                <a:lnTo>
                  <a:pt x="575310" y="280670"/>
                </a:lnTo>
                <a:lnTo>
                  <a:pt x="580489" y="258226"/>
                </a:lnTo>
                <a:lnTo>
                  <a:pt x="586263" y="236378"/>
                </a:lnTo>
                <a:lnTo>
                  <a:pt x="592276" y="214768"/>
                </a:lnTo>
                <a:lnTo>
                  <a:pt x="598170" y="193039"/>
                </a:lnTo>
                <a:lnTo>
                  <a:pt x="597693" y="156904"/>
                </a:lnTo>
                <a:lnTo>
                  <a:pt x="596265" y="115411"/>
                </a:lnTo>
                <a:lnTo>
                  <a:pt x="588168" y="74632"/>
                </a:lnTo>
                <a:lnTo>
                  <a:pt x="576871" y="55879"/>
                </a:lnTo>
                <a:lnTo>
                  <a:pt x="410210" y="55879"/>
                </a:lnTo>
                <a:lnTo>
                  <a:pt x="379849" y="38040"/>
                </a:lnTo>
                <a:lnTo>
                  <a:pt x="349250" y="22701"/>
                </a:lnTo>
                <a:lnTo>
                  <a:pt x="317698" y="9981"/>
                </a:lnTo>
                <a:lnTo>
                  <a:pt x="284480" y="0"/>
                </a:lnTo>
                <a:close/>
              </a:path>
              <a:path w="673100" h="762000">
                <a:moveTo>
                  <a:pt x="473710" y="0"/>
                </a:moveTo>
                <a:lnTo>
                  <a:pt x="452715" y="9088"/>
                </a:lnTo>
                <a:lnTo>
                  <a:pt x="437197" y="21272"/>
                </a:lnTo>
                <a:lnTo>
                  <a:pt x="424060" y="36790"/>
                </a:lnTo>
                <a:lnTo>
                  <a:pt x="410210" y="55879"/>
                </a:lnTo>
                <a:lnTo>
                  <a:pt x="576871" y="55879"/>
                </a:lnTo>
                <a:lnTo>
                  <a:pt x="534035" y="20319"/>
                </a:lnTo>
                <a:lnTo>
                  <a:pt x="496570" y="7620"/>
                </a:lnTo>
                <a:lnTo>
                  <a:pt x="487680" y="6350"/>
                </a:lnTo>
                <a:lnTo>
                  <a:pt x="47371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1529" y="3048000"/>
            <a:ext cx="673100" cy="762000"/>
          </a:xfrm>
          <a:custGeom>
            <a:avLst/>
            <a:gdLst/>
            <a:ahLst/>
            <a:cxnLst/>
            <a:rect l="l" t="t" r="r" b="b"/>
            <a:pathLst>
              <a:path w="673100" h="762000">
                <a:moveTo>
                  <a:pt x="189230" y="680719"/>
                </a:moveTo>
                <a:lnTo>
                  <a:pt x="228488" y="704413"/>
                </a:lnTo>
                <a:lnTo>
                  <a:pt x="270733" y="722132"/>
                </a:lnTo>
                <a:lnTo>
                  <a:pt x="314685" y="736132"/>
                </a:lnTo>
                <a:lnTo>
                  <a:pt x="359064" y="748670"/>
                </a:lnTo>
                <a:lnTo>
                  <a:pt x="402590" y="762000"/>
                </a:lnTo>
                <a:lnTo>
                  <a:pt x="462914" y="749935"/>
                </a:lnTo>
                <a:lnTo>
                  <a:pt x="511810" y="722630"/>
                </a:lnTo>
                <a:lnTo>
                  <a:pt x="519985" y="703282"/>
                </a:lnTo>
                <a:lnTo>
                  <a:pt x="528637" y="685958"/>
                </a:lnTo>
                <a:lnTo>
                  <a:pt x="536813" y="668873"/>
                </a:lnTo>
                <a:lnTo>
                  <a:pt x="543560" y="650239"/>
                </a:lnTo>
                <a:lnTo>
                  <a:pt x="537474" y="600516"/>
                </a:lnTo>
                <a:lnTo>
                  <a:pt x="534192" y="576153"/>
                </a:lnTo>
                <a:lnTo>
                  <a:pt x="540176" y="567761"/>
                </a:lnTo>
                <a:lnTo>
                  <a:pt x="561888" y="565952"/>
                </a:lnTo>
                <a:lnTo>
                  <a:pt x="605790" y="561339"/>
                </a:lnTo>
                <a:lnTo>
                  <a:pt x="614680" y="560069"/>
                </a:lnTo>
                <a:lnTo>
                  <a:pt x="622300" y="556260"/>
                </a:lnTo>
                <a:lnTo>
                  <a:pt x="629920" y="553720"/>
                </a:lnTo>
                <a:lnTo>
                  <a:pt x="642084" y="536356"/>
                </a:lnTo>
                <a:lnTo>
                  <a:pt x="646271" y="530066"/>
                </a:lnTo>
                <a:lnTo>
                  <a:pt x="648315" y="523537"/>
                </a:lnTo>
                <a:lnTo>
                  <a:pt x="654050" y="505460"/>
                </a:lnTo>
                <a:lnTo>
                  <a:pt x="658038" y="490954"/>
                </a:lnTo>
                <a:lnTo>
                  <a:pt x="663098" y="475138"/>
                </a:lnTo>
                <a:lnTo>
                  <a:pt x="667444" y="462418"/>
                </a:lnTo>
                <a:lnTo>
                  <a:pt x="669290" y="457200"/>
                </a:lnTo>
                <a:lnTo>
                  <a:pt x="669944" y="419060"/>
                </a:lnTo>
                <a:lnTo>
                  <a:pt x="672623" y="379729"/>
                </a:lnTo>
                <a:lnTo>
                  <a:pt x="654050" y="313689"/>
                </a:lnTo>
                <a:lnTo>
                  <a:pt x="607060" y="289560"/>
                </a:lnTo>
                <a:lnTo>
                  <a:pt x="575310" y="280670"/>
                </a:lnTo>
                <a:lnTo>
                  <a:pt x="580489" y="258226"/>
                </a:lnTo>
                <a:lnTo>
                  <a:pt x="586263" y="236378"/>
                </a:lnTo>
                <a:lnTo>
                  <a:pt x="592276" y="214768"/>
                </a:lnTo>
                <a:lnTo>
                  <a:pt x="598170" y="193039"/>
                </a:lnTo>
                <a:lnTo>
                  <a:pt x="596265" y="115411"/>
                </a:lnTo>
                <a:lnTo>
                  <a:pt x="588168" y="74632"/>
                </a:lnTo>
                <a:lnTo>
                  <a:pt x="567690" y="40639"/>
                </a:lnTo>
                <a:lnTo>
                  <a:pt x="534035" y="20319"/>
                </a:lnTo>
                <a:lnTo>
                  <a:pt x="496570" y="7620"/>
                </a:lnTo>
                <a:lnTo>
                  <a:pt x="487680" y="6350"/>
                </a:lnTo>
                <a:lnTo>
                  <a:pt x="473710" y="0"/>
                </a:lnTo>
                <a:lnTo>
                  <a:pt x="452715" y="9088"/>
                </a:lnTo>
                <a:lnTo>
                  <a:pt x="437197" y="21272"/>
                </a:lnTo>
                <a:lnTo>
                  <a:pt x="424060" y="36790"/>
                </a:lnTo>
                <a:lnTo>
                  <a:pt x="410210" y="55879"/>
                </a:lnTo>
                <a:lnTo>
                  <a:pt x="379849" y="38040"/>
                </a:lnTo>
                <a:lnTo>
                  <a:pt x="349250" y="22701"/>
                </a:lnTo>
                <a:lnTo>
                  <a:pt x="317698" y="9981"/>
                </a:lnTo>
                <a:lnTo>
                  <a:pt x="284480" y="0"/>
                </a:lnTo>
                <a:lnTo>
                  <a:pt x="247570" y="8274"/>
                </a:lnTo>
                <a:lnTo>
                  <a:pt x="219710" y="21431"/>
                </a:lnTo>
                <a:lnTo>
                  <a:pt x="196611" y="41969"/>
                </a:lnTo>
                <a:lnTo>
                  <a:pt x="173990" y="72389"/>
                </a:lnTo>
                <a:lnTo>
                  <a:pt x="169180" y="99459"/>
                </a:lnTo>
                <a:lnTo>
                  <a:pt x="171920" y="114535"/>
                </a:lnTo>
                <a:lnTo>
                  <a:pt x="173672" y="121285"/>
                </a:lnTo>
                <a:lnTo>
                  <a:pt x="165899" y="123378"/>
                </a:lnTo>
                <a:lnTo>
                  <a:pt x="87630" y="128270"/>
                </a:lnTo>
                <a:lnTo>
                  <a:pt x="51276" y="177958"/>
                </a:lnTo>
                <a:lnTo>
                  <a:pt x="33020" y="240029"/>
                </a:lnTo>
                <a:lnTo>
                  <a:pt x="39151" y="261401"/>
                </a:lnTo>
                <a:lnTo>
                  <a:pt x="44926" y="277653"/>
                </a:lnTo>
                <a:lnTo>
                  <a:pt x="54272" y="291286"/>
                </a:lnTo>
                <a:lnTo>
                  <a:pt x="71120" y="304800"/>
                </a:lnTo>
                <a:lnTo>
                  <a:pt x="83681" y="328056"/>
                </a:lnTo>
                <a:lnTo>
                  <a:pt x="81121" y="339407"/>
                </a:lnTo>
                <a:lnTo>
                  <a:pt x="65940" y="345519"/>
                </a:lnTo>
                <a:lnTo>
                  <a:pt x="40640" y="353060"/>
                </a:lnTo>
                <a:lnTo>
                  <a:pt x="20716" y="381337"/>
                </a:lnTo>
                <a:lnTo>
                  <a:pt x="11747" y="393541"/>
                </a:lnTo>
                <a:lnTo>
                  <a:pt x="7064" y="403602"/>
                </a:lnTo>
                <a:lnTo>
                  <a:pt x="0" y="425450"/>
                </a:lnTo>
                <a:lnTo>
                  <a:pt x="1508" y="447198"/>
                </a:lnTo>
                <a:lnTo>
                  <a:pt x="3492" y="477520"/>
                </a:lnTo>
                <a:lnTo>
                  <a:pt x="16510" y="537210"/>
                </a:lnTo>
                <a:lnTo>
                  <a:pt x="45223" y="575230"/>
                </a:lnTo>
                <a:lnTo>
                  <a:pt x="85248" y="607059"/>
                </a:lnTo>
                <a:lnTo>
                  <a:pt x="130274" y="632221"/>
                </a:lnTo>
                <a:lnTo>
                  <a:pt x="173990" y="650239"/>
                </a:lnTo>
                <a:lnTo>
                  <a:pt x="180478" y="655181"/>
                </a:lnTo>
                <a:lnTo>
                  <a:pt x="183991" y="663098"/>
                </a:lnTo>
                <a:lnTo>
                  <a:pt x="186312" y="672207"/>
                </a:lnTo>
                <a:lnTo>
                  <a:pt x="189230" y="6807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8600" y="381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1529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0957" y="4953000"/>
            <a:ext cx="759460" cy="773430"/>
          </a:xfrm>
          <a:custGeom>
            <a:avLst/>
            <a:gdLst/>
            <a:ahLst/>
            <a:cxnLst/>
            <a:rect l="l" t="t" r="r" b="b"/>
            <a:pathLst>
              <a:path w="759460" h="773429">
                <a:moveTo>
                  <a:pt x="305752" y="0"/>
                </a:moveTo>
                <a:lnTo>
                  <a:pt x="264695" y="5457"/>
                </a:lnTo>
                <a:lnTo>
                  <a:pt x="213062" y="23038"/>
                </a:lnTo>
                <a:lnTo>
                  <a:pt x="172878" y="59451"/>
                </a:lnTo>
                <a:lnTo>
                  <a:pt x="154146" y="94218"/>
                </a:lnTo>
                <a:lnTo>
                  <a:pt x="145732" y="113030"/>
                </a:lnTo>
                <a:lnTo>
                  <a:pt x="152722" y="163372"/>
                </a:lnTo>
                <a:lnTo>
                  <a:pt x="156542" y="188112"/>
                </a:lnTo>
                <a:lnTo>
                  <a:pt x="149755" y="196697"/>
                </a:lnTo>
                <a:lnTo>
                  <a:pt x="74612" y="203200"/>
                </a:lnTo>
                <a:lnTo>
                  <a:pt x="54610" y="208736"/>
                </a:lnTo>
                <a:lnTo>
                  <a:pt x="47942" y="210819"/>
                </a:lnTo>
                <a:lnTo>
                  <a:pt x="21272" y="260350"/>
                </a:lnTo>
                <a:lnTo>
                  <a:pt x="16351" y="275054"/>
                </a:lnTo>
                <a:lnTo>
                  <a:pt x="10477" y="291306"/>
                </a:lnTo>
                <a:lnTo>
                  <a:pt x="5556" y="304462"/>
                </a:lnTo>
                <a:lnTo>
                  <a:pt x="3492" y="309880"/>
                </a:lnTo>
                <a:lnTo>
                  <a:pt x="2698" y="348218"/>
                </a:lnTo>
                <a:lnTo>
                  <a:pt x="0" y="387984"/>
                </a:lnTo>
                <a:lnTo>
                  <a:pt x="21272" y="454659"/>
                </a:lnTo>
                <a:lnTo>
                  <a:pt x="74295" y="479425"/>
                </a:lnTo>
                <a:lnTo>
                  <a:pt x="110172" y="488950"/>
                </a:lnTo>
                <a:lnTo>
                  <a:pt x="104755" y="511413"/>
                </a:lnTo>
                <a:lnTo>
                  <a:pt x="98266" y="533400"/>
                </a:lnTo>
                <a:lnTo>
                  <a:pt x="91062" y="555386"/>
                </a:lnTo>
                <a:lnTo>
                  <a:pt x="83502" y="577850"/>
                </a:lnTo>
                <a:lnTo>
                  <a:pt x="84058" y="614183"/>
                </a:lnTo>
                <a:lnTo>
                  <a:pt x="86042" y="656113"/>
                </a:lnTo>
                <a:lnTo>
                  <a:pt x="95646" y="697329"/>
                </a:lnTo>
                <a:lnTo>
                  <a:pt x="119062" y="731519"/>
                </a:lnTo>
                <a:lnTo>
                  <a:pt x="156686" y="752792"/>
                </a:lnTo>
                <a:lnTo>
                  <a:pt x="199072" y="764540"/>
                </a:lnTo>
                <a:lnTo>
                  <a:pt x="206990" y="767000"/>
                </a:lnTo>
                <a:lnTo>
                  <a:pt x="215741" y="769937"/>
                </a:lnTo>
                <a:lnTo>
                  <a:pt x="225742" y="773430"/>
                </a:lnTo>
                <a:lnTo>
                  <a:pt x="248642" y="764143"/>
                </a:lnTo>
                <a:lnTo>
                  <a:pt x="266065" y="751522"/>
                </a:lnTo>
                <a:lnTo>
                  <a:pt x="281106" y="735568"/>
                </a:lnTo>
                <a:lnTo>
                  <a:pt x="296862" y="716280"/>
                </a:lnTo>
                <a:lnTo>
                  <a:pt x="549431" y="716280"/>
                </a:lnTo>
                <a:lnTo>
                  <a:pt x="563562" y="699769"/>
                </a:lnTo>
                <a:lnTo>
                  <a:pt x="568865" y="672165"/>
                </a:lnTo>
                <a:lnTo>
                  <a:pt x="565773" y="656731"/>
                </a:lnTo>
                <a:lnTo>
                  <a:pt x="563880" y="649763"/>
                </a:lnTo>
                <a:lnTo>
                  <a:pt x="572781" y="647558"/>
                </a:lnTo>
                <a:lnTo>
                  <a:pt x="661352" y="642619"/>
                </a:lnTo>
                <a:lnTo>
                  <a:pt x="701516" y="591819"/>
                </a:lnTo>
                <a:lnTo>
                  <a:pt x="712251" y="561181"/>
                </a:lnTo>
                <a:lnTo>
                  <a:pt x="723582" y="529590"/>
                </a:lnTo>
                <a:lnTo>
                  <a:pt x="715922" y="507662"/>
                </a:lnTo>
                <a:lnTo>
                  <a:pt x="708977" y="491331"/>
                </a:lnTo>
                <a:lnTo>
                  <a:pt x="698222" y="477619"/>
                </a:lnTo>
                <a:lnTo>
                  <a:pt x="679132" y="463550"/>
                </a:lnTo>
                <a:lnTo>
                  <a:pt x="665023" y="440293"/>
                </a:lnTo>
                <a:lnTo>
                  <a:pt x="668178" y="428942"/>
                </a:lnTo>
                <a:lnTo>
                  <a:pt x="685383" y="422830"/>
                </a:lnTo>
                <a:lnTo>
                  <a:pt x="713422" y="415290"/>
                </a:lnTo>
                <a:lnTo>
                  <a:pt x="736103" y="386278"/>
                </a:lnTo>
                <a:lnTo>
                  <a:pt x="746283" y="373697"/>
                </a:lnTo>
                <a:lnTo>
                  <a:pt x="751462" y="363497"/>
                </a:lnTo>
                <a:lnTo>
                  <a:pt x="759142" y="341630"/>
                </a:lnTo>
                <a:lnTo>
                  <a:pt x="755491" y="288290"/>
                </a:lnTo>
                <a:lnTo>
                  <a:pt x="741362" y="227330"/>
                </a:lnTo>
                <a:lnTo>
                  <a:pt x="708759" y="189289"/>
                </a:lnTo>
                <a:lnTo>
                  <a:pt x="663416" y="157321"/>
                </a:lnTo>
                <a:lnTo>
                  <a:pt x="612596" y="131782"/>
                </a:lnTo>
                <a:lnTo>
                  <a:pt x="563562" y="113030"/>
                </a:lnTo>
                <a:lnTo>
                  <a:pt x="556319" y="108604"/>
                </a:lnTo>
                <a:lnTo>
                  <a:pt x="552291" y="100488"/>
                </a:lnTo>
                <a:lnTo>
                  <a:pt x="549453" y="90705"/>
                </a:lnTo>
                <a:lnTo>
                  <a:pt x="545782" y="81280"/>
                </a:lnTo>
                <a:lnTo>
                  <a:pt x="501677" y="58074"/>
                </a:lnTo>
                <a:lnTo>
                  <a:pt x="454159" y="40416"/>
                </a:lnTo>
                <a:lnTo>
                  <a:pt x="404690" y="26233"/>
                </a:lnTo>
                <a:lnTo>
                  <a:pt x="354733" y="13451"/>
                </a:lnTo>
                <a:lnTo>
                  <a:pt x="305752" y="0"/>
                </a:lnTo>
                <a:close/>
              </a:path>
              <a:path w="759460" h="773429">
                <a:moveTo>
                  <a:pt x="549431" y="716280"/>
                </a:moveTo>
                <a:lnTo>
                  <a:pt x="296862" y="716280"/>
                </a:lnTo>
                <a:lnTo>
                  <a:pt x="330517" y="734853"/>
                </a:lnTo>
                <a:lnTo>
                  <a:pt x="365125" y="750569"/>
                </a:lnTo>
                <a:lnTo>
                  <a:pt x="401161" y="763428"/>
                </a:lnTo>
                <a:lnTo>
                  <a:pt x="439102" y="773430"/>
                </a:lnTo>
                <a:lnTo>
                  <a:pt x="480159" y="764420"/>
                </a:lnTo>
                <a:lnTo>
                  <a:pt x="511333" y="750887"/>
                </a:lnTo>
                <a:lnTo>
                  <a:pt x="537507" y="730210"/>
                </a:lnTo>
                <a:lnTo>
                  <a:pt x="549431" y="71628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10957" y="4953000"/>
            <a:ext cx="759460" cy="773430"/>
          </a:xfrm>
          <a:custGeom>
            <a:avLst/>
            <a:gdLst/>
            <a:ahLst/>
            <a:cxnLst/>
            <a:rect l="l" t="t" r="r" b="b"/>
            <a:pathLst>
              <a:path w="759460" h="773429">
                <a:moveTo>
                  <a:pt x="545782" y="81280"/>
                </a:moveTo>
                <a:lnTo>
                  <a:pt x="501677" y="58074"/>
                </a:lnTo>
                <a:lnTo>
                  <a:pt x="454159" y="40416"/>
                </a:lnTo>
                <a:lnTo>
                  <a:pt x="404690" y="26233"/>
                </a:lnTo>
                <a:lnTo>
                  <a:pt x="354733" y="13451"/>
                </a:lnTo>
                <a:lnTo>
                  <a:pt x="305752" y="0"/>
                </a:lnTo>
                <a:lnTo>
                  <a:pt x="264695" y="5457"/>
                </a:lnTo>
                <a:lnTo>
                  <a:pt x="213062" y="23038"/>
                </a:lnTo>
                <a:lnTo>
                  <a:pt x="172878" y="59451"/>
                </a:lnTo>
                <a:lnTo>
                  <a:pt x="163512" y="76835"/>
                </a:lnTo>
                <a:lnTo>
                  <a:pt x="154146" y="94218"/>
                </a:lnTo>
                <a:lnTo>
                  <a:pt x="145732" y="113030"/>
                </a:lnTo>
                <a:lnTo>
                  <a:pt x="152722" y="163372"/>
                </a:lnTo>
                <a:lnTo>
                  <a:pt x="156542" y="188112"/>
                </a:lnTo>
                <a:lnTo>
                  <a:pt x="149755" y="196697"/>
                </a:lnTo>
                <a:lnTo>
                  <a:pt x="74612" y="203200"/>
                </a:lnTo>
                <a:lnTo>
                  <a:pt x="54610" y="208736"/>
                </a:lnTo>
                <a:lnTo>
                  <a:pt x="47942" y="210819"/>
                </a:lnTo>
                <a:lnTo>
                  <a:pt x="21272" y="260350"/>
                </a:lnTo>
                <a:lnTo>
                  <a:pt x="16351" y="275054"/>
                </a:lnTo>
                <a:lnTo>
                  <a:pt x="10477" y="291306"/>
                </a:lnTo>
                <a:lnTo>
                  <a:pt x="5556" y="304462"/>
                </a:lnTo>
                <a:lnTo>
                  <a:pt x="3492" y="309880"/>
                </a:lnTo>
                <a:lnTo>
                  <a:pt x="2698" y="348218"/>
                </a:lnTo>
                <a:lnTo>
                  <a:pt x="0" y="387984"/>
                </a:lnTo>
                <a:lnTo>
                  <a:pt x="21272" y="454659"/>
                </a:lnTo>
                <a:lnTo>
                  <a:pt x="74295" y="479425"/>
                </a:lnTo>
                <a:lnTo>
                  <a:pt x="110172" y="488950"/>
                </a:lnTo>
                <a:lnTo>
                  <a:pt x="104755" y="511413"/>
                </a:lnTo>
                <a:lnTo>
                  <a:pt x="98266" y="533400"/>
                </a:lnTo>
                <a:lnTo>
                  <a:pt x="91062" y="555386"/>
                </a:lnTo>
                <a:lnTo>
                  <a:pt x="83502" y="577850"/>
                </a:lnTo>
                <a:lnTo>
                  <a:pt x="84058" y="614183"/>
                </a:lnTo>
                <a:lnTo>
                  <a:pt x="86042" y="656113"/>
                </a:lnTo>
                <a:lnTo>
                  <a:pt x="95646" y="697329"/>
                </a:lnTo>
                <a:lnTo>
                  <a:pt x="119062" y="731519"/>
                </a:lnTo>
                <a:lnTo>
                  <a:pt x="156686" y="752792"/>
                </a:lnTo>
                <a:lnTo>
                  <a:pt x="199072" y="764540"/>
                </a:lnTo>
                <a:lnTo>
                  <a:pt x="206990" y="767000"/>
                </a:lnTo>
                <a:lnTo>
                  <a:pt x="215741" y="769937"/>
                </a:lnTo>
                <a:lnTo>
                  <a:pt x="222825" y="772398"/>
                </a:lnTo>
                <a:lnTo>
                  <a:pt x="225742" y="773430"/>
                </a:lnTo>
                <a:lnTo>
                  <a:pt x="248642" y="764143"/>
                </a:lnTo>
                <a:lnTo>
                  <a:pt x="266065" y="751522"/>
                </a:lnTo>
                <a:lnTo>
                  <a:pt x="281106" y="735568"/>
                </a:lnTo>
                <a:lnTo>
                  <a:pt x="296862" y="716280"/>
                </a:lnTo>
                <a:lnTo>
                  <a:pt x="330517" y="734853"/>
                </a:lnTo>
                <a:lnTo>
                  <a:pt x="365125" y="750569"/>
                </a:lnTo>
                <a:lnTo>
                  <a:pt x="401161" y="763428"/>
                </a:lnTo>
                <a:lnTo>
                  <a:pt x="439102" y="773430"/>
                </a:lnTo>
                <a:lnTo>
                  <a:pt x="480159" y="764420"/>
                </a:lnTo>
                <a:lnTo>
                  <a:pt x="511333" y="750887"/>
                </a:lnTo>
                <a:lnTo>
                  <a:pt x="537507" y="730210"/>
                </a:lnTo>
                <a:lnTo>
                  <a:pt x="563562" y="699769"/>
                </a:lnTo>
                <a:lnTo>
                  <a:pt x="568865" y="672165"/>
                </a:lnTo>
                <a:lnTo>
                  <a:pt x="565773" y="656731"/>
                </a:lnTo>
                <a:lnTo>
                  <a:pt x="563880" y="649763"/>
                </a:lnTo>
                <a:lnTo>
                  <a:pt x="572781" y="647558"/>
                </a:lnTo>
                <a:lnTo>
                  <a:pt x="661352" y="642619"/>
                </a:lnTo>
                <a:lnTo>
                  <a:pt x="701516" y="591819"/>
                </a:lnTo>
                <a:lnTo>
                  <a:pt x="712251" y="561181"/>
                </a:lnTo>
                <a:lnTo>
                  <a:pt x="723582" y="529590"/>
                </a:lnTo>
                <a:lnTo>
                  <a:pt x="715922" y="507662"/>
                </a:lnTo>
                <a:lnTo>
                  <a:pt x="708977" y="491331"/>
                </a:lnTo>
                <a:lnTo>
                  <a:pt x="698222" y="477619"/>
                </a:lnTo>
                <a:lnTo>
                  <a:pt x="679132" y="463550"/>
                </a:lnTo>
                <a:lnTo>
                  <a:pt x="665023" y="440293"/>
                </a:lnTo>
                <a:lnTo>
                  <a:pt x="668178" y="428942"/>
                </a:lnTo>
                <a:lnTo>
                  <a:pt x="685383" y="422830"/>
                </a:lnTo>
                <a:lnTo>
                  <a:pt x="713422" y="415290"/>
                </a:lnTo>
                <a:lnTo>
                  <a:pt x="736103" y="386278"/>
                </a:lnTo>
                <a:lnTo>
                  <a:pt x="746283" y="373697"/>
                </a:lnTo>
                <a:lnTo>
                  <a:pt x="751462" y="363497"/>
                </a:lnTo>
                <a:lnTo>
                  <a:pt x="759142" y="341630"/>
                </a:lnTo>
                <a:lnTo>
                  <a:pt x="757614" y="319484"/>
                </a:lnTo>
                <a:lnTo>
                  <a:pt x="755491" y="288290"/>
                </a:lnTo>
                <a:lnTo>
                  <a:pt x="741362" y="227330"/>
                </a:lnTo>
                <a:lnTo>
                  <a:pt x="708759" y="189289"/>
                </a:lnTo>
                <a:lnTo>
                  <a:pt x="663416" y="157321"/>
                </a:lnTo>
                <a:lnTo>
                  <a:pt x="612596" y="131782"/>
                </a:lnTo>
                <a:lnTo>
                  <a:pt x="563562" y="113030"/>
                </a:lnTo>
                <a:lnTo>
                  <a:pt x="556319" y="108604"/>
                </a:lnTo>
                <a:lnTo>
                  <a:pt x="552291" y="100488"/>
                </a:lnTo>
                <a:lnTo>
                  <a:pt x="549453" y="90705"/>
                </a:lnTo>
                <a:lnTo>
                  <a:pt x="545782" y="8128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400" y="4953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0100" y="5726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0800" y="4876800"/>
            <a:ext cx="671830" cy="762000"/>
          </a:xfrm>
          <a:custGeom>
            <a:avLst/>
            <a:gdLst/>
            <a:ahLst/>
            <a:cxnLst/>
            <a:rect l="l" t="t" r="r" b="b"/>
            <a:pathLst>
              <a:path w="671829" h="762000">
                <a:moveTo>
                  <a:pt x="283210" y="0"/>
                </a:moveTo>
                <a:lnTo>
                  <a:pt x="218916" y="21431"/>
                </a:lnTo>
                <a:lnTo>
                  <a:pt x="172719" y="72389"/>
                </a:lnTo>
                <a:lnTo>
                  <a:pt x="167910" y="99459"/>
                </a:lnTo>
                <a:lnTo>
                  <a:pt x="170650" y="114535"/>
                </a:lnTo>
                <a:lnTo>
                  <a:pt x="172402" y="121284"/>
                </a:lnTo>
                <a:lnTo>
                  <a:pt x="164629" y="123378"/>
                </a:lnTo>
                <a:lnTo>
                  <a:pt x="86360" y="128269"/>
                </a:lnTo>
                <a:lnTo>
                  <a:pt x="50958" y="177958"/>
                </a:lnTo>
                <a:lnTo>
                  <a:pt x="31750" y="240030"/>
                </a:lnTo>
                <a:lnTo>
                  <a:pt x="37901" y="261401"/>
                </a:lnTo>
                <a:lnTo>
                  <a:pt x="43814" y="277653"/>
                </a:lnTo>
                <a:lnTo>
                  <a:pt x="53538" y="291286"/>
                </a:lnTo>
                <a:lnTo>
                  <a:pt x="71119" y="304800"/>
                </a:lnTo>
                <a:lnTo>
                  <a:pt x="82946" y="328056"/>
                </a:lnTo>
                <a:lnTo>
                  <a:pt x="80010" y="339407"/>
                </a:lnTo>
                <a:lnTo>
                  <a:pt x="64690" y="345519"/>
                </a:lnTo>
                <a:lnTo>
                  <a:pt x="39369" y="353060"/>
                </a:lnTo>
                <a:lnTo>
                  <a:pt x="11112" y="393541"/>
                </a:lnTo>
                <a:lnTo>
                  <a:pt x="6865" y="403602"/>
                </a:lnTo>
                <a:lnTo>
                  <a:pt x="0" y="425450"/>
                </a:lnTo>
                <a:lnTo>
                  <a:pt x="1488" y="447198"/>
                </a:lnTo>
                <a:lnTo>
                  <a:pt x="3333" y="477519"/>
                </a:lnTo>
                <a:lnTo>
                  <a:pt x="15239" y="537210"/>
                </a:lnTo>
                <a:lnTo>
                  <a:pt x="44132" y="575230"/>
                </a:lnTo>
                <a:lnTo>
                  <a:pt x="84455" y="607060"/>
                </a:lnTo>
                <a:lnTo>
                  <a:pt x="129540" y="632221"/>
                </a:lnTo>
                <a:lnTo>
                  <a:pt x="172719" y="650240"/>
                </a:lnTo>
                <a:lnTo>
                  <a:pt x="179228" y="655181"/>
                </a:lnTo>
                <a:lnTo>
                  <a:pt x="182880" y="663098"/>
                </a:lnTo>
                <a:lnTo>
                  <a:pt x="185578" y="672207"/>
                </a:lnTo>
                <a:lnTo>
                  <a:pt x="189230" y="680719"/>
                </a:lnTo>
                <a:lnTo>
                  <a:pt x="228356" y="704413"/>
                </a:lnTo>
                <a:lnTo>
                  <a:pt x="270286" y="722132"/>
                </a:lnTo>
                <a:lnTo>
                  <a:pt x="313862" y="736132"/>
                </a:lnTo>
                <a:lnTo>
                  <a:pt x="357926" y="748670"/>
                </a:lnTo>
                <a:lnTo>
                  <a:pt x="401319" y="762000"/>
                </a:lnTo>
                <a:lnTo>
                  <a:pt x="462280" y="749935"/>
                </a:lnTo>
                <a:lnTo>
                  <a:pt x="511810" y="722630"/>
                </a:lnTo>
                <a:lnTo>
                  <a:pt x="519251" y="703282"/>
                </a:lnTo>
                <a:lnTo>
                  <a:pt x="527526" y="685958"/>
                </a:lnTo>
                <a:lnTo>
                  <a:pt x="535562" y="668873"/>
                </a:lnTo>
                <a:lnTo>
                  <a:pt x="542289" y="650240"/>
                </a:lnTo>
                <a:lnTo>
                  <a:pt x="536214" y="600516"/>
                </a:lnTo>
                <a:lnTo>
                  <a:pt x="533003" y="576153"/>
                </a:lnTo>
                <a:lnTo>
                  <a:pt x="539181" y="567761"/>
                </a:lnTo>
                <a:lnTo>
                  <a:pt x="561268" y="565952"/>
                </a:lnTo>
                <a:lnTo>
                  <a:pt x="605789" y="561340"/>
                </a:lnTo>
                <a:lnTo>
                  <a:pt x="613410" y="560069"/>
                </a:lnTo>
                <a:lnTo>
                  <a:pt x="621030" y="556260"/>
                </a:lnTo>
                <a:lnTo>
                  <a:pt x="629919" y="553719"/>
                </a:lnTo>
                <a:lnTo>
                  <a:pt x="652780" y="505459"/>
                </a:lnTo>
                <a:lnTo>
                  <a:pt x="656768" y="490954"/>
                </a:lnTo>
                <a:lnTo>
                  <a:pt x="661828" y="475138"/>
                </a:lnTo>
                <a:lnTo>
                  <a:pt x="666174" y="462418"/>
                </a:lnTo>
                <a:lnTo>
                  <a:pt x="668020" y="457200"/>
                </a:lnTo>
                <a:lnTo>
                  <a:pt x="669210" y="419060"/>
                </a:lnTo>
                <a:lnTo>
                  <a:pt x="671830" y="379730"/>
                </a:lnTo>
                <a:lnTo>
                  <a:pt x="652780" y="313689"/>
                </a:lnTo>
                <a:lnTo>
                  <a:pt x="605789" y="289560"/>
                </a:lnTo>
                <a:lnTo>
                  <a:pt x="574039" y="280669"/>
                </a:lnTo>
                <a:lnTo>
                  <a:pt x="579219" y="258226"/>
                </a:lnTo>
                <a:lnTo>
                  <a:pt x="584993" y="236378"/>
                </a:lnTo>
                <a:lnTo>
                  <a:pt x="591006" y="214768"/>
                </a:lnTo>
                <a:lnTo>
                  <a:pt x="596900" y="193039"/>
                </a:lnTo>
                <a:lnTo>
                  <a:pt x="596959" y="156904"/>
                </a:lnTo>
                <a:lnTo>
                  <a:pt x="595471" y="115411"/>
                </a:lnTo>
                <a:lnTo>
                  <a:pt x="587077" y="74632"/>
                </a:lnTo>
                <a:lnTo>
                  <a:pt x="575681" y="55880"/>
                </a:lnTo>
                <a:lnTo>
                  <a:pt x="408939" y="55880"/>
                </a:lnTo>
                <a:lnTo>
                  <a:pt x="379114" y="38040"/>
                </a:lnTo>
                <a:lnTo>
                  <a:pt x="348456" y="22701"/>
                </a:lnTo>
                <a:lnTo>
                  <a:pt x="316607" y="9981"/>
                </a:lnTo>
                <a:lnTo>
                  <a:pt x="283210" y="0"/>
                </a:lnTo>
                <a:close/>
              </a:path>
              <a:path w="671829" h="762000">
                <a:moveTo>
                  <a:pt x="472439" y="0"/>
                </a:moveTo>
                <a:lnTo>
                  <a:pt x="451445" y="9088"/>
                </a:lnTo>
                <a:lnTo>
                  <a:pt x="435927" y="21272"/>
                </a:lnTo>
                <a:lnTo>
                  <a:pt x="422790" y="36790"/>
                </a:lnTo>
                <a:lnTo>
                  <a:pt x="408939" y="55880"/>
                </a:lnTo>
                <a:lnTo>
                  <a:pt x="575681" y="55880"/>
                </a:lnTo>
                <a:lnTo>
                  <a:pt x="533241" y="20320"/>
                </a:lnTo>
                <a:lnTo>
                  <a:pt x="495300" y="7619"/>
                </a:lnTo>
                <a:lnTo>
                  <a:pt x="487680" y="6350"/>
                </a:lnTo>
                <a:lnTo>
                  <a:pt x="47243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90800" y="4876800"/>
            <a:ext cx="671830" cy="762000"/>
          </a:xfrm>
          <a:custGeom>
            <a:avLst/>
            <a:gdLst/>
            <a:ahLst/>
            <a:cxnLst/>
            <a:rect l="l" t="t" r="r" b="b"/>
            <a:pathLst>
              <a:path w="671829" h="762000">
                <a:moveTo>
                  <a:pt x="189230" y="680719"/>
                </a:moveTo>
                <a:lnTo>
                  <a:pt x="228356" y="704413"/>
                </a:lnTo>
                <a:lnTo>
                  <a:pt x="270286" y="722132"/>
                </a:lnTo>
                <a:lnTo>
                  <a:pt x="313862" y="736132"/>
                </a:lnTo>
                <a:lnTo>
                  <a:pt x="357926" y="748670"/>
                </a:lnTo>
                <a:lnTo>
                  <a:pt x="401319" y="762000"/>
                </a:lnTo>
                <a:lnTo>
                  <a:pt x="462280" y="749935"/>
                </a:lnTo>
                <a:lnTo>
                  <a:pt x="511810" y="722630"/>
                </a:lnTo>
                <a:lnTo>
                  <a:pt x="519251" y="703282"/>
                </a:lnTo>
                <a:lnTo>
                  <a:pt x="527526" y="685958"/>
                </a:lnTo>
                <a:lnTo>
                  <a:pt x="535562" y="668873"/>
                </a:lnTo>
                <a:lnTo>
                  <a:pt x="542289" y="650240"/>
                </a:lnTo>
                <a:lnTo>
                  <a:pt x="536214" y="600516"/>
                </a:lnTo>
                <a:lnTo>
                  <a:pt x="533003" y="576153"/>
                </a:lnTo>
                <a:lnTo>
                  <a:pt x="539181" y="567761"/>
                </a:lnTo>
                <a:lnTo>
                  <a:pt x="561268" y="565952"/>
                </a:lnTo>
                <a:lnTo>
                  <a:pt x="605789" y="561340"/>
                </a:lnTo>
                <a:lnTo>
                  <a:pt x="613410" y="560069"/>
                </a:lnTo>
                <a:lnTo>
                  <a:pt x="621030" y="556260"/>
                </a:lnTo>
                <a:lnTo>
                  <a:pt x="629919" y="553719"/>
                </a:lnTo>
                <a:lnTo>
                  <a:pt x="652780" y="505459"/>
                </a:lnTo>
                <a:lnTo>
                  <a:pt x="656768" y="490954"/>
                </a:lnTo>
                <a:lnTo>
                  <a:pt x="661828" y="475138"/>
                </a:lnTo>
                <a:lnTo>
                  <a:pt x="666174" y="462418"/>
                </a:lnTo>
                <a:lnTo>
                  <a:pt x="668020" y="457200"/>
                </a:lnTo>
                <a:lnTo>
                  <a:pt x="669210" y="419060"/>
                </a:lnTo>
                <a:lnTo>
                  <a:pt x="671830" y="379730"/>
                </a:lnTo>
                <a:lnTo>
                  <a:pt x="652780" y="313689"/>
                </a:lnTo>
                <a:lnTo>
                  <a:pt x="605789" y="289560"/>
                </a:lnTo>
                <a:lnTo>
                  <a:pt x="574039" y="280669"/>
                </a:lnTo>
                <a:lnTo>
                  <a:pt x="579219" y="258226"/>
                </a:lnTo>
                <a:lnTo>
                  <a:pt x="584993" y="236378"/>
                </a:lnTo>
                <a:lnTo>
                  <a:pt x="591006" y="214768"/>
                </a:lnTo>
                <a:lnTo>
                  <a:pt x="596900" y="193039"/>
                </a:lnTo>
                <a:lnTo>
                  <a:pt x="595471" y="115411"/>
                </a:lnTo>
                <a:lnTo>
                  <a:pt x="587077" y="74632"/>
                </a:lnTo>
                <a:lnTo>
                  <a:pt x="566419" y="40639"/>
                </a:lnTo>
                <a:lnTo>
                  <a:pt x="533241" y="20320"/>
                </a:lnTo>
                <a:lnTo>
                  <a:pt x="495300" y="7619"/>
                </a:lnTo>
                <a:lnTo>
                  <a:pt x="487680" y="6350"/>
                </a:lnTo>
                <a:lnTo>
                  <a:pt x="472439" y="0"/>
                </a:lnTo>
                <a:lnTo>
                  <a:pt x="451445" y="9088"/>
                </a:lnTo>
                <a:lnTo>
                  <a:pt x="435927" y="21272"/>
                </a:lnTo>
                <a:lnTo>
                  <a:pt x="422790" y="36790"/>
                </a:lnTo>
                <a:lnTo>
                  <a:pt x="408939" y="55880"/>
                </a:lnTo>
                <a:lnTo>
                  <a:pt x="379114" y="38040"/>
                </a:lnTo>
                <a:lnTo>
                  <a:pt x="348456" y="22701"/>
                </a:lnTo>
                <a:lnTo>
                  <a:pt x="316607" y="9981"/>
                </a:lnTo>
                <a:lnTo>
                  <a:pt x="283210" y="0"/>
                </a:lnTo>
                <a:lnTo>
                  <a:pt x="246836" y="8274"/>
                </a:lnTo>
                <a:lnTo>
                  <a:pt x="218916" y="21431"/>
                </a:lnTo>
                <a:lnTo>
                  <a:pt x="195520" y="41969"/>
                </a:lnTo>
                <a:lnTo>
                  <a:pt x="172719" y="72389"/>
                </a:lnTo>
                <a:lnTo>
                  <a:pt x="167910" y="99459"/>
                </a:lnTo>
                <a:lnTo>
                  <a:pt x="170650" y="114535"/>
                </a:lnTo>
                <a:lnTo>
                  <a:pt x="172402" y="121284"/>
                </a:lnTo>
                <a:lnTo>
                  <a:pt x="164629" y="123378"/>
                </a:lnTo>
                <a:lnTo>
                  <a:pt x="86360" y="128269"/>
                </a:lnTo>
                <a:lnTo>
                  <a:pt x="50958" y="177958"/>
                </a:lnTo>
                <a:lnTo>
                  <a:pt x="41532" y="208458"/>
                </a:lnTo>
                <a:lnTo>
                  <a:pt x="31750" y="240030"/>
                </a:lnTo>
                <a:lnTo>
                  <a:pt x="37901" y="261401"/>
                </a:lnTo>
                <a:lnTo>
                  <a:pt x="43814" y="277653"/>
                </a:lnTo>
                <a:lnTo>
                  <a:pt x="53538" y="291286"/>
                </a:lnTo>
                <a:lnTo>
                  <a:pt x="71119" y="304800"/>
                </a:lnTo>
                <a:lnTo>
                  <a:pt x="82946" y="328056"/>
                </a:lnTo>
                <a:lnTo>
                  <a:pt x="80010" y="339407"/>
                </a:lnTo>
                <a:lnTo>
                  <a:pt x="64690" y="345519"/>
                </a:lnTo>
                <a:lnTo>
                  <a:pt x="39369" y="353060"/>
                </a:lnTo>
                <a:lnTo>
                  <a:pt x="19645" y="381337"/>
                </a:lnTo>
                <a:lnTo>
                  <a:pt x="11112" y="393541"/>
                </a:lnTo>
                <a:lnTo>
                  <a:pt x="6865" y="403602"/>
                </a:lnTo>
                <a:lnTo>
                  <a:pt x="0" y="425450"/>
                </a:lnTo>
                <a:lnTo>
                  <a:pt x="1488" y="447198"/>
                </a:lnTo>
                <a:lnTo>
                  <a:pt x="3333" y="477519"/>
                </a:lnTo>
                <a:lnTo>
                  <a:pt x="15239" y="537210"/>
                </a:lnTo>
                <a:lnTo>
                  <a:pt x="44132" y="575230"/>
                </a:lnTo>
                <a:lnTo>
                  <a:pt x="84455" y="607060"/>
                </a:lnTo>
                <a:lnTo>
                  <a:pt x="129540" y="632221"/>
                </a:lnTo>
                <a:lnTo>
                  <a:pt x="172719" y="650240"/>
                </a:lnTo>
                <a:lnTo>
                  <a:pt x="179228" y="655181"/>
                </a:lnTo>
                <a:lnTo>
                  <a:pt x="182880" y="663098"/>
                </a:lnTo>
                <a:lnTo>
                  <a:pt x="185578" y="672207"/>
                </a:lnTo>
                <a:lnTo>
                  <a:pt x="189230" y="6807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66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0800" y="487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01469" y="5228590"/>
            <a:ext cx="2540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20670" y="5152390"/>
            <a:ext cx="2540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553770" y="1661160"/>
          <a:ext cx="2747008" cy="2217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79"/>
                <a:gridCol w="519430"/>
                <a:gridCol w="445770"/>
                <a:gridCol w="520700"/>
                <a:gridCol w="519429"/>
                <a:gridCol w="444500"/>
              </a:tblGrid>
              <a:tr h="281939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4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3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ts val="145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0">
              <a:lnSpc>
                <a:spcPct val="100000"/>
              </a:lnSpc>
            </a:pPr>
            <a:r>
              <a:rPr dirty="0"/>
              <a:t>C3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R="1358265" algn="ctr">
              <a:lnSpc>
                <a:spcPct val="100000"/>
              </a:lnSpc>
            </a:pPr>
            <a:r>
              <a:rPr dirty="0"/>
              <a:t>C4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/>
              <a:t>Proximity</a:t>
            </a:r>
            <a:r>
              <a:rPr sz="2000" spc="-75" dirty="0"/>
              <a:t> </a:t>
            </a:r>
            <a:r>
              <a:rPr sz="2000" spc="-5" dirty="0"/>
              <a:t>Matrix</a:t>
            </a:r>
            <a:endParaRPr sz="2000"/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C1</a:t>
            </a:r>
          </a:p>
        </p:txBody>
      </p:sp>
      <p:sp>
        <p:nvSpPr>
          <p:cNvPr id="28" name="object 28"/>
          <p:cNvSpPr/>
          <p:nvPr/>
        </p:nvSpPr>
        <p:spPr>
          <a:xfrm>
            <a:off x="454914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4914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4914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65979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2059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10" h="132079">
                <a:moveTo>
                  <a:pt x="59689" y="0"/>
                </a:moveTo>
                <a:lnTo>
                  <a:pt x="36433" y="4960"/>
                </a:lnTo>
                <a:lnTo>
                  <a:pt x="17462" y="18732"/>
                </a:lnTo>
                <a:lnTo>
                  <a:pt x="4683" y="39647"/>
                </a:lnTo>
                <a:lnTo>
                  <a:pt x="0" y="66040"/>
                </a:lnTo>
                <a:lnTo>
                  <a:pt x="4683" y="91896"/>
                </a:lnTo>
                <a:lnTo>
                  <a:pt x="17462" y="112871"/>
                </a:lnTo>
                <a:lnTo>
                  <a:pt x="36433" y="126940"/>
                </a:lnTo>
                <a:lnTo>
                  <a:pt x="59689" y="132080"/>
                </a:lnTo>
                <a:lnTo>
                  <a:pt x="82748" y="126940"/>
                </a:lnTo>
                <a:lnTo>
                  <a:pt x="101282" y="112871"/>
                </a:lnTo>
                <a:lnTo>
                  <a:pt x="113625" y="91896"/>
                </a:lnTo>
                <a:lnTo>
                  <a:pt x="118110" y="66040"/>
                </a:lnTo>
                <a:lnTo>
                  <a:pt x="113625" y="39647"/>
                </a:lnTo>
                <a:lnTo>
                  <a:pt x="101282" y="18732"/>
                </a:lnTo>
                <a:lnTo>
                  <a:pt x="82748" y="4960"/>
                </a:lnTo>
                <a:lnTo>
                  <a:pt x="596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2059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10" h="132079">
                <a:moveTo>
                  <a:pt x="59689" y="0"/>
                </a:moveTo>
                <a:lnTo>
                  <a:pt x="82748" y="4960"/>
                </a:lnTo>
                <a:lnTo>
                  <a:pt x="101282" y="18732"/>
                </a:lnTo>
                <a:lnTo>
                  <a:pt x="113625" y="39647"/>
                </a:lnTo>
                <a:lnTo>
                  <a:pt x="118110" y="66040"/>
                </a:lnTo>
                <a:lnTo>
                  <a:pt x="113625" y="91896"/>
                </a:lnTo>
                <a:lnTo>
                  <a:pt x="101282" y="112871"/>
                </a:lnTo>
                <a:lnTo>
                  <a:pt x="82748" y="126940"/>
                </a:lnTo>
                <a:lnTo>
                  <a:pt x="59689" y="132080"/>
                </a:lnTo>
                <a:lnTo>
                  <a:pt x="36433" y="126940"/>
                </a:lnTo>
                <a:lnTo>
                  <a:pt x="17462" y="112871"/>
                </a:lnTo>
                <a:lnTo>
                  <a:pt x="4683" y="91896"/>
                </a:lnTo>
                <a:lnTo>
                  <a:pt x="0" y="66040"/>
                </a:lnTo>
                <a:lnTo>
                  <a:pt x="4683" y="39647"/>
                </a:lnTo>
                <a:lnTo>
                  <a:pt x="17462" y="18732"/>
                </a:lnTo>
                <a:lnTo>
                  <a:pt x="36433" y="496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205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7017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2069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2069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2069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880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31990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09" h="132079">
                <a:moveTo>
                  <a:pt x="59689" y="0"/>
                </a:moveTo>
                <a:lnTo>
                  <a:pt x="36433" y="4960"/>
                </a:lnTo>
                <a:lnTo>
                  <a:pt x="17462" y="18732"/>
                </a:lnTo>
                <a:lnTo>
                  <a:pt x="4683" y="39647"/>
                </a:lnTo>
                <a:lnTo>
                  <a:pt x="0" y="66040"/>
                </a:lnTo>
                <a:lnTo>
                  <a:pt x="4683" y="91896"/>
                </a:lnTo>
                <a:lnTo>
                  <a:pt x="17462" y="112871"/>
                </a:lnTo>
                <a:lnTo>
                  <a:pt x="36433" y="126940"/>
                </a:lnTo>
                <a:lnTo>
                  <a:pt x="59689" y="132080"/>
                </a:lnTo>
                <a:lnTo>
                  <a:pt x="82748" y="126940"/>
                </a:lnTo>
                <a:lnTo>
                  <a:pt x="101282" y="112871"/>
                </a:lnTo>
                <a:lnTo>
                  <a:pt x="113625" y="91896"/>
                </a:lnTo>
                <a:lnTo>
                  <a:pt x="118109" y="66040"/>
                </a:lnTo>
                <a:lnTo>
                  <a:pt x="113625" y="39647"/>
                </a:lnTo>
                <a:lnTo>
                  <a:pt x="101282" y="18732"/>
                </a:lnTo>
                <a:lnTo>
                  <a:pt x="82748" y="4960"/>
                </a:lnTo>
                <a:lnTo>
                  <a:pt x="596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31990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09" h="132079">
                <a:moveTo>
                  <a:pt x="59689" y="0"/>
                </a:moveTo>
                <a:lnTo>
                  <a:pt x="82748" y="4960"/>
                </a:lnTo>
                <a:lnTo>
                  <a:pt x="101282" y="18732"/>
                </a:lnTo>
                <a:lnTo>
                  <a:pt x="113625" y="39647"/>
                </a:lnTo>
                <a:lnTo>
                  <a:pt x="118109" y="66040"/>
                </a:lnTo>
                <a:lnTo>
                  <a:pt x="113625" y="91896"/>
                </a:lnTo>
                <a:lnTo>
                  <a:pt x="101282" y="112871"/>
                </a:lnTo>
                <a:lnTo>
                  <a:pt x="82748" y="126940"/>
                </a:lnTo>
                <a:lnTo>
                  <a:pt x="59689" y="132080"/>
                </a:lnTo>
                <a:lnTo>
                  <a:pt x="36433" y="126940"/>
                </a:lnTo>
                <a:lnTo>
                  <a:pt x="17462" y="112871"/>
                </a:lnTo>
                <a:lnTo>
                  <a:pt x="4683" y="91896"/>
                </a:lnTo>
                <a:lnTo>
                  <a:pt x="0" y="66040"/>
                </a:lnTo>
                <a:lnTo>
                  <a:pt x="4683" y="39647"/>
                </a:lnTo>
                <a:lnTo>
                  <a:pt x="17462" y="18732"/>
                </a:lnTo>
                <a:lnTo>
                  <a:pt x="36433" y="496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3199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5010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9266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9266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9266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1078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8890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40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8890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40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8890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0575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5290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5290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5290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6974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459220" y="5798820"/>
            <a:ext cx="25336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211320" y="5806440"/>
            <a:ext cx="396240" cy="180340"/>
          </a:xfrm>
          <a:custGeom>
            <a:avLst/>
            <a:gdLst/>
            <a:ahLst/>
            <a:cxnLst/>
            <a:rect l="l" t="t" r="r" b="b"/>
            <a:pathLst>
              <a:path w="396239" h="180339">
                <a:moveTo>
                  <a:pt x="0" y="180340"/>
                </a:moveTo>
                <a:lnTo>
                  <a:pt x="0" y="0"/>
                </a:lnTo>
                <a:lnTo>
                  <a:pt x="396239" y="0"/>
                </a:lnTo>
                <a:lnTo>
                  <a:pt x="396239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11750" y="5806440"/>
            <a:ext cx="467359" cy="180340"/>
          </a:xfrm>
          <a:custGeom>
            <a:avLst/>
            <a:gdLst/>
            <a:ahLst/>
            <a:cxnLst/>
            <a:rect l="l" t="t" r="r" b="b"/>
            <a:pathLst>
              <a:path w="467360" h="180339">
                <a:moveTo>
                  <a:pt x="0" y="180340"/>
                </a:moveTo>
                <a:lnTo>
                  <a:pt x="0" y="0"/>
                </a:lnTo>
                <a:lnTo>
                  <a:pt x="467360" y="0"/>
                </a:lnTo>
                <a:lnTo>
                  <a:pt x="467360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91680" y="5806440"/>
            <a:ext cx="359410" cy="180340"/>
          </a:xfrm>
          <a:custGeom>
            <a:avLst/>
            <a:gdLst/>
            <a:ahLst/>
            <a:cxnLst/>
            <a:rect l="l" t="t" r="r" b="b"/>
            <a:pathLst>
              <a:path w="359409" h="180339">
                <a:moveTo>
                  <a:pt x="0" y="180340"/>
                </a:moveTo>
                <a:lnTo>
                  <a:pt x="0" y="0"/>
                </a:lnTo>
                <a:lnTo>
                  <a:pt x="359410" y="0"/>
                </a:lnTo>
                <a:lnTo>
                  <a:pt x="359410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70750" y="5617209"/>
            <a:ext cx="576580" cy="369570"/>
          </a:xfrm>
          <a:custGeom>
            <a:avLst/>
            <a:gdLst/>
            <a:ahLst/>
            <a:cxnLst/>
            <a:rect l="l" t="t" r="r" b="b"/>
            <a:pathLst>
              <a:path w="576579" h="369570">
                <a:moveTo>
                  <a:pt x="0" y="189229"/>
                </a:moveTo>
                <a:lnTo>
                  <a:pt x="0" y="0"/>
                </a:lnTo>
                <a:lnTo>
                  <a:pt x="576579" y="0"/>
                </a:lnTo>
                <a:lnTo>
                  <a:pt x="576579" y="369569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399279" y="6296659"/>
            <a:ext cx="3168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00294" y="6296659"/>
            <a:ext cx="3175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341361" y="6296659"/>
            <a:ext cx="318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80" dirty="0"/>
              <a:t>Intermediate</a:t>
            </a:r>
            <a:r>
              <a:rPr sz="3200" spc="130" dirty="0"/>
              <a:t> </a:t>
            </a:r>
            <a:r>
              <a:rPr sz="3200" spc="204" dirty="0"/>
              <a:t>Situation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7450"/>
            <a:ext cx="7472045" cy="6819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2650"/>
              </a:lnSpc>
              <a:spcBef>
                <a:spcPts val="80"/>
              </a:spcBef>
              <a:tabLst>
                <a:tab pos="6991984" algn="l"/>
              </a:tabLst>
            </a:pPr>
            <a:r>
              <a:rPr sz="2200" spc="-3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 mer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o closest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lu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ter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(C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5</a:t>
            </a:r>
            <a:r>
              <a:rPr sz="2200" dirty="0">
                <a:latin typeface="Arial"/>
                <a:cs typeface="Arial"/>
              </a:rPr>
              <a:t>)	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d  </a:t>
            </a:r>
            <a:r>
              <a:rPr sz="2200" spc="-5" dirty="0">
                <a:latin typeface="Arial"/>
                <a:cs typeface="Arial"/>
              </a:rPr>
              <a:t>update the proximity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matrix.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077" y="3886200"/>
            <a:ext cx="535940" cy="773430"/>
          </a:xfrm>
          <a:custGeom>
            <a:avLst/>
            <a:gdLst/>
            <a:ahLst/>
            <a:cxnLst/>
            <a:rect l="l" t="t" r="r" b="b"/>
            <a:pathLst>
              <a:path w="535940" h="773429">
                <a:moveTo>
                  <a:pt x="215582" y="0"/>
                </a:moveTo>
                <a:lnTo>
                  <a:pt x="167481" y="12699"/>
                </a:lnTo>
                <a:lnTo>
                  <a:pt x="127952" y="40639"/>
                </a:lnTo>
                <a:lnTo>
                  <a:pt x="121840" y="59471"/>
                </a:lnTo>
                <a:lnTo>
                  <a:pt x="115252" y="76993"/>
                </a:lnTo>
                <a:lnTo>
                  <a:pt x="108664" y="94753"/>
                </a:lnTo>
                <a:lnTo>
                  <a:pt x="102552" y="114300"/>
                </a:lnTo>
                <a:lnTo>
                  <a:pt x="108743" y="172303"/>
                </a:lnTo>
                <a:lnTo>
                  <a:pt x="109220" y="194468"/>
                </a:lnTo>
                <a:lnTo>
                  <a:pt x="93979" y="198774"/>
                </a:lnTo>
                <a:lnTo>
                  <a:pt x="53022" y="203200"/>
                </a:lnTo>
                <a:lnTo>
                  <a:pt x="33972" y="210819"/>
                </a:lnTo>
                <a:lnTo>
                  <a:pt x="24387" y="228758"/>
                </a:lnTo>
                <a:lnTo>
                  <a:pt x="21113" y="235267"/>
                </a:lnTo>
                <a:lnTo>
                  <a:pt x="19506" y="242252"/>
                </a:lnTo>
                <a:lnTo>
                  <a:pt x="14922" y="261619"/>
                </a:lnTo>
                <a:lnTo>
                  <a:pt x="11330" y="276125"/>
                </a:lnTo>
                <a:lnTo>
                  <a:pt x="7143" y="291941"/>
                </a:lnTo>
                <a:lnTo>
                  <a:pt x="3671" y="304661"/>
                </a:lnTo>
                <a:lnTo>
                  <a:pt x="2222" y="309880"/>
                </a:lnTo>
                <a:lnTo>
                  <a:pt x="1706" y="348237"/>
                </a:lnTo>
                <a:lnTo>
                  <a:pt x="0" y="388143"/>
                </a:lnTo>
                <a:lnTo>
                  <a:pt x="14922" y="455930"/>
                </a:lnTo>
                <a:lnTo>
                  <a:pt x="52228" y="479583"/>
                </a:lnTo>
                <a:lnTo>
                  <a:pt x="77152" y="488950"/>
                </a:lnTo>
                <a:lnTo>
                  <a:pt x="73659" y="511413"/>
                </a:lnTo>
                <a:lnTo>
                  <a:pt x="69214" y="533400"/>
                </a:lnTo>
                <a:lnTo>
                  <a:pt x="64293" y="555386"/>
                </a:lnTo>
                <a:lnTo>
                  <a:pt x="59372" y="577850"/>
                </a:lnTo>
                <a:lnTo>
                  <a:pt x="60959" y="656589"/>
                </a:lnTo>
                <a:lnTo>
                  <a:pt x="67587" y="697864"/>
                </a:lnTo>
                <a:lnTo>
                  <a:pt x="96539" y="744180"/>
                </a:lnTo>
                <a:lnTo>
                  <a:pt x="140652" y="764539"/>
                </a:lnTo>
                <a:lnTo>
                  <a:pt x="147002" y="767080"/>
                </a:lnTo>
                <a:lnTo>
                  <a:pt x="188118" y="751522"/>
                </a:lnTo>
                <a:lnTo>
                  <a:pt x="209232" y="716280"/>
                </a:lnTo>
                <a:lnTo>
                  <a:pt x="387402" y="716280"/>
                </a:lnTo>
                <a:lnTo>
                  <a:pt x="397192" y="699769"/>
                </a:lnTo>
                <a:lnTo>
                  <a:pt x="401276" y="668223"/>
                </a:lnTo>
                <a:lnTo>
                  <a:pt x="398472" y="653135"/>
                </a:lnTo>
                <a:lnTo>
                  <a:pt x="400484" y="648106"/>
                </a:lnTo>
                <a:lnTo>
                  <a:pt x="465772" y="642619"/>
                </a:lnTo>
                <a:lnTo>
                  <a:pt x="494665" y="592296"/>
                </a:lnTo>
                <a:lnTo>
                  <a:pt x="502205" y="561359"/>
                </a:lnTo>
                <a:lnTo>
                  <a:pt x="510222" y="529589"/>
                </a:lnTo>
                <a:lnTo>
                  <a:pt x="504904" y="507662"/>
                </a:lnTo>
                <a:lnTo>
                  <a:pt x="500062" y="491331"/>
                </a:lnTo>
                <a:lnTo>
                  <a:pt x="492363" y="477619"/>
                </a:lnTo>
                <a:lnTo>
                  <a:pt x="478472" y="463550"/>
                </a:lnTo>
                <a:lnTo>
                  <a:pt x="468868" y="440293"/>
                </a:lnTo>
                <a:lnTo>
                  <a:pt x="471170" y="428942"/>
                </a:lnTo>
                <a:lnTo>
                  <a:pt x="483473" y="422830"/>
                </a:lnTo>
                <a:lnTo>
                  <a:pt x="503872" y="415289"/>
                </a:lnTo>
                <a:lnTo>
                  <a:pt x="519549" y="386457"/>
                </a:lnTo>
                <a:lnTo>
                  <a:pt x="526415" y="374173"/>
                </a:lnTo>
                <a:lnTo>
                  <a:pt x="529947" y="364033"/>
                </a:lnTo>
                <a:lnTo>
                  <a:pt x="535622" y="341630"/>
                </a:lnTo>
                <a:lnTo>
                  <a:pt x="534173" y="319662"/>
                </a:lnTo>
                <a:lnTo>
                  <a:pt x="532606" y="288766"/>
                </a:lnTo>
                <a:lnTo>
                  <a:pt x="522922" y="227330"/>
                </a:lnTo>
                <a:lnTo>
                  <a:pt x="499705" y="189309"/>
                </a:lnTo>
                <a:lnTo>
                  <a:pt x="467677" y="157480"/>
                </a:lnTo>
                <a:lnTo>
                  <a:pt x="431839" y="132318"/>
                </a:lnTo>
                <a:lnTo>
                  <a:pt x="397192" y="114300"/>
                </a:lnTo>
                <a:lnTo>
                  <a:pt x="392172" y="109140"/>
                </a:lnTo>
                <a:lnTo>
                  <a:pt x="389413" y="100647"/>
                </a:lnTo>
                <a:lnTo>
                  <a:pt x="387369" y="90725"/>
                </a:lnTo>
                <a:lnTo>
                  <a:pt x="384492" y="81280"/>
                </a:lnTo>
                <a:lnTo>
                  <a:pt x="345062" y="53399"/>
                </a:lnTo>
                <a:lnTo>
                  <a:pt x="302418" y="33496"/>
                </a:lnTo>
                <a:lnTo>
                  <a:pt x="258583" y="17164"/>
                </a:lnTo>
                <a:lnTo>
                  <a:pt x="215582" y="0"/>
                </a:lnTo>
                <a:close/>
              </a:path>
              <a:path w="535940" h="773429">
                <a:moveTo>
                  <a:pt x="387402" y="716280"/>
                </a:moveTo>
                <a:lnTo>
                  <a:pt x="209232" y="716280"/>
                </a:lnTo>
                <a:lnTo>
                  <a:pt x="233124" y="734853"/>
                </a:lnTo>
                <a:lnTo>
                  <a:pt x="257492" y="750570"/>
                </a:lnTo>
                <a:lnTo>
                  <a:pt x="282813" y="763428"/>
                </a:lnTo>
                <a:lnTo>
                  <a:pt x="309562" y="773430"/>
                </a:lnTo>
                <a:lnTo>
                  <a:pt x="338435" y="764956"/>
                </a:lnTo>
                <a:lnTo>
                  <a:pt x="360521" y="751363"/>
                </a:lnTo>
                <a:lnTo>
                  <a:pt x="379035" y="730388"/>
                </a:lnTo>
                <a:lnTo>
                  <a:pt x="387402" y="71628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077" y="3886200"/>
            <a:ext cx="535940" cy="773430"/>
          </a:xfrm>
          <a:custGeom>
            <a:avLst/>
            <a:gdLst/>
            <a:ahLst/>
            <a:cxnLst/>
            <a:rect l="l" t="t" r="r" b="b"/>
            <a:pathLst>
              <a:path w="535940" h="773429">
                <a:moveTo>
                  <a:pt x="384492" y="81280"/>
                </a:moveTo>
                <a:lnTo>
                  <a:pt x="345062" y="53399"/>
                </a:lnTo>
                <a:lnTo>
                  <a:pt x="302418" y="33496"/>
                </a:lnTo>
                <a:lnTo>
                  <a:pt x="258583" y="17164"/>
                </a:lnTo>
                <a:lnTo>
                  <a:pt x="215582" y="0"/>
                </a:lnTo>
                <a:lnTo>
                  <a:pt x="167481" y="12699"/>
                </a:lnTo>
                <a:lnTo>
                  <a:pt x="127952" y="40639"/>
                </a:lnTo>
                <a:lnTo>
                  <a:pt x="121840" y="59471"/>
                </a:lnTo>
                <a:lnTo>
                  <a:pt x="115252" y="76993"/>
                </a:lnTo>
                <a:lnTo>
                  <a:pt x="108664" y="94753"/>
                </a:lnTo>
                <a:lnTo>
                  <a:pt x="102552" y="114300"/>
                </a:lnTo>
                <a:lnTo>
                  <a:pt x="108743" y="172303"/>
                </a:lnTo>
                <a:lnTo>
                  <a:pt x="109220" y="194468"/>
                </a:lnTo>
                <a:lnTo>
                  <a:pt x="93979" y="198774"/>
                </a:lnTo>
                <a:lnTo>
                  <a:pt x="53022" y="203200"/>
                </a:lnTo>
                <a:lnTo>
                  <a:pt x="46672" y="205739"/>
                </a:lnTo>
                <a:lnTo>
                  <a:pt x="40322" y="208280"/>
                </a:lnTo>
                <a:lnTo>
                  <a:pt x="33972" y="210819"/>
                </a:lnTo>
                <a:lnTo>
                  <a:pt x="24387" y="228758"/>
                </a:lnTo>
                <a:lnTo>
                  <a:pt x="21113" y="235267"/>
                </a:lnTo>
                <a:lnTo>
                  <a:pt x="19506" y="242252"/>
                </a:lnTo>
                <a:lnTo>
                  <a:pt x="14922" y="261619"/>
                </a:lnTo>
                <a:lnTo>
                  <a:pt x="11330" y="276125"/>
                </a:lnTo>
                <a:lnTo>
                  <a:pt x="7143" y="291941"/>
                </a:lnTo>
                <a:lnTo>
                  <a:pt x="3671" y="304661"/>
                </a:lnTo>
                <a:lnTo>
                  <a:pt x="2222" y="309880"/>
                </a:lnTo>
                <a:lnTo>
                  <a:pt x="1706" y="348237"/>
                </a:lnTo>
                <a:lnTo>
                  <a:pt x="0" y="388143"/>
                </a:lnTo>
                <a:lnTo>
                  <a:pt x="14922" y="455930"/>
                </a:lnTo>
                <a:lnTo>
                  <a:pt x="52228" y="479583"/>
                </a:lnTo>
                <a:lnTo>
                  <a:pt x="77152" y="488950"/>
                </a:lnTo>
                <a:lnTo>
                  <a:pt x="73659" y="511413"/>
                </a:lnTo>
                <a:lnTo>
                  <a:pt x="69214" y="533400"/>
                </a:lnTo>
                <a:lnTo>
                  <a:pt x="64293" y="555386"/>
                </a:lnTo>
                <a:lnTo>
                  <a:pt x="59372" y="577850"/>
                </a:lnTo>
                <a:lnTo>
                  <a:pt x="60959" y="656589"/>
                </a:lnTo>
                <a:lnTo>
                  <a:pt x="67587" y="697864"/>
                </a:lnTo>
                <a:lnTo>
                  <a:pt x="96539" y="744180"/>
                </a:lnTo>
                <a:lnTo>
                  <a:pt x="140652" y="764539"/>
                </a:lnTo>
                <a:lnTo>
                  <a:pt x="147002" y="767080"/>
                </a:lnTo>
                <a:lnTo>
                  <a:pt x="158432" y="773430"/>
                </a:lnTo>
                <a:lnTo>
                  <a:pt x="175478" y="764143"/>
                </a:lnTo>
                <a:lnTo>
                  <a:pt x="188118" y="751522"/>
                </a:lnTo>
                <a:lnTo>
                  <a:pt x="198616" y="735568"/>
                </a:lnTo>
                <a:lnTo>
                  <a:pt x="209232" y="716280"/>
                </a:lnTo>
                <a:lnTo>
                  <a:pt x="233124" y="734853"/>
                </a:lnTo>
                <a:lnTo>
                  <a:pt x="257492" y="750570"/>
                </a:lnTo>
                <a:lnTo>
                  <a:pt x="282813" y="763428"/>
                </a:lnTo>
                <a:lnTo>
                  <a:pt x="309562" y="773430"/>
                </a:lnTo>
                <a:lnTo>
                  <a:pt x="338435" y="764956"/>
                </a:lnTo>
                <a:lnTo>
                  <a:pt x="360521" y="751363"/>
                </a:lnTo>
                <a:lnTo>
                  <a:pt x="379035" y="730388"/>
                </a:lnTo>
                <a:lnTo>
                  <a:pt x="397192" y="699769"/>
                </a:lnTo>
                <a:lnTo>
                  <a:pt x="401276" y="668223"/>
                </a:lnTo>
                <a:lnTo>
                  <a:pt x="398472" y="653135"/>
                </a:lnTo>
                <a:lnTo>
                  <a:pt x="400484" y="648106"/>
                </a:lnTo>
                <a:lnTo>
                  <a:pt x="465772" y="642619"/>
                </a:lnTo>
                <a:lnTo>
                  <a:pt x="494665" y="592296"/>
                </a:lnTo>
                <a:lnTo>
                  <a:pt x="502205" y="561359"/>
                </a:lnTo>
                <a:lnTo>
                  <a:pt x="510222" y="529589"/>
                </a:lnTo>
                <a:lnTo>
                  <a:pt x="504904" y="507662"/>
                </a:lnTo>
                <a:lnTo>
                  <a:pt x="500062" y="491331"/>
                </a:lnTo>
                <a:lnTo>
                  <a:pt x="492363" y="477619"/>
                </a:lnTo>
                <a:lnTo>
                  <a:pt x="478472" y="463550"/>
                </a:lnTo>
                <a:lnTo>
                  <a:pt x="468868" y="440293"/>
                </a:lnTo>
                <a:lnTo>
                  <a:pt x="471170" y="428942"/>
                </a:lnTo>
                <a:lnTo>
                  <a:pt x="483473" y="422830"/>
                </a:lnTo>
                <a:lnTo>
                  <a:pt x="503872" y="415289"/>
                </a:lnTo>
                <a:lnTo>
                  <a:pt x="519549" y="386457"/>
                </a:lnTo>
                <a:lnTo>
                  <a:pt x="526415" y="374173"/>
                </a:lnTo>
                <a:lnTo>
                  <a:pt x="529947" y="364033"/>
                </a:lnTo>
                <a:lnTo>
                  <a:pt x="535622" y="341630"/>
                </a:lnTo>
                <a:lnTo>
                  <a:pt x="534173" y="319662"/>
                </a:lnTo>
                <a:lnTo>
                  <a:pt x="532606" y="288766"/>
                </a:lnTo>
                <a:lnTo>
                  <a:pt x="522922" y="227330"/>
                </a:lnTo>
                <a:lnTo>
                  <a:pt x="499705" y="189309"/>
                </a:lnTo>
                <a:lnTo>
                  <a:pt x="467677" y="157480"/>
                </a:lnTo>
                <a:lnTo>
                  <a:pt x="431839" y="132318"/>
                </a:lnTo>
                <a:lnTo>
                  <a:pt x="397192" y="114300"/>
                </a:lnTo>
                <a:lnTo>
                  <a:pt x="392172" y="109140"/>
                </a:lnTo>
                <a:lnTo>
                  <a:pt x="389413" y="100647"/>
                </a:lnTo>
                <a:lnTo>
                  <a:pt x="387369" y="90725"/>
                </a:lnTo>
                <a:lnTo>
                  <a:pt x="384492" y="8128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3886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5700" y="4659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0" y="2741929"/>
            <a:ext cx="914400" cy="748030"/>
          </a:xfrm>
          <a:custGeom>
            <a:avLst/>
            <a:gdLst/>
            <a:ahLst/>
            <a:cxnLst/>
            <a:rect l="l" t="t" r="r" b="b"/>
            <a:pathLst>
              <a:path w="914400" h="748029">
                <a:moveTo>
                  <a:pt x="889937" y="593560"/>
                </a:moveTo>
                <a:lnTo>
                  <a:pt x="216182" y="593560"/>
                </a:lnTo>
                <a:lnTo>
                  <a:pt x="229870" y="594677"/>
                </a:lnTo>
                <a:lnTo>
                  <a:pt x="234244" y="605742"/>
                </a:lnTo>
                <a:lnTo>
                  <a:pt x="241300" y="674370"/>
                </a:lnTo>
                <a:lnTo>
                  <a:pt x="246836" y="694372"/>
                </a:lnTo>
                <a:lnTo>
                  <a:pt x="248919" y="701040"/>
                </a:lnTo>
                <a:lnTo>
                  <a:pt x="278288" y="718502"/>
                </a:lnTo>
                <a:lnTo>
                  <a:pt x="286246" y="720685"/>
                </a:lnTo>
                <a:lnTo>
                  <a:pt x="308610" y="726440"/>
                </a:lnTo>
                <a:lnTo>
                  <a:pt x="325576" y="731361"/>
                </a:lnTo>
                <a:lnTo>
                  <a:pt x="344328" y="737235"/>
                </a:lnTo>
                <a:lnTo>
                  <a:pt x="365760" y="744220"/>
                </a:lnTo>
                <a:lnTo>
                  <a:pt x="411142" y="745013"/>
                </a:lnTo>
                <a:lnTo>
                  <a:pt x="458311" y="747712"/>
                </a:lnTo>
                <a:lnTo>
                  <a:pt x="502384" y="744220"/>
                </a:lnTo>
                <a:lnTo>
                  <a:pt x="538480" y="726440"/>
                </a:lnTo>
                <a:lnTo>
                  <a:pt x="567213" y="675163"/>
                </a:lnTo>
                <a:lnTo>
                  <a:pt x="577850" y="640080"/>
                </a:lnTo>
                <a:lnTo>
                  <a:pt x="847520" y="640080"/>
                </a:lnTo>
                <a:lnTo>
                  <a:pt x="864869" y="629920"/>
                </a:lnTo>
                <a:lnTo>
                  <a:pt x="879951" y="612437"/>
                </a:lnTo>
                <a:lnTo>
                  <a:pt x="889937" y="593560"/>
                </a:lnTo>
                <a:close/>
              </a:path>
              <a:path w="914400" h="748029">
                <a:moveTo>
                  <a:pt x="847520" y="640080"/>
                </a:moveTo>
                <a:lnTo>
                  <a:pt x="577850" y="640080"/>
                </a:lnTo>
                <a:lnTo>
                  <a:pt x="604321" y="645477"/>
                </a:lnTo>
                <a:lnTo>
                  <a:pt x="630555" y="651827"/>
                </a:lnTo>
                <a:lnTo>
                  <a:pt x="683260" y="665480"/>
                </a:lnTo>
                <a:lnTo>
                  <a:pt x="726817" y="664924"/>
                </a:lnTo>
                <a:lnTo>
                  <a:pt x="776446" y="662940"/>
                </a:lnTo>
                <a:lnTo>
                  <a:pt x="824884" y="653335"/>
                </a:lnTo>
                <a:lnTo>
                  <a:pt x="847520" y="640080"/>
                </a:lnTo>
                <a:close/>
              </a:path>
              <a:path w="914400" h="748029">
                <a:moveTo>
                  <a:pt x="403860" y="0"/>
                </a:moveTo>
                <a:lnTo>
                  <a:pt x="377825" y="2262"/>
                </a:lnTo>
                <a:lnTo>
                  <a:pt x="341312" y="4762"/>
                </a:lnTo>
                <a:lnTo>
                  <a:pt x="302418" y="9644"/>
                </a:lnTo>
                <a:lnTo>
                  <a:pt x="232440" y="43119"/>
                </a:lnTo>
                <a:lnTo>
                  <a:pt x="200091" y="76271"/>
                </a:lnTo>
                <a:lnTo>
                  <a:pt x="172679" y="114787"/>
                </a:lnTo>
                <a:lnTo>
                  <a:pt x="150693" y="154950"/>
                </a:lnTo>
                <a:lnTo>
                  <a:pt x="134619" y="193040"/>
                </a:lnTo>
                <a:lnTo>
                  <a:pt x="128845" y="200282"/>
                </a:lnTo>
                <a:lnTo>
                  <a:pt x="118903" y="204311"/>
                </a:lnTo>
                <a:lnTo>
                  <a:pt x="107295" y="207148"/>
                </a:lnTo>
                <a:lnTo>
                  <a:pt x="96519" y="210820"/>
                </a:lnTo>
                <a:lnTo>
                  <a:pt x="68803" y="254162"/>
                </a:lnTo>
                <a:lnTo>
                  <a:pt x="47914" y="300918"/>
                </a:lnTo>
                <a:lnTo>
                  <a:pt x="31231" y="349625"/>
                </a:lnTo>
                <a:lnTo>
                  <a:pt x="16134" y="398820"/>
                </a:lnTo>
                <a:lnTo>
                  <a:pt x="0" y="447040"/>
                </a:lnTo>
                <a:lnTo>
                  <a:pt x="6984" y="487342"/>
                </a:lnTo>
                <a:lnTo>
                  <a:pt x="27146" y="537944"/>
                </a:lnTo>
                <a:lnTo>
                  <a:pt x="69969" y="577373"/>
                </a:lnTo>
                <a:lnTo>
                  <a:pt x="111640" y="596106"/>
                </a:lnTo>
                <a:lnTo>
                  <a:pt x="134619" y="604520"/>
                </a:lnTo>
                <a:lnTo>
                  <a:pt x="186619" y="598228"/>
                </a:lnTo>
                <a:lnTo>
                  <a:pt x="216182" y="593560"/>
                </a:lnTo>
                <a:lnTo>
                  <a:pt x="889937" y="593560"/>
                </a:lnTo>
                <a:lnTo>
                  <a:pt x="890269" y="592931"/>
                </a:lnTo>
                <a:lnTo>
                  <a:pt x="897731" y="572234"/>
                </a:lnTo>
                <a:lnTo>
                  <a:pt x="904239" y="551180"/>
                </a:lnTo>
                <a:lnTo>
                  <a:pt x="907434" y="543460"/>
                </a:lnTo>
                <a:lnTo>
                  <a:pt x="910748" y="535146"/>
                </a:lnTo>
                <a:lnTo>
                  <a:pt x="914400" y="525780"/>
                </a:lnTo>
                <a:lnTo>
                  <a:pt x="903347" y="502900"/>
                </a:lnTo>
                <a:lnTo>
                  <a:pt x="888841" y="485616"/>
                </a:lnTo>
                <a:lnTo>
                  <a:pt x="870287" y="470951"/>
                </a:lnTo>
                <a:lnTo>
                  <a:pt x="847089" y="455930"/>
                </a:lnTo>
                <a:lnTo>
                  <a:pt x="868501" y="422473"/>
                </a:lnTo>
                <a:lnTo>
                  <a:pt x="886936" y="388302"/>
                </a:lnTo>
                <a:lnTo>
                  <a:pt x="902275" y="352702"/>
                </a:lnTo>
                <a:lnTo>
                  <a:pt x="914400" y="314960"/>
                </a:lnTo>
                <a:lnTo>
                  <a:pt x="904120" y="274657"/>
                </a:lnTo>
                <a:lnTo>
                  <a:pt x="888364" y="243998"/>
                </a:lnTo>
                <a:lnTo>
                  <a:pt x="864036" y="218340"/>
                </a:lnTo>
                <a:lnTo>
                  <a:pt x="828039" y="193040"/>
                </a:lnTo>
                <a:lnTo>
                  <a:pt x="825115" y="192563"/>
                </a:lnTo>
                <a:lnTo>
                  <a:pt x="768667" y="192563"/>
                </a:lnTo>
                <a:lnTo>
                  <a:pt x="766327" y="184008"/>
                </a:lnTo>
                <a:lnTo>
                  <a:pt x="765186" y="155557"/>
                </a:lnTo>
                <a:lnTo>
                  <a:pt x="760730" y="97790"/>
                </a:lnTo>
                <a:lnTo>
                  <a:pt x="756087" y="93583"/>
                </a:lnTo>
                <a:lnTo>
                  <a:pt x="520600" y="93583"/>
                </a:lnTo>
                <a:lnTo>
                  <a:pt x="507206" y="90487"/>
                </a:lnTo>
                <a:lnTo>
                  <a:pt x="500241" y="73580"/>
                </a:lnTo>
                <a:lnTo>
                  <a:pt x="491489" y="45720"/>
                </a:lnTo>
                <a:lnTo>
                  <a:pt x="456723" y="23752"/>
                </a:lnTo>
                <a:lnTo>
                  <a:pt x="441960" y="13811"/>
                </a:lnTo>
                <a:lnTo>
                  <a:pt x="430053" y="8393"/>
                </a:lnTo>
                <a:lnTo>
                  <a:pt x="403860" y="0"/>
                </a:lnTo>
                <a:close/>
              </a:path>
              <a:path w="914400" h="748029">
                <a:moveTo>
                  <a:pt x="795008" y="187660"/>
                </a:moveTo>
                <a:lnTo>
                  <a:pt x="776722" y="190641"/>
                </a:lnTo>
                <a:lnTo>
                  <a:pt x="768667" y="192563"/>
                </a:lnTo>
                <a:lnTo>
                  <a:pt x="825115" y="192563"/>
                </a:lnTo>
                <a:lnTo>
                  <a:pt x="795008" y="187660"/>
                </a:lnTo>
                <a:close/>
              </a:path>
              <a:path w="914400" h="748029">
                <a:moveTo>
                  <a:pt x="626110" y="36830"/>
                </a:moveTo>
                <a:lnTo>
                  <a:pt x="600789" y="43755"/>
                </a:lnTo>
                <a:lnTo>
                  <a:pt x="581660" y="50323"/>
                </a:lnTo>
                <a:lnTo>
                  <a:pt x="565388" y="60940"/>
                </a:lnTo>
                <a:lnTo>
                  <a:pt x="548639" y="80010"/>
                </a:lnTo>
                <a:lnTo>
                  <a:pt x="520600" y="93583"/>
                </a:lnTo>
                <a:lnTo>
                  <a:pt x="756087" y="93583"/>
                </a:lnTo>
                <a:lnTo>
                  <a:pt x="733266" y="72905"/>
                </a:lnTo>
                <a:lnTo>
                  <a:pt x="700087" y="57785"/>
                </a:lnTo>
                <a:lnTo>
                  <a:pt x="626110" y="3683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2741929"/>
            <a:ext cx="914400" cy="748030"/>
          </a:xfrm>
          <a:custGeom>
            <a:avLst/>
            <a:gdLst/>
            <a:ahLst/>
            <a:cxnLst/>
            <a:rect l="l" t="t" r="r" b="b"/>
            <a:pathLst>
              <a:path w="914400" h="748029">
                <a:moveTo>
                  <a:pt x="96519" y="210820"/>
                </a:moveTo>
                <a:lnTo>
                  <a:pt x="68803" y="254162"/>
                </a:lnTo>
                <a:lnTo>
                  <a:pt x="47914" y="300918"/>
                </a:lnTo>
                <a:lnTo>
                  <a:pt x="31231" y="349625"/>
                </a:lnTo>
                <a:lnTo>
                  <a:pt x="16134" y="398820"/>
                </a:lnTo>
                <a:lnTo>
                  <a:pt x="0" y="447040"/>
                </a:lnTo>
                <a:lnTo>
                  <a:pt x="6984" y="487342"/>
                </a:lnTo>
                <a:lnTo>
                  <a:pt x="27146" y="537944"/>
                </a:lnTo>
                <a:lnTo>
                  <a:pt x="69969" y="577373"/>
                </a:lnTo>
                <a:lnTo>
                  <a:pt x="90805" y="586740"/>
                </a:lnTo>
                <a:lnTo>
                  <a:pt x="111640" y="596106"/>
                </a:lnTo>
                <a:lnTo>
                  <a:pt x="134619" y="604520"/>
                </a:lnTo>
                <a:lnTo>
                  <a:pt x="186619" y="598228"/>
                </a:lnTo>
                <a:lnTo>
                  <a:pt x="216182" y="593560"/>
                </a:lnTo>
                <a:lnTo>
                  <a:pt x="229870" y="594677"/>
                </a:lnTo>
                <a:lnTo>
                  <a:pt x="234244" y="605742"/>
                </a:lnTo>
                <a:lnTo>
                  <a:pt x="235867" y="630919"/>
                </a:lnTo>
                <a:lnTo>
                  <a:pt x="241300" y="674370"/>
                </a:lnTo>
                <a:lnTo>
                  <a:pt x="242669" y="681037"/>
                </a:lnTo>
                <a:lnTo>
                  <a:pt x="244633" y="687704"/>
                </a:lnTo>
                <a:lnTo>
                  <a:pt x="246836" y="694372"/>
                </a:lnTo>
                <a:lnTo>
                  <a:pt x="248919" y="701040"/>
                </a:lnTo>
                <a:lnTo>
                  <a:pt x="270569" y="713938"/>
                </a:lnTo>
                <a:lnTo>
                  <a:pt x="278288" y="718502"/>
                </a:lnTo>
                <a:lnTo>
                  <a:pt x="286246" y="720685"/>
                </a:lnTo>
                <a:lnTo>
                  <a:pt x="308610" y="726440"/>
                </a:lnTo>
                <a:lnTo>
                  <a:pt x="325576" y="731361"/>
                </a:lnTo>
                <a:lnTo>
                  <a:pt x="344328" y="737235"/>
                </a:lnTo>
                <a:lnTo>
                  <a:pt x="359509" y="742156"/>
                </a:lnTo>
                <a:lnTo>
                  <a:pt x="365760" y="744220"/>
                </a:lnTo>
                <a:lnTo>
                  <a:pt x="411142" y="745013"/>
                </a:lnTo>
                <a:lnTo>
                  <a:pt x="458311" y="747712"/>
                </a:lnTo>
                <a:lnTo>
                  <a:pt x="502384" y="744220"/>
                </a:lnTo>
                <a:lnTo>
                  <a:pt x="538480" y="726440"/>
                </a:lnTo>
                <a:lnTo>
                  <a:pt x="567213" y="675163"/>
                </a:lnTo>
                <a:lnTo>
                  <a:pt x="577850" y="640080"/>
                </a:lnTo>
                <a:lnTo>
                  <a:pt x="604321" y="645477"/>
                </a:lnTo>
                <a:lnTo>
                  <a:pt x="630555" y="651827"/>
                </a:lnTo>
                <a:lnTo>
                  <a:pt x="656788" y="658653"/>
                </a:lnTo>
                <a:lnTo>
                  <a:pt x="683260" y="665480"/>
                </a:lnTo>
                <a:lnTo>
                  <a:pt x="726817" y="664924"/>
                </a:lnTo>
                <a:lnTo>
                  <a:pt x="776446" y="662940"/>
                </a:lnTo>
                <a:lnTo>
                  <a:pt x="824884" y="653335"/>
                </a:lnTo>
                <a:lnTo>
                  <a:pt x="864869" y="629920"/>
                </a:lnTo>
                <a:lnTo>
                  <a:pt x="890269" y="592931"/>
                </a:lnTo>
                <a:lnTo>
                  <a:pt x="904239" y="551180"/>
                </a:lnTo>
                <a:lnTo>
                  <a:pt x="907434" y="543460"/>
                </a:lnTo>
                <a:lnTo>
                  <a:pt x="910748" y="535146"/>
                </a:lnTo>
                <a:lnTo>
                  <a:pt x="913348" y="528498"/>
                </a:lnTo>
                <a:lnTo>
                  <a:pt x="914400" y="525780"/>
                </a:lnTo>
                <a:lnTo>
                  <a:pt x="903347" y="502900"/>
                </a:lnTo>
                <a:lnTo>
                  <a:pt x="888841" y="485616"/>
                </a:lnTo>
                <a:lnTo>
                  <a:pt x="870287" y="470951"/>
                </a:lnTo>
                <a:lnTo>
                  <a:pt x="847089" y="455930"/>
                </a:lnTo>
                <a:lnTo>
                  <a:pt x="868501" y="422473"/>
                </a:lnTo>
                <a:lnTo>
                  <a:pt x="886936" y="388302"/>
                </a:lnTo>
                <a:lnTo>
                  <a:pt x="902275" y="352702"/>
                </a:lnTo>
                <a:lnTo>
                  <a:pt x="914400" y="314960"/>
                </a:lnTo>
                <a:lnTo>
                  <a:pt x="904120" y="274657"/>
                </a:lnTo>
                <a:lnTo>
                  <a:pt x="888364" y="243998"/>
                </a:lnTo>
                <a:lnTo>
                  <a:pt x="864036" y="218340"/>
                </a:lnTo>
                <a:lnTo>
                  <a:pt x="828039" y="193040"/>
                </a:lnTo>
                <a:lnTo>
                  <a:pt x="795008" y="187660"/>
                </a:lnTo>
                <a:lnTo>
                  <a:pt x="776722" y="190641"/>
                </a:lnTo>
                <a:lnTo>
                  <a:pt x="768667" y="192563"/>
                </a:lnTo>
                <a:lnTo>
                  <a:pt x="766327" y="184008"/>
                </a:lnTo>
                <a:lnTo>
                  <a:pt x="760730" y="97790"/>
                </a:lnTo>
                <a:lnTo>
                  <a:pt x="700087" y="57785"/>
                </a:lnTo>
                <a:lnTo>
                  <a:pt x="626110" y="36830"/>
                </a:lnTo>
                <a:lnTo>
                  <a:pt x="600789" y="43755"/>
                </a:lnTo>
                <a:lnTo>
                  <a:pt x="581660" y="50323"/>
                </a:lnTo>
                <a:lnTo>
                  <a:pt x="565388" y="60940"/>
                </a:lnTo>
                <a:lnTo>
                  <a:pt x="548639" y="80010"/>
                </a:lnTo>
                <a:lnTo>
                  <a:pt x="520600" y="93583"/>
                </a:lnTo>
                <a:lnTo>
                  <a:pt x="507206" y="90487"/>
                </a:lnTo>
                <a:lnTo>
                  <a:pt x="500241" y="73580"/>
                </a:lnTo>
                <a:lnTo>
                  <a:pt x="491489" y="45720"/>
                </a:lnTo>
                <a:lnTo>
                  <a:pt x="456723" y="23752"/>
                </a:lnTo>
                <a:lnTo>
                  <a:pt x="441960" y="13811"/>
                </a:lnTo>
                <a:lnTo>
                  <a:pt x="430053" y="8393"/>
                </a:lnTo>
                <a:lnTo>
                  <a:pt x="403860" y="0"/>
                </a:lnTo>
                <a:lnTo>
                  <a:pt x="377825" y="2262"/>
                </a:lnTo>
                <a:lnTo>
                  <a:pt x="341312" y="4762"/>
                </a:lnTo>
                <a:lnTo>
                  <a:pt x="302418" y="9644"/>
                </a:lnTo>
                <a:lnTo>
                  <a:pt x="232440" y="43119"/>
                </a:lnTo>
                <a:lnTo>
                  <a:pt x="200091" y="76271"/>
                </a:lnTo>
                <a:lnTo>
                  <a:pt x="172679" y="114787"/>
                </a:lnTo>
                <a:lnTo>
                  <a:pt x="150693" y="154950"/>
                </a:lnTo>
                <a:lnTo>
                  <a:pt x="134619" y="193040"/>
                </a:lnTo>
                <a:lnTo>
                  <a:pt x="128845" y="200282"/>
                </a:lnTo>
                <a:lnTo>
                  <a:pt x="118903" y="204311"/>
                </a:lnTo>
                <a:lnTo>
                  <a:pt x="107295" y="207148"/>
                </a:lnTo>
                <a:lnTo>
                  <a:pt x="96519" y="21082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350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2741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1529" y="3048000"/>
            <a:ext cx="673100" cy="762000"/>
          </a:xfrm>
          <a:custGeom>
            <a:avLst/>
            <a:gdLst/>
            <a:ahLst/>
            <a:cxnLst/>
            <a:rect l="l" t="t" r="r" b="b"/>
            <a:pathLst>
              <a:path w="673100" h="762000">
                <a:moveTo>
                  <a:pt x="284480" y="0"/>
                </a:moveTo>
                <a:lnTo>
                  <a:pt x="219710" y="21431"/>
                </a:lnTo>
                <a:lnTo>
                  <a:pt x="173990" y="72389"/>
                </a:lnTo>
                <a:lnTo>
                  <a:pt x="169180" y="99459"/>
                </a:lnTo>
                <a:lnTo>
                  <a:pt x="171920" y="114535"/>
                </a:lnTo>
                <a:lnTo>
                  <a:pt x="173672" y="121285"/>
                </a:lnTo>
                <a:lnTo>
                  <a:pt x="165899" y="123378"/>
                </a:lnTo>
                <a:lnTo>
                  <a:pt x="87630" y="128270"/>
                </a:lnTo>
                <a:lnTo>
                  <a:pt x="51276" y="177958"/>
                </a:lnTo>
                <a:lnTo>
                  <a:pt x="33020" y="240029"/>
                </a:lnTo>
                <a:lnTo>
                  <a:pt x="39151" y="261401"/>
                </a:lnTo>
                <a:lnTo>
                  <a:pt x="44926" y="277653"/>
                </a:lnTo>
                <a:lnTo>
                  <a:pt x="54272" y="291286"/>
                </a:lnTo>
                <a:lnTo>
                  <a:pt x="71120" y="304800"/>
                </a:lnTo>
                <a:lnTo>
                  <a:pt x="83681" y="328056"/>
                </a:lnTo>
                <a:lnTo>
                  <a:pt x="81121" y="339407"/>
                </a:lnTo>
                <a:lnTo>
                  <a:pt x="65940" y="345519"/>
                </a:lnTo>
                <a:lnTo>
                  <a:pt x="40640" y="353060"/>
                </a:lnTo>
                <a:lnTo>
                  <a:pt x="20716" y="381337"/>
                </a:lnTo>
                <a:lnTo>
                  <a:pt x="11747" y="393541"/>
                </a:lnTo>
                <a:lnTo>
                  <a:pt x="7064" y="403602"/>
                </a:lnTo>
                <a:lnTo>
                  <a:pt x="0" y="425450"/>
                </a:lnTo>
                <a:lnTo>
                  <a:pt x="1508" y="447198"/>
                </a:lnTo>
                <a:lnTo>
                  <a:pt x="3492" y="477520"/>
                </a:lnTo>
                <a:lnTo>
                  <a:pt x="16510" y="537210"/>
                </a:lnTo>
                <a:lnTo>
                  <a:pt x="45223" y="575230"/>
                </a:lnTo>
                <a:lnTo>
                  <a:pt x="85248" y="607059"/>
                </a:lnTo>
                <a:lnTo>
                  <a:pt x="130274" y="632221"/>
                </a:lnTo>
                <a:lnTo>
                  <a:pt x="173990" y="650239"/>
                </a:lnTo>
                <a:lnTo>
                  <a:pt x="180478" y="655181"/>
                </a:lnTo>
                <a:lnTo>
                  <a:pt x="183991" y="663098"/>
                </a:lnTo>
                <a:lnTo>
                  <a:pt x="186312" y="672207"/>
                </a:lnTo>
                <a:lnTo>
                  <a:pt x="189230" y="680719"/>
                </a:lnTo>
                <a:lnTo>
                  <a:pt x="228488" y="704413"/>
                </a:lnTo>
                <a:lnTo>
                  <a:pt x="270733" y="722132"/>
                </a:lnTo>
                <a:lnTo>
                  <a:pt x="314685" y="736132"/>
                </a:lnTo>
                <a:lnTo>
                  <a:pt x="359064" y="748670"/>
                </a:lnTo>
                <a:lnTo>
                  <a:pt x="402590" y="762000"/>
                </a:lnTo>
                <a:lnTo>
                  <a:pt x="462914" y="749935"/>
                </a:lnTo>
                <a:lnTo>
                  <a:pt x="511810" y="722630"/>
                </a:lnTo>
                <a:lnTo>
                  <a:pt x="519985" y="703282"/>
                </a:lnTo>
                <a:lnTo>
                  <a:pt x="528637" y="685958"/>
                </a:lnTo>
                <a:lnTo>
                  <a:pt x="536813" y="668873"/>
                </a:lnTo>
                <a:lnTo>
                  <a:pt x="543560" y="650239"/>
                </a:lnTo>
                <a:lnTo>
                  <a:pt x="537474" y="600516"/>
                </a:lnTo>
                <a:lnTo>
                  <a:pt x="534192" y="576153"/>
                </a:lnTo>
                <a:lnTo>
                  <a:pt x="540176" y="567761"/>
                </a:lnTo>
                <a:lnTo>
                  <a:pt x="561888" y="565952"/>
                </a:lnTo>
                <a:lnTo>
                  <a:pt x="605790" y="561339"/>
                </a:lnTo>
                <a:lnTo>
                  <a:pt x="614680" y="560069"/>
                </a:lnTo>
                <a:lnTo>
                  <a:pt x="622300" y="556260"/>
                </a:lnTo>
                <a:lnTo>
                  <a:pt x="629920" y="553720"/>
                </a:lnTo>
                <a:lnTo>
                  <a:pt x="642084" y="536356"/>
                </a:lnTo>
                <a:lnTo>
                  <a:pt x="646271" y="530066"/>
                </a:lnTo>
                <a:lnTo>
                  <a:pt x="648315" y="523537"/>
                </a:lnTo>
                <a:lnTo>
                  <a:pt x="654050" y="505460"/>
                </a:lnTo>
                <a:lnTo>
                  <a:pt x="658038" y="490954"/>
                </a:lnTo>
                <a:lnTo>
                  <a:pt x="663098" y="475138"/>
                </a:lnTo>
                <a:lnTo>
                  <a:pt x="667444" y="462418"/>
                </a:lnTo>
                <a:lnTo>
                  <a:pt x="669290" y="457200"/>
                </a:lnTo>
                <a:lnTo>
                  <a:pt x="669944" y="419060"/>
                </a:lnTo>
                <a:lnTo>
                  <a:pt x="672623" y="379729"/>
                </a:lnTo>
                <a:lnTo>
                  <a:pt x="654050" y="313689"/>
                </a:lnTo>
                <a:lnTo>
                  <a:pt x="607060" y="289560"/>
                </a:lnTo>
                <a:lnTo>
                  <a:pt x="575310" y="280670"/>
                </a:lnTo>
                <a:lnTo>
                  <a:pt x="580489" y="258226"/>
                </a:lnTo>
                <a:lnTo>
                  <a:pt x="586263" y="236378"/>
                </a:lnTo>
                <a:lnTo>
                  <a:pt x="592276" y="214768"/>
                </a:lnTo>
                <a:lnTo>
                  <a:pt x="598170" y="193039"/>
                </a:lnTo>
                <a:lnTo>
                  <a:pt x="597693" y="156904"/>
                </a:lnTo>
                <a:lnTo>
                  <a:pt x="596265" y="115411"/>
                </a:lnTo>
                <a:lnTo>
                  <a:pt x="588168" y="74632"/>
                </a:lnTo>
                <a:lnTo>
                  <a:pt x="576871" y="55879"/>
                </a:lnTo>
                <a:lnTo>
                  <a:pt x="410210" y="55879"/>
                </a:lnTo>
                <a:lnTo>
                  <a:pt x="379849" y="38040"/>
                </a:lnTo>
                <a:lnTo>
                  <a:pt x="349250" y="22701"/>
                </a:lnTo>
                <a:lnTo>
                  <a:pt x="317698" y="9981"/>
                </a:lnTo>
                <a:lnTo>
                  <a:pt x="284480" y="0"/>
                </a:lnTo>
                <a:close/>
              </a:path>
              <a:path w="673100" h="762000">
                <a:moveTo>
                  <a:pt x="473710" y="0"/>
                </a:moveTo>
                <a:lnTo>
                  <a:pt x="452715" y="9088"/>
                </a:lnTo>
                <a:lnTo>
                  <a:pt x="437197" y="21272"/>
                </a:lnTo>
                <a:lnTo>
                  <a:pt x="424060" y="36790"/>
                </a:lnTo>
                <a:lnTo>
                  <a:pt x="410210" y="55879"/>
                </a:lnTo>
                <a:lnTo>
                  <a:pt x="576871" y="55879"/>
                </a:lnTo>
                <a:lnTo>
                  <a:pt x="534035" y="20319"/>
                </a:lnTo>
                <a:lnTo>
                  <a:pt x="496570" y="7620"/>
                </a:lnTo>
                <a:lnTo>
                  <a:pt x="487680" y="6350"/>
                </a:lnTo>
                <a:lnTo>
                  <a:pt x="47371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1529" y="3048000"/>
            <a:ext cx="673100" cy="762000"/>
          </a:xfrm>
          <a:custGeom>
            <a:avLst/>
            <a:gdLst/>
            <a:ahLst/>
            <a:cxnLst/>
            <a:rect l="l" t="t" r="r" b="b"/>
            <a:pathLst>
              <a:path w="673100" h="762000">
                <a:moveTo>
                  <a:pt x="189230" y="680719"/>
                </a:moveTo>
                <a:lnTo>
                  <a:pt x="228488" y="704413"/>
                </a:lnTo>
                <a:lnTo>
                  <a:pt x="270733" y="722132"/>
                </a:lnTo>
                <a:lnTo>
                  <a:pt x="314685" y="736132"/>
                </a:lnTo>
                <a:lnTo>
                  <a:pt x="359064" y="748670"/>
                </a:lnTo>
                <a:lnTo>
                  <a:pt x="402590" y="762000"/>
                </a:lnTo>
                <a:lnTo>
                  <a:pt x="462914" y="749935"/>
                </a:lnTo>
                <a:lnTo>
                  <a:pt x="511810" y="722630"/>
                </a:lnTo>
                <a:lnTo>
                  <a:pt x="519985" y="703282"/>
                </a:lnTo>
                <a:lnTo>
                  <a:pt x="528637" y="685958"/>
                </a:lnTo>
                <a:lnTo>
                  <a:pt x="536813" y="668873"/>
                </a:lnTo>
                <a:lnTo>
                  <a:pt x="543560" y="650239"/>
                </a:lnTo>
                <a:lnTo>
                  <a:pt x="537474" y="600516"/>
                </a:lnTo>
                <a:lnTo>
                  <a:pt x="534192" y="576153"/>
                </a:lnTo>
                <a:lnTo>
                  <a:pt x="540176" y="567761"/>
                </a:lnTo>
                <a:lnTo>
                  <a:pt x="561888" y="565952"/>
                </a:lnTo>
                <a:lnTo>
                  <a:pt x="605790" y="561339"/>
                </a:lnTo>
                <a:lnTo>
                  <a:pt x="614680" y="560069"/>
                </a:lnTo>
                <a:lnTo>
                  <a:pt x="622300" y="556260"/>
                </a:lnTo>
                <a:lnTo>
                  <a:pt x="629920" y="553720"/>
                </a:lnTo>
                <a:lnTo>
                  <a:pt x="642084" y="536356"/>
                </a:lnTo>
                <a:lnTo>
                  <a:pt x="646271" y="530066"/>
                </a:lnTo>
                <a:lnTo>
                  <a:pt x="648315" y="523537"/>
                </a:lnTo>
                <a:lnTo>
                  <a:pt x="654050" y="505460"/>
                </a:lnTo>
                <a:lnTo>
                  <a:pt x="658038" y="490954"/>
                </a:lnTo>
                <a:lnTo>
                  <a:pt x="663098" y="475138"/>
                </a:lnTo>
                <a:lnTo>
                  <a:pt x="667444" y="462418"/>
                </a:lnTo>
                <a:lnTo>
                  <a:pt x="669290" y="457200"/>
                </a:lnTo>
                <a:lnTo>
                  <a:pt x="669944" y="419060"/>
                </a:lnTo>
                <a:lnTo>
                  <a:pt x="672623" y="379729"/>
                </a:lnTo>
                <a:lnTo>
                  <a:pt x="654050" y="313689"/>
                </a:lnTo>
                <a:lnTo>
                  <a:pt x="607060" y="289560"/>
                </a:lnTo>
                <a:lnTo>
                  <a:pt x="575310" y="280670"/>
                </a:lnTo>
                <a:lnTo>
                  <a:pt x="580489" y="258226"/>
                </a:lnTo>
                <a:lnTo>
                  <a:pt x="586263" y="236378"/>
                </a:lnTo>
                <a:lnTo>
                  <a:pt x="592276" y="214768"/>
                </a:lnTo>
                <a:lnTo>
                  <a:pt x="598170" y="193039"/>
                </a:lnTo>
                <a:lnTo>
                  <a:pt x="596265" y="115411"/>
                </a:lnTo>
                <a:lnTo>
                  <a:pt x="588168" y="74632"/>
                </a:lnTo>
                <a:lnTo>
                  <a:pt x="567690" y="40639"/>
                </a:lnTo>
                <a:lnTo>
                  <a:pt x="534035" y="20319"/>
                </a:lnTo>
                <a:lnTo>
                  <a:pt x="496570" y="7620"/>
                </a:lnTo>
                <a:lnTo>
                  <a:pt x="487680" y="6350"/>
                </a:lnTo>
                <a:lnTo>
                  <a:pt x="473710" y="0"/>
                </a:lnTo>
                <a:lnTo>
                  <a:pt x="452715" y="9088"/>
                </a:lnTo>
                <a:lnTo>
                  <a:pt x="437197" y="21272"/>
                </a:lnTo>
                <a:lnTo>
                  <a:pt x="424060" y="36790"/>
                </a:lnTo>
                <a:lnTo>
                  <a:pt x="410210" y="55879"/>
                </a:lnTo>
                <a:lnTo>
                  <a:pt x="379849" y="38040"/>
                </a:lnTo>
                <a:lnTo>
                  <a:pt x="349250" y="22701"/>
                </a:lnTo>
                <a:lnTo>
                  <a:pt x="317698" y="9981"/>
                </a:lnTo>
                <a:lnTo>
                  <a:pt x="284480" y="0"/>
                </a:lnTo>
                <a:lnTo>
                  <a:pt x="247570" y="8274"/>
                </a:lnTo>
                <a:lnTo>
                  <a:pt x="219710" y="21431"/>
                </a:lnTo>
                <a:lnTo>
                  <a:pt x="196611" y="41969"/>
                </a:lnTo>
                <a:lnTo>
                  <a:pt x="173990" y="72389"/>
                </a:lnTo>
                <a:lnTo>
                  <a:pt x="169180" y="99459"/>
                </a:lnTo>
                <a:lnTo>
                  <a:pt x="171920" y="114535"/>
                </a:lnTo>
                <a:lnTo>
                  <a:pt x="173672" y="121285"/>
                </a:lnTo>
                <a:lnTo>
                  <a:pt x="165899" y="123378"/>
                </a:lnTo>
                <a:lnTo>
                  <a:pt x="87630" y="128270"/>
                </a:lnTo>
                <a:lnTo>
                  <a:pt x="51276" y="177958"/>
                </a:lnTo>
                <a:lnTo>
                  <a:pt x="33020" y="240029"/>
                </a:lnTo>
                <a:lnTo>
                  <a:pt x="39151" y="261401"/>
                </a:lnTo>
                <a:lnTo>
                  <a:pt x="44926" y="277653"/>
                </a:lnTo>
                <a:lnTo>
                  <a:pt x="54272" y="291286"/>
                </a:lnTo>
                <a:lnTo>
                  <a:pt x="71120" y="304800"/>
                </a:lnTo>
                <a:lnTo>
                  <a:pt x="83681" y="328056"/>
                </a:lnTo>
                <a:lnTo>
                  <a:pt x="81121" y="339407"/>
                </a:lnTo>
                <a:lnTo>
                  <a:pt x="65940" y="345519"/>
                </a:lnTo>
                <a:lnTo>
                  <a:pt x="40640" y="353060"/>
                </a:lnTo>
                <a:lnTo>
                  <a:pt x="20716" y="381337"/>
                </a:lnTo>
                <a:lnTo>
                  <a:pt x="11747" y="393541"/>
                </a:lnTo>
                <a:lnTo>
                  <a:pt x="7064" y="403602"/>
                </a:lnTo>
                <a:lnTo>
                  <a:pt x="0" y="425450"/>
                </a:lnTo>
                <a:lnTo>
                  <a:pt x="1508" y="447198"/>
                </a:lnTo>
                <a:lnTo>
                  <a:pt x="3492" y="477520"/>
                </a:lnTo>
                <a:lnTo>
                  <a:pt x="16510" y="537210"/>
                </a:lnTo>
                <a:lnTo>
                  <a:pt x="45223" y="575230"/>
                </a:lnTo>
                <a:lnTo>
                  <a:pt x="85248" y="607059"/>
                </a:lnTo>
                <a:lnTo>
                  <a:pt x="130274" y="632221"/>
                </a:lnTo>
                <a:lnTo>
                  <a:pt x="173990" y="650239"/>
                </a:lnTo>
                <a:lnTo>
                  <a:pt x="180478" y="655181"/>
                </a:lnTo>
                <a:lnTo>
                  <a:pt x="183991" y="663098"/>
                </a:lnTo>
                <a:lnTo>
                  <a:pt x="186312" y="672207"/>
                </a:lnTo>
                <a:lnTo>
                  <a:pt x="189230" y="6807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8600" y="381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1529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0957" y="4953000"/>
            <a:ext cx="759460" cy="773430"/>
          </a:xfrm>
          <a:custGeom>
            <a:avLst/>
            <a:gdLst/>
            <a:ahLst/>
            <a:cxnLst/>
            <a:rect l="l" t="t" r="r" b="b"/>
            <a:pathLst>
              <a:path w="759460" h="773429">
                <a:moveTo>
                  <a:pt x="305752" y="0"/>
                </a:moveTo>
                <a:lnTo>
                  <a:pt x="264695" y="5457"/>
                </a:lnTo>
                <a:lnTo>
                  <a:pt x="213062" y="23038"/>
                </a:lnTo>
                <a:lnTo>
                  <a:pt x="172878" y="59451"/>
                </a:lnTo>
                <a:lnTo>
                  <a:pt x="154146" y="94218"/>
                </a:lnTo>
                <a:lnTo>
                  <a:pt x="145732" y="113030"/>
                </a:lnTo>
                <a:lnTo>
                  <a:pt x="152722" y="163372"/>
                </a:lnTo>
                <a:lnTo>
                  <a:pt x="156542" y="188112"/>
                </a:lnTo>
                <a:lnTo>
                  <a:pt x="149755" y="196697"/>
                </a:lnTo>
                <a:lnTo>
                  <a:pt x="74612" y="203200"/>
                </a:lnTo>
                <a:lnTo>
                  <a:pt x="54610" y="208736"/>
                </a:lnTo>
                <a:lnTo>
                  <a:pt x="47942" y="210819"/>
                </a:lnTo>
                <a:lnTo>
                  <a:pt x="21272" y="260350"/>
                </a:lnTo>
                <a:lnTo>
                  <a:pt x="16351" y="275054"/>
                </a:lnTo>
                <a:lnTo>
                  <a:pt x="10477" y="291306"/>
                </a:lnTo>
                <a:lnTo>
                  <a:pt x="5556" y="304462"/>
                </a:lnTo>
                <a:lnTo>
                  <a:pt x="3492" y="309880"/>
                </a:lnTo>
                <a:lnTo>
                  <a:pt x="2698" y="348218"/>
                </a:lnTo>
                <a:lnTo>
                  <a:pt x="0" y="387984"/>
                </a:lnTo>
                <a:lnTo>
                  <a:pt x="21272" y="454659"/>
                </a:lnTo>
                <a:lnTo>
                  <a:pt x="74295" y="479425"/>
                </a:lnTo>
                <a:lnTo>
                  <a:pt x="110172" y="488950"/>
                </a:lnTo>
                <a:lnTo>
                  <a:pt x="104755" y="511413"/>
                </a:lnTo>
                <a:lnTo>
                  <a:pt x="98266" y="533400"/>
                </a:lnTo>
                <a:lnTo>
                  <a:pt x="91062" y="555386"/>
                </a:lnTo>
                <a:lnTo>
                  <a:pt x="83502" y="577850"/>
                </a:lnTo>
                <a:lnTo>
                  <a:pt x="84058" y="614183"/>
                </a:lnTo>
                <a:lnTo>
                  <a:pt x="86042" y="656113"/>
                </a:lnTo>
                <a:lnTo>
                  <a:pt x="95646" y="697329"/>
                </a:lnTo>
                <a:lnTo>
                  <a:pt x="119062" y="731519"/>
                </a:lnTo>
                <a:lnTo>
                  <a:pt x="156686" y="752792"/>
                </a:lnTo>
                <a:lnTo>
                  <a:pt x="199072" y="764540"/>
                </a:lnTo>
                <a:lnTo>
                  <a:pt x="206990" y="767000"/>
                </a:lnTo>
                <a:lnTo>
                  <a:pt x="215741" y="769937"/>
                </a:lnTo>
                <a:lnTo>
                  <a:pt x="225742" y="773430"/>
                </a:lnTo>
                <a:lnTo>
                  <a:pt x="248642" y="764143"/>
                </a:lnTo>
                <a:lnTo>
                  <a:pt x="266065" y="751522"/>
                </a:lnTo>
                <a:lnTo>
                  <a:pt x="281106" y="735568"/>
                </a:lnTo>
                <a:lnTo>
                  <a:pt x="296862" y="716280"/>
                </a:lnTo>
                <a:lnTo>
                  <a:pt x="549431" y="716280"/>
                </a:lnTo>
                <a:lnTo>
                  <a:pt x="563562" y="699769"/>
                </a:lnTo>
                <a:lnTo>
                  <a:pt x="568865" y="672165"/>
                </a:lnTo>
                <a:lnTo>
                  <a:pt x="565773" y="656731"/>
                </a:lnTo>
                <a:lnTo>
                  <a:pt x="563880" y="649763"/>
                </a:lnTo>
                <a:lnTo>
                  <a:pt x="572781" y="647558"/>
                </a:lnTo>
                <a:lnTo>
                  <a:pt x="661352" y="642619"/>
                </a:lnTo>
                <a:lnTo>
                  <a:pt x="701516" y="591819"/>
                </a:lnTo>
                <a:lnTo>
                  <a:pt x="712251" y="561181"/>
                </a:lnTo>
                <a:lnTo>
                  <a:pt x="723582" y="529590"/>
                </a:lnTo>
                <a:lnTo>
                  <a:pt x="715922" y="507662"/>
                </a:lnTo>
                <a:lnTo>
                  <a:pt x="708977" y="491331"/>
                </a:lnTo>
                <a:lnTo>
                  <a:pt x="698222" y="477619"/>
                </a:lnTo>
                <a:lnTo>
                  <a:pt x="679132" y="463550"/>
                </a:lnTo>
                <a:lnTo>
                  <a:pt x="665023" y="440293"/>
                </a:lnTo>
                <a:lnTo>
                  <a:pt x="668178" y="428942"/>
                </a:lnTo>
                <a:lnTo>
                  <a:pt x="685383" y="422830"/>
                </a:lnTo>
                <a:lnTo>
                  <a:pt x="713422" y="415290"/>
                </a:lnTo>
                <a:lnTo>
                  <a:pt x="736103" y="386278"/>
                </a:lnTo>
                <a:lnTo>
                  <a:pt x="746283" y="373697"/>
                </a:lnTo>
                <a:lnTo>
                  <a:pt x="751462" y="363497"/>
                </a:lnTo>
                <a:lnTo>
                  <a:pt x="759142" y="341630"/>
                </a:lnTo>
                <a:lnTo>
                  <a:pt x="755491" y="288290"/>
                </a:lnTo>
                <a:lnTo>
                  <a:pt x="741362" y="227330"/>
                </a:lnTo>
                <a:lnTo>
                  <a:pt x="708759" y="189289"/>
                </a:lnTo>
                <a:lnTo>
                  <a:pt x="663416" y="157321"/>
                </a:lnTo>
                <a:lnTo>
                  <a:pt x="612596" y="131782"/>
                </a:lnTo>
                <a:lnTo>
                  <a:pt x="563562" y="113030"/>
                </a:lnTo>
                <a:lnTo>
                  <a:pt x="556319" y="108604"/>
                </a:lnTo>
                <a:lnTo>
                  <a:pt x="552291" y="100488"/>
                </a:lnTo>
                <a:lnTo>
                  <a:pt x="549453" y="90705"/>
                </a:lnTo>
                <a:lnTo>
                  <a:pt x="545782" y="81280"/>
                </a:lnTo>
                <a:lnTo>
                  <a:pt x="501677" y="58074"/>
                </a:lnTo>
                <a:lnTo>
                  <a:pt x="454159" y="40416"/>
                </a:lnTo>
                <a:lnTo>
                  <a:pt x="404690" y="26233"/>
                </a:lnTo>
                <a:lnTo>
                  <a:pt x="354733" y="13451"/>
                </a:lnTo>
                <a:lnTo>
                  <a:pt x="305752" y="0"/>
                </a:lnTo>
                <a:close/>
              </a:path>
              <a:path w="759460" h="773429">
                <a:moveTo>
                  <a:pt x="549431" y="716280"/>
                </a:moveTo>
                <a:lnTo>
                  <a:pt x="296862" y="716280"/>
                </a:lnTo>
                <a:lnTo>
                  <a:pt x="330517" y="734853"/>
                </a:lnTo>
                <a:lnTo>
                  <a:pt x="365125" y="750569"/>
                </a:lnTo>
                <a:lnTo>
                  <a:pt x="401161" y="763428"/>
                </a:lnTo>
                <a:lnTo>
                  <a:pt x="439102" y="773430"/>
                </a:lnTo>
                <a:lnTo>
                  <a:pt x="480159" y="764420"/>
                </a:lnTo>
                <a:lnTo>
                  <a:pt x="511333" y="750887"/>
                </a:lnTo>
                <a:lnTo>
                  <a:pt x="537507" y="730210"/>
                </a:lnTo>
                <a:lnTo>
                  <a:pt x="549431" y="71628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10957" y="4953000"/>
            <a:ext cx="759460" cy="773430"/>
          </a:xfrm>
          <a:custGeom>
            <a:avLst/>
            <a:gdLst/>
            <a:ahLst/>
            <a:cxnLst/>
            <a:rect l="l" t="t" r="r" b="b"/>
            <a:pathLst>
              <a:path w="759460" h="773429">
                <a:moveTo>
                  <a:pt x="545782" y="81280"/>
                </a:moveTo>
                <a:lnTo>
                  <a:pt x="501677" y="58074"/>
                </a:lnTo>
                <a:lnTo>
                  <a:pt x="454159" y="40416"/>
                </a:lnTo>
                <a:lnTo>
                  <a:pt x="404690" y="26233"/>
                </a:lnTo>
                <a:lnTo>
                  <a:pt x="354733" y="13451"/>
                </a:lnTo>
                <a:lnTo>
                  <a:pt x="305752" y="0"/>
                </a:lnTo>
                <a:lnTo>
                  <a:pt x="264695" y="5457"/>
                </a:lnTo>
                <a:lnTo>
                  <a:pt x="213062" y="23038"/>
                </a:lnTo>
                <a:lnTo>
                  <a:pt x="172878" y="59451"/>
                </a:lnTo>
                <a:lnTo>
                  <a:pt x="163512" y="76835"/>
                </a:lnTo>
                <a:lnTo>
                  <a:pt x="154146" y="94218"/>
                </a:lnTo>
                <a:lnTo>
                  <a:pt x="145732" y="113030"/>
                </a:lnTo>
                <a:lnTo>
                  <a:pt x="152722" y="163372"/>
                </a:lnTo>
                <a:lnTo>
                  <a:pt x="156542" y="188112"/>
                </a:lnTo>
                <a:lnTo>
                  <a:pt x="149755" y="196697"/>
                </a:lnTo>
                <a:lnTo>
                  <a:pt x="74612" y="203200"/>
                </a:lnTo>
                <a:lnTo>
                  <a:pt x="54610" y="208736"/>
                </a:lnTo>
                <a:lnTo>
                  <a:pt x="47942" y="210819"/>
                </a:lnTo>
                <a:lnTo>
                  <a:pt x="21272" y="260350"/>
                </a:lnTo>
                <a:lnTo>
                  <a:pt x="16351" y="275054"/>
                </a:lnTo>
                <a:lnTo>
                  <a:pt x="10477" y="291306"/>
                </a:lnTo>
                <a:lnTo>
                  <a:pt x="5556" y="304462"/>
                </a:lnTo>
                <a:lnTo>
                  <a:pt x="3492" y="309880"/>
                </a:lnTo>
                <a:lnTo>
                  <a:pt x="2698" y="348218"/>
                </a:lnTo>
                <a:lnTo>
                  <a:pt x="0" y="387984"/>
                </a:lnTo>
                <a:lnTo>
                  <a:pt x="21272" y="454659"/>
                </a:lnTo>
                <a:lnTo>
                  <a:pt x="74295" y="479425"/>
                </a:lnTo>
                <a:lnTo>
                  <a:pt x="110172" y="488950"/>
                </a:lnTo>
                <a:lnTo>
                  <a:pt x="104755" y="511413"/>
                </a:lnTo>
                <a:lnTo>
                  <a:pt x="98266" y="533400"/>
                </a:lnTo>
                <a:lnTo>
                  <a:pt x="91062" y="555386"/>
                </a:lnTo>
                <a:lnTo>
                  <a:pt x="83502" y="577850"/>
                </a:lnTo>
                <a:lnTo>
                  <a:pt x="84058" y="614183"/>
                </a:lnTo>
                <a:lnTo>
                  <a:pt x="86042" y="656113"/>
                </a:lnTo>
                <a:lnTo>
                  <a:pt x="95646" y="697329"/>
                </a:lnTo>
                <a:lnTo>
                  <a:pt x="119062" y="731519"/>
                </a:lnTo>
                <a:lnTo>
                  <a:pt x="156686" y="752792"/>
                </a:lnTo>
                <a:lnTo>
                  <a:pt x="199072" y="764540"/>
                </a:lnTo>
                <a:lnTo>
                  <a:pt x="206990" y="767000"/>
                </a:lnTo>
                <a:lnTo>
                  <a:pt x="215741" y="769937"/>
                </a:lnTo>
                <a:lnTo>
                  <a:pt x="222825" y="772398"/>
                </a:lnTo>
                <a:lnTo>
                  <a:pt x="225742" y="773430"/>
                </a:lnTo>
                <a:lnTo>
                  <a:pt x="248642" y="764143"/>
                </a:lnTo>
                <a:lnTo>
                  <a:pt x="266065" y="751522"/>
                </a:lnTo>
                <a:lnTo>
                  <a:pt x="281106" y="735568"/>
                </a:lnTo>
                <a:lnTo>
                  <a:pt x="296862" y="716280"/>
                </a:lnTo>
                <a:lnTo>
                  <a:pt x="330517" y="734853"/>
                </a:lnTo>
                <a:lnTo>
                  <a:pt x="365125" y="750569"/>
                </a:lnTo>
                <a:lnTo>
                  <a:pt x="401161" y="763428"/>
                </a:lnTo>
                <a:lnTo>
                  <a:pt x="439102" y="773430"/>
                </a:lnTo>
                <a:lnTo>
                  <a:pt x="480159" y="764420"/>
                </a:lnTo>
                <a:lnTo>
                  <a:pt x="511333" y="750887"/>
                </a:lnTo>
                <a:lnTo>
                  <a:pt x="537507" y="730210"/>
                </a:lnTo>
                <a:lnTo>
                  <a:pt x="563562" y="699769"/>
                </a:lnTo>
                <a:lnTo>
                  <a:pt x="568865" y="672165"/>
                </a:lnTo>
                <a:lnTo>
                  <a:pt x="565773" y="656731"/>
                </a:lnTo>
                <a:lnTo>
                  <a:pt x="563880" y="649763"/>
                </a:lnTo>
                <a:lnTo>
                  <a:pt x="572781" y="647558"/>
                </a:lnTo>
                <a:lnTo>
                  <a:pt x="661352" y="642619"/>
                </a:lnTo>
                <a:lnTo>
                  <a:pt x="701516" y="591819"/>
                </a:lnTo>
                <a:lnTo>
                  <a:pt x="712251" y="561181"/>
                </a:lnTo>
                <a:lnTo>
                  <a:pt x="723582" y="529590"/>
                </a:lnTo>
                <a:lnTo>
                  <a:pt x="715922" y="507662"/>
                </a:lnTo>
                <a:lnTo>
                  <a:pt x="708977" y="491331"/>
                </a:lnTo>
                <a:lnTo>
                  <a:pt x="698222" y="477619"/>
                </a:lnTo>
                <a:lnTo>
                  <a:pt x="679132" y="463550"/>
                </a:lnTo>
                <a:lnTo>
                  <a:pt x="665023" y="440293"/>
                </a:lnTo>
                <a:lnTo>
                  <a:pt x="668178" y="428942"/>
                </a:lnTo>
                <a:lnTo>
                  <a:pt x="685383" y="422830"/>
                </a:lnTo>
                <a:lnTo>
                  <a:pt x="713422" y="415290"/>
                </a:lnTo>
                <a:lnTo>
                  <a:pt x="736103" y="386278"/>
                </a:lnTo>
                <a:lnTo>
                  <a:pt x="746283" y="373697"/>
                </a:lnTo>
                <a:lnTo>
                  <a:pt x="751462" y="363497"/>
                </a:lnTo>
                <a:lnTo>
                  <a:pt x="759142" y="341630"/>
                </a:lnTo>
                <a:lnTo>
                  <a:pt x="757614" y="319484"/>
                </a:lnTo>
                <a:lnTo>
                  <a:pt x="755491" y="288290"/>
                </a:lnTo>
                <a:lnTo>
                  <a:pt x="741362" y="227330"/>
                </a:lnTo>
                <a:lnTo>
                  <a:pt x="708759" y="189289"/>
                </a:lnTo>
                <a:lnTo>
                  <a:pt x="663416" y="157321"/>
                </a:lnTo>
                <a:lnTo>
                  <a:pt x="612596" y="131782"/>
                </a:lnTo>
                <a:lnTo>
                  <a:pt x="563562" y="113030"/>
                </a:lnTo>
                <a:lnTo>
                  <a:pt x="556319" y="108604"/>
                </a:lnTo>
                <a:lnTo>
                  <a:pt x="552291" y="100488"/>
                </a:lnTo>
                <a:lnTo>
                  <a:pt x="549453" y="90705"/>
                </a:lnTo>
                <a:lnTo>
                  <a:pt x="545782" y="8128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400" y="4953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0100" y="5726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0800" y="4876800"/>
            <a:ext cx="671830" cy="762000"/>
          </a:xfrm>
          <a:custGeom>
            <a:avLst/>
            <a:gdLst/>
            <a:ahLst/>
            <a:cxnLst/>
            <a:rect l="l" t="t" r="r" b="b"/>
            <a:pathLst>
              <a:path w="671829" h="762000">
                <a:moveTo>
                  <a:pt x="283210" y="0"/>
                </a:moveTo>
                <a:lnTo>
                  <a:pt x="218916" y="21431"/>
                </a:lnTo>
                <a:lnTo>
                  <a:pt x="172719" y="72389"/>
                </a:lnTo>
                <a:lnTo>
                  <a:pt x="167910" y="99459"/>
                </a:lnTo>
                <a:lnTo>
                  <a:pt x="170650" y="114535"/>
                </a:lnTo>
                <a:lnTo>
                  <a:pt x="172402" y="121284"/>
                </a:lnTo>
                <a:lnTo>
                  <a:pt x="164629" y="123378"/>
                </a:lnTo>
                <a:lnTo>
                  <a:pt x="86360" y="128269"/>
                </a:lnTo>
                <a:lnTo>
                  <a:pt x="50958" y="177958"/>
                </a:lnTo>
                <a:lnTo>
                  <a:pt x="31750" y="240030"/>
                </a:lnTo>
                <a:lnTo>
                  <a:pt x="37901" y="261401"/>
                </a:lnTo>
                <a:lnTo>
                  <a:pt x="43814" y="277653"/>
                </a:lnTo>
                <a:lnTo>
                  <a:pt x="53538" y="291286"/>
                </a:lnTo>
                <a:lnTo>
                  <a:pt x="71119" y="304800"/>
                </a:lnTo>
                <a:lnTo>
                  <a:pt x="82946" y="328056"/>
                </a:lnTo>
                <a:lnTo>
                  <a:pt x="80010" y="339407"/>
                </a:lnTo>
                <a:lnTo>
                  <a:pt x="64690" y="345519"/>
                </a:lnTo>
                <a:lnTo>
                  <a:pt x="39369" y="353060"/>
                </a:lnTo>
                <a:lnTo>
                  <a:pt x="11112" y="393541"/>
                </a:lnTo>
                <a:lnTo>
                  <a:pt x="6865" y="403602"/>
                </a:lnTo>
                <a:lnTo>
                  <a:pt x="0" y="425450"/>
                </a:lnTo>
                <a:lnTo>
                  <a:pt x="1488" y="447198"/>
                </a:lnTo>
                <a:lnTo>
                  <a:pt x="3333" y="477519"/>
                </a:lnTo>
                <a:lnTo>
                  <a:pt x="15239" y="537210"/>
                </a:lnTo>
                <a:lnTo>
                  <a:pt x="44132" y="575230"/>
                </a:lnTo>
                <a:lnTo>
                  <a:pt x="84455" y="607060"/>
                </a:lnTo>
                <a:lnTo>
                  <a:pt x="129540" y="632221"/>
                </a:lnTo>
                <a:lnTo>
                  <a:pt x="172719" y="650240"/>
                </a:lnTo>
                <a:lnTo>
                  <a:pt x="179228" y="655181"/>
                </a:lnTo>
                <a:lnTo>
                  <a:pt x="182880" y="663098"/>
                </a:lnTo>
                <a:lnTo>
                  <a:pt x="185578" y="672207"/>
                </a:lnTo>
                <a:lnTo>
                  <a:pt x="189230" y="680719"/>
                </a:lnTo>
                <a:lnTo>
                  <a:pt x="228356" y="704413"/>
                </a:lnTo>
                <a:lnTo>
                  <a:pt x="270286" y="722132"/>
                </a:lnTo>
                <a:lnTo>
                  <a:pt x="313862" y="736132"/>
                </a:lnTo>
                <a:lnTo>
                  <a:pt x="357926" y="748670"/>
                </a:lnTo>
                <a:lnTo>
                  <a:pt x="401319" y="762000"/>
                </a:lnTo>
                <a:lnTo>
                  <a:pt x="462280" y="749935"/>
                </a:lnTo>
                <a:lnTo>
                  <a:pt x="511810" y="722630"/>
                </a:lnTo>
                <a:lnTo>
                  <a:pt x="519251" y="703282"/>
                </a:lnTo>
                <a:lnTo>
                  <a:pt x="527526" y="685958"/>
                </a:lnTo>
                <a:lnTo>
                  <a:pt x="535562" y="668873"/>
                </a:lnTo>
                <a:lnTo>
                  <a:pt x="542289" y="650240"/>
                </a:lnTo>
                <a:lnTo>
                  <a:pt x="536214" y="600516"/>
                </a:lnTo>
                <a:lnTo>
                  <a:pt x="533003" y="576153"/>
                </a:lnTo>
                <a:lnTo>
                  <a:pt x="539181" y="567761"/>
                </a:lnTo>
                <a:lnTo>
                  <a:pt x="561268" y="565952"/>
                </a:lnTo>
                <a:lnTo>
                  <a:pt x="605789" y="561340"/>
                </a:lnTo>
                <a:lnTo>
                  <a:pt x="613410" y="560069"/>
                </a:lnTo>
                <a:lnTo>
                  <a:pt x="621030" y="556260"/>
                </a:lnTo>
                <a:lnTo>
                  <a:pt x="629919" y="553719"/>
                </a:lnTo>
                <a:lnTo>
                  <a:pt x="652780" y="505459"/>
                </a:lnTo>
                <a:lnTo>
                  <a:pt x="656768" y="490954"/>
                </a:lnTo>
                <a:lnTo>
                  <a:pt x="661828" y="475138"/>
                </a:lnTo>
                <a:lnTo>
                  <a:pt x="666174" y="462418"/>
                </a:lnTo>
                <a:lnTo>
                  <a:pt x="668020" y="457200"/>
                </a:lnTo>
                <a:lnTo>
                  <a:pt x="669210" y="419060"/>
                </a:lnTo>
                <a:lnTo>
                  <a:pt x="671830" y="379730"/>
                </a:lnTo>
                <a:lnTo>
                  <a:pt x="652780" y="313689"/>
                </a:lnTo>
                <a:lnTo>
                  <a:pt x="605789" y="289560"/>
                </a:lnTo>
                <a:lnTo>
                  <a:pt x="574039" y="280669"/>
                </a:lnTo>
                <a:lnTo>
                  <a:pt x="579219" y="258226"/>
                </a:lnTo>
                <a:lnTo>
                  <a:pt x="584993" y="236378"/>
                </a:lnTo>
                <a:lnTo>
                  <a:pt x="591006" y="214768"/>
                </a:lnTo>
                <a:lnTo>
                  <a:pt x="596900" y="193039"/>
                </a:lnTo>
                <a:lnTo>
                  <a:pt x="596959" y="156904"/>
                </a:lnTo>
                <a:lnTo>
                  <a:pt x="595471" y="115411"/>
                </a:lnTo>
                <a:lnTo>
                  <a:pt x="587077" y="74632"/>
                </a:lnTo>
                <a:lnTo>
                  <a:pt x="575681" y="55880"/>
                </a:lnTo>
                <a:lnTo>
                  <a:pt x="408939" y="55880"/>
                </a:lnTo>
                <a:lnTo>
                  <a:pt x="379114" y="38040"/>
                </a:lnTo>
                <a:lnTo>
                  <a:pt x="348456" y="22701"/>
                </a:lnTo>
                <a:lnTo>
                  <a:pt x="316607" y="9981"/>
                </a:lnTo>
                <a:lnTo>
                  <a:pt x="283210" y="0"/>
                </a:lnTo>
                <a:close/>
              </a:path>
              <a:path w="671829" h="762000">
                <a:moveTo>
                  <a:pt x="472439" y="0"/>
                </a:moveTo>
                <a:lnTo>
                  <a:pt x="451445" y="9088"/>
                </a:lnTo>
                <a:lnTo>
                  <a:pt x="435927" y="21272"/>
                </a:lnTo>
                <a:lnTo>
                  <a:pt x="422790" y="36790"/>
                </a:lnTo>
                <a:lnTo>
                  <a:pt x="408939" y="55880"/>
                </a:lnTo>
                <a:lnTo>
                  <a:pt x="575681" y="55880"/>
                </a:lnTo>
                <a:lnTo>
                  <a:pt x="533241" y="20320"/>
                </a:lnTo>
                <a:lnTo>
                  <a:pt x="495300" y="7619"/>
                </a:lnTo>
                <a:lnTo>
                  <a:pt x="487680" y="6350"/>
                </a:lnTo>
                <a:lnTo>
                  <a:pt x="47243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90800" y="4876800"/>
            <a:ext cx="671830" cy="762000"/>
          </a:xfrm>
          <a:custGeom>
            <a:avLst/>
            <a:gdLst/>
            <a:ahLst/>
            <a:cxnLst/>
            <a:rect l="l" t="t" r="r" b="b"/>
            <a:pathLst>
              <a:path w="671829" h="762000">
                <a:moveTo>
                  <a:pt x="189230" y="680719"/>
                </a:moveTo>
                <a:lnTo>
                  <a:pt x="228356" y="704413"/>
                </a:lnTo>
                <a:lnTo>
                  <a:pt x="270286" y="722132"/>
                </a:lnTo>
                <a:lnTo>
                  <a:pt x="313862" y="736132"/>
                </a:lnTo>
                <a:lnTo>
                  <a:pt x="357926" y="748670"/>
                </a:lnTo>
                <a:lnTo>
                  <a:pt x="401319" y="762000"/>
                </a:lnTo>
                <a:lnTo>
                  <a:pt x="462280" y="749935"/>
                </a:lnTo>
                <a:lnTo>
                  <a:pt x="511810" y="722630"/>
                </a:lnTo>
                <a:lnTo>
                  <a:pt x="519251" y="703282"/>
                </a:lnTo>
                <a:lnTo>
                  <a:pt x="527526" y="685958"/>
                </a:lnTo>
                <a:lnTo>
                  <a:pt x="535562" y="668873"/>
                </a:lnTo>
                <a:lnTo>
                  <a:pt x="542289" y="650240"/>
                </a:lnTo>
                <a:lnTo>
                  <a:pt x="536214" y="600516"/>
                </a:lnTo>
                <a:lnTo>
                  <a:pt x="533003" y="576153"/>
                </a:lnTo>
                <a:lnTo>
                  <a:pt x="539181" y="567761"/>
                </a:lnTo>
                <a:lnTo>
                  <a:pt x="561268" y="565952"/>
                </a:lnTo>
                <a:lnTo>
                  <a:pt x="605789" y="561340"/>
                </a:lnTo>
                <a:lnTo>
                  <a:pt x="613410" y="560069"/>
                </a:lnTo>
                <a:lnTo>
                  <a:pt x="621030" y="556260"/>
                </a:lnTo>
                <a:lnTo>
                  <a:pt x="629919" y="553719"/>
                </a:lnTo>
                <a:lnTo>
                  <a:pt x="652780" y="505459"/>
                </a:lnTo>
                <a:lnTo>
                  <a:pt x="656768" y="490954"/>
                </a:lnTo>
                <a:lnTo>
                  <a:pt x="661828" y="475138"/>
                </a:lnTo>
                <a:lnTo>
                  <a:pt x="666174" y="462418"/>
                </a:lnTo>
                <a:lnTo>
                  <a:pt x="668020" y="457200"/>
                </a:lnTo>
                <a:lnTo>
                  <a:pt x="669210" y="419060"/>
                </a:lnTo>
                <a:lnTo>
                  <a:pt x="671830" y="379730"/>
                </a:lnTo>
                <a:lnTo>
                  <a:pt x="652780" y="313689"/>
                </a:lnTo>
                <a:lnTo>
                  <a:pt x="605789" y="289560"/>
                </a:lnTo>
                <a:lnTo>
                  <a:pt x="574039" y="280669"/>
                </a:lnTo>
                <a:lnTo>
                  <a:pt x="579219" y="258226"/>
                </a:lnTo>
                <a:lnTo>
                  <a:pt x="584993" y="236378"/>
                </a:lnTo>
                <a:lnTo>
                  <a:pt x="591006" y="214768"/>
                </a:lnTo>
                <a:lnTo>
                  <a:pt x="596900" y="193039"/>
                </a:lnTo>
                <a:lnTo>
                  <a:pt x="595471" y="115411"/>
                </a:lnTo>
                <a:lnTo>
                  <a:pt x="587077" y="74632"/>
                </a:lnTo>
                <a:lnTo>
                  <a:pt x="566419" y="40639"/>
                </a:lnTo>
                <a:lnTo>
                  <a:pt x="533241" y="20320"/>
                </a:lnTo>
                <a:lnTo>
                  <a:pt x="495300" y="7619"/>
                </a:lnTo>
                <a:lnTo>
                  <a:pt x="487680" y="6350"/>
                </a:lnTo>
                <a:lnTo>
                  <a:pt x="472439" y="0"/>
                </a:lnTo>
                <a:lnTo>
                  <a:pt x="451445" y="9088"/>
                </a:lnTo>
                <a:lnTo>
                  <a:pt x="435927" y="21272"/>
                </a:lnTo>
                <a:lnTo>
                  <a:pt x="422790" y="36790"/>
                </a:lnTo>
                <a:lnTo>
                  <a:pt x="408939" y="55880"/>
                </a:lnTo>
                <a:lnTo>
                  <a:pt x="379114" y="38040"/>
                </a:lnTo>
                <a:lnTo>
                  <a:pt x="348456" y="22701"/>
                </a:lnTo>
                <a:lnTo>
                  <a:pt x="316607" y="9981"/>
                </a:lnTo>
                <a:lnTo>
                  <a:pt x="283210" y="0"/>
                </a:lnTo>
                <a:lnTo>
                  <a:pt x="246836" y="8274"/>
                </a:lnTo>
                <a:lnTo>
                  <a:pt x="218916" y="21431"/>
                </a:lnTo>
                <a:lnTo>
                  <a:pt x="195520" y="41969"/>
                </a:lnTo>
                <a:lnTo>
                  <a:pt x="172719" y="72389"/>
                </a:lnTo>
                <a:lnTo>
                  <a:pt x="167910" y="99459"/>
                </a:lnTo>
                <a:lnTo>
                  <a:pt x="170650" y="114535"/>
                </a:lnTo>
                <a:lnTo>
                  <a:pt x="172402" y="121284"/>
                </a:lnTo>
                <a:lnTo>
                  <a:pt x="164629" y="123378"/>
                </a:lnTo>
                <a:lnTo>
                  <a:pt x="86360" y="128269"/>
                </a:lnTo>
                <a:lnTo>
                  <a:pt x="50958" y="177958"/>
                </a:lnTo>
                <a:lnTo>
                  <a:pt x="41532" y="208458"/>
                </a:lnTo>
                <a:lnTo>
                  <a:pt x="31750" y="240030"/>
                </a:lnTo>
                <a:lnTo>
                  <a:pt x="37901" y="261401"/>
                </a:lnTo>
                <a:lnTo>
                  <a:pt x="43814" y="277653"/>
                </a:lnTo>
                <a:lnTo>
                  <a:pt x="53538" y="291286"/>
                </a:lnTo>
                <a:lnTo>
                  <a:pt x="71119" y="304800"/>
                </a:lnTo>
                <a:lnTo>
                  <a:pt x="82946" y="328056"/>
                </a:lnTo>
                <a:lnTo>
                  <a:pt x="80010" y="339407"/>
                </a:lnTo>
                <a:lnTo>
                  <a:pt x="64690" y="345519"/>
                </a:lnTo>
                <a:lnTo>
                  <a:pt x="39369" y="353060"/>
                </a:lnTo>
                <a:lnTo>
                  <a:pt x="19645" y="381337"/>
                </a:lnTo>
                <a:lnTo>
                  <a:pt x="11112" y="393541"/>
                </a:lnTo>
                <a:lnTo>
                  <a:pt x="6865" y="403602"/>
                </a:lnTo>
                <a:lnTo>
                  <a:pt x="0" y="425450"/>
                </a:lnTo>
                <a:lnTo>
                  <a:pt x="1488" y="447198"/>
                </a:lnTo>
                <a:lnTo>
                  <a:pt x="3333" y="477519"/>
                </a:lnTo>
                <a:lnTo>
                  <a:pt x="15239" y="537210"/>
                </a:lnTo>
                <a:lnTo>
                  <a:pt x="44132" y="575230"/>
                </a:lnTo>
                <a:lnTo>
                  <a:pt x="84455" y="607060"/>
                </a:lnTo>
                <a:lnTo>
                  <a:pt x="129540" y="632221"/>
                </a:lnTo>
                <a:lnTo>
                  <a:pt x="172719" y="650240"/>
                </a:lnTo>
                <a:lnTo>
                  <a:pt x="179228" y="655181"/>
                </a:lnTo>
                <a:lnTo>
                  <a:pt x="182880" y="663098"/>
                </a:lnTo>
                <a:lnTo>
                  <a:pt x="185578" y="672207"/>
                </a:lnTo>
                <a:lnTo>
                  <a:pt x="189230" y="6807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66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0800" y="487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01469" y="5228590"/>
            <a:ext cx="2540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20670" y="5152390"/>
            <a:ext cx="2540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57240" y="2307589"/>
            <a:ext cx="2451100" cy="87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7240" y="2315210"/>
            <a:ext cx="2451100" cy="16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7240" y="2396489"/>
            <a:ext cx="2451100" cy="160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7240" y="2476500"/>
            <a:ext cx="2451100" cy="160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57240" y="2556510"/>
            <a:ext cx="2451100" cy="160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57240" y="2636520"/>
            <a:ext cx="2451100" cy="901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57240" y="3429000"/>
            <a:ext cx="2451100" cy="87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57240" y="3436620"/>
            <a:ext cx="2451100" cy="160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57240" y="3516629"/>
            <a:ext cx="2451100" cy="161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57240" y="3597909"/>
            <a:ext cx="2451100" cy="160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57240" y="3677920"/>
            <a:ext cx="2451100" cy="160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57240" y="3757929"/>
            <a:ext cx="2451100" cy="901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57620" y="1954529"/>
            <a:ext cx="462279" cy="1028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57620" y="1977389"/>
            <a:ext cx="462279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57620" y="2057400"/>
            <a:ext cx="462279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57620" y="2137410"/>
            <a:ext cx="462279" cy="16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57620" y="2218689"/>
            <a:ext cx="462279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57620" y="2298700"/>
            <a:ext cx="462279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57620" y="2378710"/>
            <a:ext cx="462279" cy="160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57620" y="2458720"/>
            <a:ext cx="462279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57620" y="2538729"/>
            <a:ext cx="462279" cy="1612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57620" y="2620010"/>
            <a:ext cx="462279" cy="160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57620" y="2700020"/>
            <a:ext cx="462279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57620" y="2780029"/>
            <a:ext cx="462279" cy="1612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57620" y="2861310"/>
            <a:ext cx="462279" cy="160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57620" y="2941320"/>
            <a:ext cx="462279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57620" y="3021329"/>
            <a:ext cx="462279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57620" y="3101339"/>
            <a:ext cx="462279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57620" y="3181350"/>
            <a:ext cx="462279" cy="16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57620" y="3262629"/>
            <a:ext cx="462279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57620" y="3342640"/>
            <a:ext cx="462279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57620" y="3422650"/>
            <a:ext cx="462279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57620" y="3502659"/>
            <a:ext cx="462279" cy="16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57620" y="3583940"/>
            <a:ext cx="462279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57620" y="3663950"/>
            <a:ext cx="462279" cy="160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5553770" y="1676400"/>
          <a:ext cx="2898137" cy="2181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79"/>
                <a:gridCol w="511175"/>
                <a:gridCol w="454025"/>
                <a:gridCol w="520700"/>
                <a:gridCol w="503554"/>
                <a:gridCol w="462914"/>
                <a:gridCol w="148590"/>
              </a:tblGrid>
              <a:tr h="280670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21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3162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62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4686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686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3162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62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4686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686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ts val="144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3162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62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4686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686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3162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62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4686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686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6357620" y="3743959"/>
            <a:ext cx="462279" cy="1041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28280" y="1955800"/>
            <a:ext cx="480059" cy="1028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28280" y="1978660"/>
            <a:ext cx="480059" cy="1600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28280" y="2058670"/>
            <a:ext cx="480059" cy="160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28280" y="2138679"/>
            <a:ext cx="480059" cy="160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28280" y="2218689"/>
            <a:ext cx="480059" cy="160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28280" y="2298700"/>
            <a:ext cx="480059" cy="1612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28280" y="2379979"/>
            <a:ext cx="480059" cy="160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28280" y="2459989"/>
            <a:ext cx="480059" cy="160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28280" y="2540000"/>
            <a:ext cx="480059" cy="160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28280" y="2620010"/>
            <a:ext cx="480059" cy="1600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828280" y="2700020"/>
            <a:ext cx="480059" cy="1612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28280" y="2781300"/>
            <a:ext cx="480059" cy="160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28280" y="2861310"/>
            <a:ext cx="480059" cy="1600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28280" y="2941320"/>
            <a:ext cx="480059" cy="160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28280" y="3021329"/>
            <a:ext cx="480059" cy="1612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28280" y="3102610"/>
            <a:ext cx="480059" cy="1600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28280" y="3182620"/>
            <a:ext cx="480059" cy="160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28280" y="3262629"/>
            <a:ext cx="480059" cy="160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28280" y="3342640"/>
            <a:ext cx="480059" cy="160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28280" y="3422650"/>
            <a:ext cx="480059" cy="1612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828280" y="3503929"/>
            <a:ext cx="480059" cy="160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28280" y="3583940"/>
            <a:ext cx="480059" cy="1600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28280" y="3663950"/>
            <a:ext cx="480059" cy="1600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28280" y="3743959"/>
            <a:ext cx="480059" cy="1041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41550" y="464820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0" y="0"/>
                </a:lnTo>
                <a:lnTo>
                  <a:pt x="25102" y="0"/>
                </a:lnTo>
                <a:lnTo>
                  <a:pt x="3175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98700" y="464820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0"/>
                </a:moveTo>
                <a:lnTo>
                  <a:pt x="6647" y="734"/>
                </a:lnTo>
                <a:lnTo>
                  <a:pt x="13176" y="1111"/>
                </a:lnTo>
                <a:lnTo>
                  <a:pt x="19466" y="1250"/>
                </a:lnTo>
                <a:lnTo>
                  <a:pt x="25400" y="126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49500" y="46507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6469" y="0"/>
                </a:lnTo>
                <a:lnTo>
                  <a:pt x="12700" y="0"/>
                </a:lnTo>
                <a:lnTo>
                  <a:pt x="18930" y="0"/>
                </a:lnTo>
                <a:lnTo>
                  <a:pt x="2540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00300" y="4652009"/>
            <a:ext cx="24130" cy="2540"/>
          </a:xfrm>
          <a:custGeom>
            <a:avLst/>
            <a:gdLst/>
            <a:ahLst/>
            <a:cxnLst/>
            <a:rect l="l" t="t" r="r" b="b"/>
            <a:pathLst>
              <a:path w="24130" h="2539">
                <a:moveTo>
                  <a:pt x="0" y="0"/>
                </a:moveTo>
                <a:lnTo>
                  <a:pt x="7619" y="1269"/>
                </a:lnTo>
                <a:lnTo>
                  <a:pt x="16510" y="1269"/>
                </a:lnTo>
                <a:lnTo>
                  <a:pt x="24130" y="25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48560" y="4655820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69" h="2539">
                <a:moveTo>
                  <a:pt x="0" y="0"/>
                </a:moveTo>
                <a:lnTo>
                  <a:pt x="6667" y="754"/>
                </a:lnTo>
                <a:lnTo>
                  <a:pt x="13335" y="1269"/>
                </a:lnTo>
                <a:lnTo>
                  <a:pt x="20002" y="1785"/>
                </a:lnTo>
                <a:lnTo>
                  <a:pt x="26669" y="25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500629" y="4660900"/>
            <a:ext cx="25400" cy="2540"/>
          </a:xfrm>
          <a:custGeom>
            <a:avLst/>
            <a:gdLst/>
            <a:ahLst/>
            <a:cxnLst/>
            <a:rect l="l" t="t" r="r" b="b"/>
            <a:pathLst>
              <a:path w="25400" h="2539">
                <a:moveTo>
                  <a:pt x="0" y="0"/>
                </a:moveTo>
                <a:lnTo>
                  <a:pt x="5933" y="218"/>
                </a:lnTo>
                <a:lnTo>
                  <a:pt x="12223" y="793"/>
                </a:lnTo>
                <a:lnTo>
                  <a:pt x="18752" y="1607"/>
                </a:lnTo>
                <a:lnTo>
                  <a:pt x="25400" y="25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50160" y="4665979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0" y="0"/>
                </a:moveTo>
                <a:lnTo>
                  <a:pt x="6647" y="952"/>
                </a:lnTo>
                <a:lnTo>
                  <a:pt x="13176" y="1905"/>
                </a:lnTo>
                <a:lnTo>
                  <a:pt x="19466" y="2857"/>
                </a:lnTo>
                <a:lnTo>
                  <a:pt x="25400" y="381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99689" y="4672329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0" y="0"/>
                </a:moveTo>
                <a:lnTo>
                  <a:pt x="6647" y="952"/>
                </a:lnTo>
                <a:lnTo>
                  <a:pt x="13176" y="1905"/>
                </a:lnTo>
                <a:lnTo>
                  <a:pt x="19466" y="2857"/>
                </a:lnTo>
                <a:lnTo>
                  <a:pt x="25400" y="381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49220" y="467995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0" y="0"/>
                </a:moveTo>
                <a:lnTo>
                  <a:pt x="6469" y="952"/>
                </a:lnTo>
                <a:lnTo>
                  <a:pt x="12700" y="1904"/>
                </a:lnTo>
                <a:lnTo>
                  <a:pt x="18930" y="2857"/>
                </a:lnTo>
                <a:lnTo>
                  <a:pt x="25400" y="381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700020" y="4688840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0" y="0"/>
                </a:moveTo>
                <a:lnTo>
                  <a:pt x="6469" y="1150"/>
                </a:lnTo>
                <a:lnTo>
                  <a:pt x="12700" y="2540"/>
                </a:lnTo>
                <a:lnTo>
                  <a:pt x="18930" y="3929"/>
                </a:lnTo>
                <a:lnTo>
                  <a:pt x="25400" y="50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49550" y="4699000"/>
            <a:ext cx="24130" cy="5080"/>
          </a:xfrm>
          <a:custGeom>
            <a:avLst/>
            <a:gdLst/>
            <a:ahLst/>
            <a:cxnLst/>
            <a:rect l="l" t="t" r="r" b="b"/>
            <a:pathLst>
              <a:path w="24130" h="5079">
                <a:moveTo>
                  <a:pt x="0" y="0"/>
                </a:moveTo>
                <a:lnTo>
                  <a:pt x="8889" y="1269"/>
                </a:lnTo>
                <a:lnTo>
                  <a:pt x="16510" y="3810"/>
                </a:lnTo>
                <a:lnTo>
                  <a:pt x="24130" y="50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97810" y="4710429"/>
            <a:ext cx="24130" cy="5080"/>
          </a:xfrm>
          <a:custGeom>
            <a:avLst/>
            <a:gdLst/>
            <a:ahLst/>
            <a:cxnLst/>
            <a:rect l="l" t="t" r="r" b="b"/>
            <a:pathLst>
              <a:path w="24130" h="5079">
                <a:moveTo>
                  <a:pt x="0" y="0"/>
                </a:moveTo>
                <a:lnTo>
                  <a:pt x="8889" y="1270"/>
                </a:lnTo>
                <a:lnTo>
                  <a:pt x="16509" y="3810"/>
                </a:lnTo>
                <a:lnTo>
                  <a:pt x="24129" y="50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46070" y="4721859"/>
            <a:ext cx="25400" cy="7620"/>
          </a:xfrm>
          <a:custGeom>
            <a:avLst/>
            <a:gdLst/>
            <a:ahLst/>
            <a:cxnLst/>
            <a:rect l="l" t="t" r="r" b="b"/>
            <a:pathLst>
              <a:path w="25400" h="7620">
                <a:moveTo>
                  <a:pt x="0" y="0"/>
                </a:moveTo>
                <a:lnTo>
                  <a:pt x="6647" y="1905"/>
                </a:lnTo>
                <a:lnTo>
                  <a:pt x="13176" y="3810"/>
                </a:lnTo>
                <a:lnTo>
                  <a:pt x="19466" y="5715"/>
                </a:lnTo>
                <a:lnTo>
                  <a:pt x="25400" y="761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95600" y="4737100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30" h="6350">
                <a:moveTo>
                  <a:pt x="0" y="0"/>
                </a:moveTo>
                <a:lnTo>
                  <a:pt x="8889" y="1269"/>
                </a:lnTo>
                <a:lnTo>
                  <a:pt x="16510" y="3810"/>
                </a:lnTo>
                <a:lnTo>
                  <a:pt x="24130" y="635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943860" y="4751070"/>
            <a:ext cx="24130" cy="8890"/>
          </a:xfrm>
          <a:custGeom>
            <a:avLst/>
            <a:gdLst/>
            <a:ahLst/>
            <a:cxnLst/>
            <a:rect l="l" t="t" r="r" b="b"/>
            <a:pathLst>
              <a:path w="24130" h="8889">
                <a:moveTo>
                  <a:pt x="0" y="0"/>
                </a:moveTo>
                <a:lnTo>
                  <a:pt x="5913" y="1924"/>
                </a:lnTo>
                <a:lnTo>
                  <a:pt x="12064" y="3968"/>
                </a:lnTo>
                <a:lnTo>
                  <a:pt x="18216" y="6250"/>
                </a:lnTo>
                <a:lnTo>
                  <a:pt x="24129" y="88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90850" y="4767579"/>
            <a:ext cx="24130" cy="8890"/>
          </a:xfrm>
          <a:custGeom>
            <a:avLst/>
            <a:gdLst/>
            <a:ahLst/>
            <a:cxnLst/>
            <a:rect l="l" t="t" r="r" b="b"/>
            <a:pathLst>
              <a:path w="24130" h="8889">
                <a:moveTo>
                  <a:pt x="0" y="0"/>
                </a:moveTo>
                <a:lnTo>
                  <a:pt x="5734" y="2103"/>
                </a:lnTo>
                <a:lnTo>
                  <a:pt x="11588" y="4445"/>
                </a:lnTo>
                <a:lnTo>
                  <a:pt x="17680" y="6786"/>
                </a:lnTo>
                <a:lnTo>
                  <a:pt x="24130" y="889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39110" y="4786629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60">
                <a:moveTo>
                  <a:pt x="0" y="0"/>
                </a:moveTo>
                <a:lnTo>
                  <a:pt x="7619" y="2540"/>
                </a:lnTo>
                <a:lnTo>
                  <a:pt x="15239" y="6350"/>
                </a:lnTo>
                <a:lnTo>
                  <a:pt x="22859" y="1016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84829" y="4806950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60">
                <a:moveTo>
                  <a:pt x="0" y="0"/>
                </a:moveTo>
                <a:lnTo>
                  <a:pt x="8889" y="2539"/>
                </a:lnTo>
                <a:lnTo>
                  <a:pt x="15239" y="6350"/>
                </a:lnTo>
                <a:lnTo>
                  <a:pt x="22859" y="1016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29279" y="4827270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60" h="11429">
                <a:moveTo>
                  <a:pt x="0" y="0"/>
                </a:moveTo>
                <a:lnTo>
                  <a:pt x="5714" y="2857"/>
                </a:lnTo>
                <a:lnTo>
                  <a:pt x="11429" y="5714"/>
                </a:lnTo>
                <a:lnTo>
                  <a:pt x="17144" y="8572"/>
                </a:lnTo>
                <a:lnTo>
                  <a:pt x="22859" y="1142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75000" y="4851400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0" y="0"/>
                </a:moveTo>
                <a:lnTo>
                  <a:pt x="5714" y="2877"/>
                </a:lnTo>
                <a:lnTo>
                  <a:pt x="11429" y="5873"/>
                </a:lnTo>
                <a:lnTo>
                  <a:pt x="17144" y="9108"/>
                </a:lnTo>
                <a:lnTo>
                  <a:pt x="22860" y="1270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19450" y="4876800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19" h="13970">
                <a:moveTo>
                  <a:pt x="0" y="0"/>
                </a:moveTo>
                <a:lnTo>
                  <a:pt x="6350" y="5080"/>
                </a:lnTo>
                <a:lnTo>
                  <a:pt x="13969" y="8889"/>
                </a:lnTo>
                <a:lnTo>
                  <a:pt x="20319" y="1396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60090" y="490347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20" h="15239">
                <a:moveTo>
                  <a:pt x="0" y="0"/>
                </a:moveTo>
                <a:lnTo>
                  <a:pt x="4960" y="3809"/>
                </a:lnTo>
                <a:lnTo>
                  <a:pt x="10160" y="7619"/>
                </a:lnTo>
                <a:lnTo>
                  <a:pt x="15359" y="11430"/>
                </a:lnTo>
                <a:lnTo>
                  <a:pt x="20320" y="152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02000" y="4933950"/>
            <a:ext cx="19050" cy="16510"/>
          </a:xfrm>
          <a:custGeom>
            <a:avLst/>
            <a:gdLst/>
            <a:ahLst/>
            <a:cxnLst/>
            <a:rect l="l" t="t" r="r" b="b"/>
            <a:pathLst>
              <a:path w="19050" h="16510">
                <a:moveTo>
                  <a:pt x="0" y="0"/>
                </a:moveTo>
                <a:lnTo>
                  <a:pt x="6350" y="6350"/>
                </a:lnTo>
                <a:lnTo>
                  <a:pt x="12700" y="11430"/>
                </a:lnTo>
                <a:lnTo>
                  <a:pt x="19050" y="1651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40100" y="4966970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0" y="0"/>
                </a:moveTo>
                <a:lnTo>
                  <a:pt x="6350" y="5079"/>
                </a:lnTo>
                <a:lnTo>
                  <a:pt x="11429" y="11429"/>
                </a:lnTo>
                <a:lnTo>
                  <a:pt x="17779" y="1650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75659" y="5001259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0" y="0"/>
                </a:moveTo>
                <a:lnTo>
                  <a:pt x="4564" y="4762"/>
                </a:lnTo>
                <a:lnTo>
                  <a:pt x="8889" y="9525"/>
                </a:lnTo>
                <a:lnTo>
                  <a:pt x="13215" y="14287"/>
                </a:lnTo>
                <a:lnTo>
                  <a:pt x="17779" y="1905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08679" y="5040629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20">
                <a:moveTo>
                  <a:pt x="0" y="0"/>
                </a:moveTo>
                <a:lnTo>
                  <a:pt x="4524" y="4782"/>
                </a:lnTo>
                <a:lnTo>
                  <a:pt x="8572" y="9683"/>
                </a:lnTo>
                <a:lnTo>
                  <a:pt x="12144" y="14823"/>
                </a:lnTo>
                <a:lnTo>
                  <a:pt x="15240" y="2032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37890" y="5081270"/>
            <a:ext cx="13970" cy="21590"/>
          </a:xfrm>
          <a:custGeom>
            <a:avLst/>
            <a:gdLst/>
            <a:ahLst/>
            <a:cxnLst/>
            <a:rect l="l" t="t" r="r" b="b"/>
            <a:pathLst>
              <a:path w="13970" h="21589">
                <a:moveTo>
                  <a:pt x="0" y="0"/>
                </a:moveTo>
                <a:lnTo>
                  <a:pt x="3611" y="4980"/>
                </a:lnTo>
                <a:lnTo>
                  <a:pt x="6985" y="10318"/>
                </a:lnTo>
                <a:lnTo>
                  <a:pt x="10358" y="15894"/>
                </a:lnTo>
                <a:lnTo>
                  <a:pt x="13970" y="215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63290" y="5124450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60" h="22860">
                <a:moveTo>
                  <a:pt x="0" y="0"/>
                </a:moveTo>
                <a:lnTo>
                  <a:pt x="3810" y="7619"/>
                </a:lnTo>
                <a:lnTo>
                  <a:pt x="7620" y="15239"/>
                </a:lnTo>
                <a:lnTo>
                  <a:pt x="10160" y="2286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83609" y="517144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0" y="0"/>
                </a:moveTo>
                <a:lnTo>
                  <a:pt x="2539" y="7620"/>
                </a:lnTo>
                <a:lnTo>
                  <a:pt x="5079" y="15240"/>
                </a:lnTo>
                <a:lnTo>
                  <a:pt x="7619" y="2286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97579" y="5219700"/>
            <a:ext cx="3810" cy="24130"/>
          </a:xfrm>
          <a:custGeom>
            <a:avLst/>
            <a:gdLst/>
            <a:ahLst/>
            <a:cxnLst/>
            <a:rect l="l" t="t" r="r" b="b"/>
            <a:pathLst>
              <a:path w="3810" h="24129">
                <a:moveTo>
                  <a:pt x="0" y="0"/>
                </a:moveTo>
                <a:lnTo>
                  <a:pt x="1270" y="7619"/>
                </a:lnTo>
                <a:lnTo>
                  <a:pt x="2540" y="15240"/>
                </a:lnTo>
                <a:lnTo>
                  <a:pt x="3810" y="2413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503929" y="5269229"/>
            <a:ext cx="1270" cy="25400"/>
          </a:xfrm>
          <a:custGeom>
            <a:avLst/>
            <a:gdLst/>
            <a:ahLst/>
            <a:cxnLst/>
            <a:rect l="l" t="t" r="r" b="b"/>
            <a:pathLst>
              <a:path w="1270" h="25400">
                <a:moveTo>
                  <a:pt x="0" y="0"/>
                </a:moveTo>
                <a:lnTo>
                  <a:pt x="734" y="6469"/>
                </a:lnTo>
                <a:lnTo>
                  <a:pt x="1111" y="12700"/>
                </a:lnTo>
                <a:lnTo>
                  <a:pt x="1250" y="18930"/>
                </a:lnTo>
                <a:lnTo>
                  <a:pt x="1270" y="2540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01390" y="5320029"/>
            <a:ext cx="2540" cy="25400"/>
          </a:xfrm>
          <a:custGeom>
            <a:avLst/>
            <a:gdLst/>
            <a:ahLst/>
            <a:cxnLst/>
            <a:rect l="l" t="t" r="r" b="b"/>
            <a:pathLst>
              <a:path w="2539" h="25400">
                <a:moveTo>
                  <a:pt x="2539" y="0"/>
                </a:moveTo>
                <a:lnTo>
                  <a:pt x="2321" y="6469"/>
                </a:lnTo>
                <a:lnTo>
                  <a:pt x="1746" y="12700"/>
                </a:lnTo>
                <a:lnTo>
                  <a:pt x="932" y="18930"/>
                </a:lnTo>
                <a:lnTo>
                  <a:pt x="0" y="2540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91229" y="5369559"/>
            <a:ext cx="6350" cy="25400"/>
          </a:xfrm>
          <a:custGeom>
            <a:avLst/>
            <a:gdLst/>
            <a:ahLst/>
            <a:cxnLst/>
            <a:rect l="l" t="t" r="r" b="b"/>
            <a:pathLst>
              <a:path w="6350" h="25400">
                <a:moveTo>
                  <a:pt x="6350" y="0"/>
                </a:moveTo>
                <a:lnTo>
                  <a:pt x="4643" y="6469"/>
                </a:lnTo>
                <a:lnTo>
                  <a:pt x="3175" y="12699"/>
                </a:lnTo>
                <a:lnTo>
                  <a:pt x="1706" y="18930"/>
                </a:lnTo>
                <a:lnTo>
                  <a:pt x="0" y="2539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74720" y="5417820"/>
            <a:ext cx="8890" cy="24130"/>
          </a:xfrm>
          <a:custGeom>
            <a:avLst/>
            <a:gdLst/>
            <a:ahLst/>
            <a:cxnLst/>
            <a:rect l="l" t="t" r="r" b="b"/>
            <a:pathLst>
              <a:path w="8889" h="24129">
                <a:moveTo>
                  <a:pt x="8889" y="0"/>
                </a:moveTo>
                <a:lnTo>
                  <a:pt x="6965" y="6449"/>
                </a:lnTo>
                <a:lnTo>
                  <a:pt x="4921" y="12541"/>
                </a:lnTo>
                <a:lnTo>
                  <a:pt x="2639" y="18395"/>
                </a:lnTo>
                <a:lnTo>
                  <a:pt x="0" y="2412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453129" y="5464809"/>
            <a:ext cx="11430" cy="22860"/>
          </a:xfrm>
          <a:custGeom>
            <a:avLst/>
            <a:gdLst/>
            <a:ahLst/>
            <a:cxnLst/>
            <a:rect l="l" t="t" r="r" b="b"/>
            <a:pathLst>
              <a:path w="11429" h="22860">
                <a:moveTo>
                  <a:pt x="11430" y="0"/>
                </a:moveTo>
                <a:lnTo>
                  <a:pt x="8572" y="5714"/>
                </a:lnTo>
                <a:lnTo>
                  <a:pt x="5714" y="11429"/>
                </a:lnTo>
                <a:lnTo>
                  <a:pt x="2857" y="17144"/>
                </a:lnTo>
                <a:lnTo>
                  <a:pt x="0" y="2285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26459" y="5509259"/>
            <a:ext cx="13970" cy="20320"/>
          </a:xfrm>
          <a:custGeom>
            <a:avLst/>
            <a:gdLst/>
            <a:ahLst/>
            <a:cxnLst/>
            <a:rect l="l" t="t" r="r" b="b"/>
            <a:pathLst>
              <a:path w="13970" h="20320">
                <a:moveTo>
                  <a:pt x="13969" y="0"/>
                </a:moveTo>
                <a:lnTo>
                  <a:pt x="8889" y="6349"/>
                </a:lnTo>
                <a:lnTo>
                  <a:pt x="3810" y="12699"/>
                </a:lnTo>
                <a:lnTo>
                  <a:pt x="0" y="2031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94709" y="5548629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10" h="20320">
                <a:moveTo>
                  <a:pt x="16510" y="0"/>
                </a:moveTo>
                <a:lnTo>
                  <a:pt x="12680" y="5496"/>
                </a:lnTo>
                <a:lnTo>
                  <a:pt x="8731" y="10636"/>
                </a:lnTo>
                <a:lnTo>
                  <a:pt x="4544" y="15537"/>
                </a:lnTo>
                <a:lnTo>
                  <a:pt x="0" y="2032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360420" y="5588000"/>
            <a:ext cx="16510" cy="17780"/>
          </a:xfrm>
          <a:custGeom>
            <a:avLst/>
            <a:gdLst/>
            <a:ahLst/>
            <a:cxnLst/>
            <a:rect l="l" t="t" r="r" b="b"/>
            <a:pathLst>
              <a:path w="16510" h="17779">
                <a:moveTo>
                  <a:pt x="16509" y="0"/>
                </a:moveTo>
                <a:lnTo>
                  <a:pt x="11429" y="6350"/>
                </a:lnTo>
                <a:lnTo>
                  <a:pt x="5079" y="12700"/>
                </a:lnTo>
                <a:lnTo>
                  <a:pt x="0" y="177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23590" y="5622290"/>
            <a:ext cx="19050" cy="16510"/>
          </a:xfrm>
          <a:custGeom>
            <a:avLst/>
            <a:gdLst/>
            <a:ahLst/>
            <a:cxnLst/>
            <a:rect l="l" t="t" r="r" b="b"/>
            <a:pathLst>
              <a:path w="19050" h="16510">
                <a:moveTo>
                  <a:pt x="19050" y="0"/>
                </a:moveTo>
                <a:lnTo>
                  <a:pt x="12700" y="6350"/>
                </a:lnTo>
                <a:lnTo>
                  <a:pt x="6350" y="11430"/>
                </a:lnTo>
                <a:lnTo>
                  <a:pt x="0" y="1651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282950" y="5655309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20" h="15239">
                <a:moveTo>
                  <a:pt x="20320" y="0"/>
                </a:moveTo>
                <a:lnTo>
                  <a:pt x="15537" y="3809"/>
                </a:lnTo>
                <a:lnTo>
                  <a:pt x="10636" y="7619"/>
                </a:lnTo>
                <a:lnTo>
                  <a:pt x="5496" y="11429"/>
                </a:lnTo>
                <a:lnTo>
                  <a:pt x="0" y="152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242310" y="5685790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20" h="13970">
                <a:moveTo>
                  <a:pt x="20319" y="0"/>
                </a:moveTo>
                <a:lnTo>
                  <a:pt x="13969" y="5080"/>
                </a:lnTo>
                <a:lnTo>
                  <a:pt x="6350" y="10160"/>
                </a:lnTo>
                <a:lnTo>
                  <a:pt x="0" y="1397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00400" y="5713729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19" h="12700">
                <a:moveTo>
                  <a:pt x="20319" y="0"/>
                </a:moveTo>
                <a:lnTo>
                  <a:pt x="13969" y="3810"/>
                </a:lnTo>
                <a:lnTo>
                  <a:pt x="6350" y="8890"/>
                </a:lnTo>
                <a:lnTo>
                  <a:pt x="0" y="1270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154679" y="5739129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859" y="0"/>
                </a:moveTo>
                <a:lnTo>
                  <a:pt x="17144" y="3055"/>
                </a:lnTo>
                <a:lnTo>
                  <a:pt x="11430" y="6350"/>
                </a:lnTo>
                <a:lnTo>
                  <a:pt x="5715" y="9644"/>
                </a:lnTo>
                <a:lnTo>
                  <a:pt x="0" y="1270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10229" y="5763259"/>
            <a:ext cx="21590" cy="10160"/>
          </a:xfrm>
          <a:custGeom>
            <a:avLst/>
            <a:gdLst/>
            <a:ahLst/>
            <a:cxnLst/>
            <a:rect l="l" t="t" r="r" b="b"/>
            <a:pathLst>
              <a:path w="21589" h="10160">
                <a:moveTo>
                  <a:pt x="21589" y="0"/>
                </a:moveTo>
                <a:lnTo>
                  <a:pt x="15239" y="3809"/>
                </a:lnTo>
                <a:lnTo>
                  <a:pt x="7619" y="7619"/>
                </a:lnTo>
                <a:lnTo>
                  <a:pt x="0" y="1015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064510" y="5784850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30" h="10160">
                <a:moveTo>
                  <a:pt x="24129" y="0"/>
                </a:moveTo>
                <a:lnTo>
                  <a:pt x="18216" y="2123"/>
                </a:lnTo>
                <a:lnTo>
                  <a:pt x="12064" y="4603"/>
                </a:lnTo>
                <a:lnTo>
                  <a:pt x="5913" y="7322"/>
                </a:lnTo>
                <a:lnTo>
                  <a:pt x="0" y="1015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17520" y="5803900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30" h="10160">
                <a:moveTo>
                  <a:pt x="24130" y="0"/>
                </a:moveTo>
                <a:lnTo>
                  <a:pt x="17680" y="2659"/>
                </a:lnTo>
                <a:lnTo>
                  <a:pt x="11588" y="5079"/>
                </a:lnTo>
                <a:lnTo>
                  <a:pt x="5734" y="7500"/>
                </a:lnTo>
                <a:lnTo>
                  <a:pt x="0" y="1015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970529" y="5822950"/>
            <a:ext cx="22860" cy="8890"/>
          </a:xfrm>
          <a:custGeom>
            <a:avLst/>
            <a:gdLst/>
            <a:ahLst/>
            <a:cxnLst/>
            <a:rect l="l" t="t" r="r" b="b"/>
            <a:pathLst>
              <a:path w="22860" h="8889">
                <a:moveTo>
                  <a:pt x="22859" y="0"/>
                </a:moveTo>
                <a:lnTo>
                  <a:pt x="15239" y="2540"/>
                </a:lnTo>
                <a:lnTo>
                  <a:pt x="7619" y="6350"/>
                </a:lnTo>
                <a:lnTo>
                  <a:pt x="0" y="889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923539" y="5839459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0"/>
                </a:moveTo>
                <a:lnTo>
                  <a:pt x="15240" y="2539"/>
                </a:lnTo>
                <a:lnTo>
                  <a:pt x="7620" y="5079"/>
                </a:lnTo>
                <a:lnTo>
                  <a:pt x="0" y="761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874010" y="5854700"/>
            <a:ext cx="25400" cy="7620"/>
          </a:xfrm>
          <a:custGeom>
            <a:avLst/>
            <a:gdLst/>
            <a:ahLst/>
            <a:cxnLst/>
            <a:rect l="l" t="t" r="r" b="b"/>
            <a:pathLst>
              <a:path w="25400" h="7620">
                <a:moveTo>
                  <a:pt x="25400" y="0"/>
                </a:moveTo>
                <a:lnTo>
                  <a:pt x="18930" y="1905"/>
                </a:lnTo>
                <a:lnTo>
                  <a:pt x="12700" y="3810"/>
                </a:lnTo>
                <a:lnTo>
                  <a:pt x="6469" y="5715"/>
                </a:lnTo>
                <a:lnTo>
                  <a:pt x="0" y="761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24479" y="5868670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25400" y="0"/>
                </a:moveTo>
                <a:lnTo>
                  <a:pt x="18930" y="1706"/>
                </a:lnTo>
                <a:lnTo>
                  <a:pt x="12700" y="3174"/>
                </a:lnTo>
                <a:lnTo>
                  <a:pt x="6469" y="4643"/>
                </a:lnTo>
                <a:lnTo>
                  <a:pt x="0" y="634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777489" y="5881370"/>
            <a:ext cx="24130" cy="5080"/>
          </a:xfrm>
          <a:custGeom>
            <a:avLst/>
            <a:gdLst/>
            <a:ahLst/>
            <a:cxnLst/>
            <a:rect l="l" t="t" r="r" b="b"/>
            <a:pathLst>
              <a:path w="24130" h="5079">
                <a:moveTo>
                  <a:pt x="24130" y="0"/>
                </a:moveTo>
                <a:lnTo>
                  <a:pt x="15240" y="1269"/>
                </a:lnTo>
                <a:lnTo>
                  <a:pt x="7620" y="3809"/>
                </a:lnTo>
                <a:lnTo>
                  <a:pt x="0" y="507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27960" y="5892800"/>
            <a:ext cx="24130" cy="5080"/>
          </a:xfrm>
          <a:custGeom>
            <a:avLst/>
            <a:gdLst/>
            <a:ahLst/>
            <a:cxnLst/>
            <a:rect l="l" t="t" r="r" b="b"/>
            <a:pathLst>
              <a:path w="24130" h="5079">
                <a:moveTo>
                  <a:pt x="24129" y="0"/>
                </a:moveTo>
                <a:lnTo>
                  <a:pt x="16509" y="1269"/>
                </a:lnTo>
                <a:lnTo>
                  <a:pt x="7619" y="2540"/>
                </a:lnTo>
                <a:lnTo>
                  <a:pt x="0" y="50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77160" y="5902959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400" y="0"/>
                </a:moveTo>
                <a:lnTo>
                  <a:pt x="19466" y="952"/>
                </a:lnTo>
                <a:lnTo>
                  <a:pt x="13176" y="1904"/>
                </a:lnTo>
                <a:lnTo>
                  <a:pt x="6647" y="2857"/>
                </a:lnTo>
                <a:lnTo>
                  <a:pt x="0" y="380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7629" y="5911850"/>
            <a:ext cx="24130" cy="3810"/>
          </a:xfrm>
          <a:custGeom>
            <a:avLst/>
            <a:gdLst/>
            <a:ahLst/>
            <a:cxnLst/>
            <a:rect l="l" t="t" r="r" b="b"/>
            <a:pathLst>
              <a:path w="24130" h="3810">
                <a:moveTo>
                  <a:pt x="24130" y="0"/>
                </a:moveTo>
                <a:lnTo>
                  <a:pt x="16509" y="1269"/>
                </a:lnTo>
                <a:lnTo>
                  <a:pt x="8889" y="2540"/>
                </a:lnTo>
                <a:lnTo>
                  <a:pt x="0" y="380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578100" y="5919470"/>
            <a:ext cx="25400" cy="2540"/>
          </a:xfrm>
          <a:custGeom>
            <a:avLst/>
            <a:gdLst/>
            <a:ahLst/>
            <a:cxnLst/>
            <a:rect l="l" t="t" r="r" b="b"/>
            <a:pathLst>
              <a:path w="25400" h="2539">
                <a:moveTo>
                  <a:pt x="25400" y="0"/>
                </a:moveTo>
                <a:lnTo>
                  <a:pt x="18930" y="754"/>
                </a:lnTo>
                <a:lnTo>
                  <a:pt x="12700" y="1269"/>
                </a:lnTo>
                <a:lnTo>
                  <a:pt x="6469" y="1785"/>
                </a:lnTo>
                <a:lnTo>
                  <a:pt x="0" y="25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528570" y="5925820"/>
            <a:ext cx="25400" cy="2540"/>
          </a:xfrm>
          <a:custGeom>
            <a:avLst/>
            <a:gdLst/>
            <a:ahLst/>
            <a:cxnLst/>
            <a:rect l="l" t="t" r="r" b="b"/>
            <a:pathLst>
              <a:path w="25400" h="2539">
                <a:moveTo>
                  <a:pt x="25400" y="0"/>
                </a:moveTo>
                <a:lnTo>
                  <a:pt x="18930" y="754"/>
                </a:lnTo>
                <a:lnTo>
                  <a:pt x="12700" y="1269"/>
                </a:lnTo>
                <a:lnTo>
                  <a:pt x="6469" y="1785"/>
                </a:lnTo>
                <a:lnTo>
                  <a:pt x="0" y="25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477770" y="5930900"/>
            <a:ext cx="25400" cy="2540"/>
          </a:xfrm>
          <a:custGeom>
            <a:avLst/>
            <a:gdLst/>
            <a:ahLst/>
            <a:cxnLst/>
            <a:rect l="l" t="t" r="r" b="b"/>
            <a:pathLst>
              <a:path w="25400" h="2539">
                <a:moveTo>
                  <a:pt x="25400" y="0"/>
                </a:moveTo>
                <a:lnTo>
                  <a:pt x="18930" y="754"/>
                </a:lnTo>
                <a:lnTo>
                  <a:pt x="12700" y="1270"/>
                </a:lnTo>
                <a:lnTo>
                  <a:pt x="6469" y="1785"/>
                </a:lnTo>
                <a:lnTo>
                  <a:pt x="0" y="254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426970" y="5935979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400" y="0"/>
                </a:moveTo>
                <a:lnTo>
                  <a:pt x="18930" y="198"/>
                </a:lnTo>
                <a:lnTo>
                  <a:pt x="12700" y="635"/>
                </a:lnTo>
                <a:lnTo>
                  <a:pt x="6469" y="1071"/>
                </a:lnTo>
                <a:lnTo>
                  <a:pt x="0" y="127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377439" y="593852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400" y="0"/>
                </a:moveTo>
                <a:lnTo>
                  <a:pt x="18930" y="734"/>
                </a:lnTo>
                <a:lnTo>
                  <a:pt x="12700" y="1111"/>
                </a:lnTo>
                <a:lnTo>
                  <a:pt x="6469" y="1250"/>
                </a:lnTo>
                <a:lnTo>
                  <a:pt x="0" y="126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327910" y="5941059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29" y="0"/>
                </a:moveTo>
                <a:lnTo>
                  <a:pt x="16509" y="1269"/>
                </a:lnTo>
                <a:lnTo>
                  <a:pt x="7619" y="1269"/>
                </a:lnTo>
                <a:lnTo>
                  <a:pt x="0" y="126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275839" y="5942329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400" y="0"/>
                </a:moveTo>
                <a:lnTo>
                  <a:pt x="19466" y="734"/>
                </a:lnTo>
                <a:lnTo>
                  <a:pt x="13176" y="1111"/>
                </a:lnTo>
                <a:lnTo>
                  <a:pt x="6647" y="1250"/>
                </a:lnTo>
                <a:lnTo>
                  <a:pt x="0" y="127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225039" y="59436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25400" y="0"/>
                </a:lnTo>
                <a:lnTo>
                  <a:pt x="7620" y="0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174239" y="5942329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30" y="1270"/>
                </a:moveTo>
                <a:lnTo>
                  <a:pt x="16510" y="0"/>
                </a:lnTo>
                <a:lnTo>
                  <a:pt x="7620" y="0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123439" y="5941059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24130" y="1269"/>
                </a:moveTo>
                <a:lnTo>
                  <a:pt x="16510" y="0"/>
                </a:lnTo>
                <a:lnTo>
                  <a:pt x="7620" y="0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72639" y="5937250"/>
            <a:ext cx="25400" cy="2540"/>
          </a:xfrm>
          <a:custGeom>
            <a:avLst/>
            <a:gdLst/>
            <a:ahLst/>
            <a:cxnLst/>
            <a:rect l="l" t="t" r="r" b="b"/>
            <a:pathLst>
              <a:path w="25400" h="2539">
                <a:moveTo>
                  <a:pt x="25400" y="2540"/>
                </a:moveTo>
                <a:lnTo>
                  <a:pt x="19466" y="1785"/>
                </a:lnTo>
                <a:lnTo>
                  <a:pt x="13176" y="1269"/>
                </a:lnTo>
                <a:lnTo>
                  <a:pt x="6647" y="754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023110" y="5934709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400" y="1269"/>
                </a:moveTo>
                <a:lnTo>
                  <a:pt x="18930" y="535"/>
                </a:lnTo>
                <a:lnTo>
                  <a:pt x="12700" y="158"/>
                </a:lnTo>
                <a:lnTo>
                  <a:pt x="6469" y="19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972310" y="5929629"/>
            <a:ext cx="25400" cy="2540"/>
          </a:xfrm>
          <a:custGeom>
            <a:avLst/>
            <a:gdLst/>
            <a:ahLst/>
            <a:cxnLst/>
            <a:rect l="l" t="t" r="r" b="b"/>
            <a:pathLst>
              <a:path w="25400" h="2539">
                <a:moveTo>
                  <a:pt x="25400" y="2540"/>
                </a:moveTo>
                <a:lnTo>
                  <a:pt x="18930" y="1607"/>
                </a:lnTo>
                <a:lnTo>
                  <a:pt x="12700" y="793"/>
                </a:lnTo>
                <a:lnTo>
                  <a:pt x="6469" y="218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921510" y="5923279"/>
            <a:ext cx="25400" cy="2540"/>
          </a:xfrm>
          <a:custGeom>
            <a:avLst/>
            <a:gdLst/>
            <a:ahLst/>
            <a:cxnLst/>
            <a:rect l="l" t="t" r="r" b="b"/>
            <a:pathLst>
              <a:path w="25400" h="2539">
                <a:moveTo>
                  <a:pt x="25400" y="2540"/>
                </a:moveTo>
                <a:lnTo>
                  <a:pt x="19466" y="2321"/>
                </a:lnTo>
                <a:lnTo>
                  <a:pt x="13176" y="1746"/>
                </a:lnTo>
                <a:lnTo>
                  <a:pt x="6647" y="932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873250" y="5915659"/>
            <a:ext cx="24130" cy="3810"/>
          </a:xfrm>
          <a:custGeom>
            <a:avLst/>
            <a:gdLst/>
            <a:ahLst/>
            <a:cxnLst/>
            <a:rect l="l" t="t" r="r" b="b"/>
            <a:pathLst>
              <a:path w="24130" h="3810">
                <a:moveTo>
                  <a:pt x="24130" y="3809"/>
                </a:moveTo>
                <a:lnTo>
                  <a:pt x="16510" y="2539"/>
                </a:lnTo>
                <a:lnTo>
                  <a:pt x="7619" y="1269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823720" y="590804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400" y="3810"/>
                </a:moveTo>
                <a:lnTo>
                  <a:pt x="18752" y="2857"/>
                </a:lnTo>
                <a:lnTo>
                  <a:pt x="12223" y="1905"/>
                </a:lnTo>
                <a:lnTo>
                  <a:pt x="5933" y="952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72920" y="5899150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25400" y="5080"/>
                </a:moveTo>
                <a:lnTo>
                  <a:pt x="18930" y="3393"/>
                </a:lnTo>
                <a:lnTo>
                  <a:pt x="12700" y="2063"/>
                </a:lnTo>
                <a:lnTo>
                  <a:pt x="6469" y="972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723389" y="5887720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25400" y="6349"/>
                </a:moveTo>
                <a:lnTo>
                  <a:pt x="18752" y="4643"/>
                </a:lnTo>
                <a:lnTo>
                  <a:pt x="12223" y="3174"/>
                </a:lnTo>
                <a:lnTo>
                  <a:pt x="5933" y="1706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675129" y="5876290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30" h="6350">
                <a:moveTo>
                  <a:pt x="24130" y="6350"/>
                </a:moveTo>
                <a:lnTo>
                  <a:pt x="16509" y="3810"/>
                </a:lnTo>
                <a:lnTo>
                  <a:pt x="7619" y="2540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625600" y="5863590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25400" y="6350"/>
                </a:moveTo>
                <a:lnTo>
                  <a:pt x="18930" y="4643"/>
                </a:lnTo>
                <a:lnTo>
                  <a:pt x="12700" y="3175"/>
                </a:lnTo>
                <a:lnTo>
                  <a:pt x="6469" y="1706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577339" y="5848350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30" h="7620">
                <a:moveTo>
                  <a:pt x="24129" y="7619"/>
                </a:moveTo>
                <a:lnTo>
                  <a:pt x="16509" y="5080"/>
                </a:lnTo>
                <a:lnTo>
                  <a:pt x="7619" y="2540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530350" y="5833109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59" h="7620">
                <a:moveTo>
                  <a:pt x="22859" y="7619"/>
                </a:moveTo>
                <a:lnTo>
                  <a:pt x="15240" y="5079"/>
                </a:lnTo>
                <a:lnTo>
                  <a:pt x="7619" y="2539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483360" y="5816600"/>
            <a:ext cx="24130" cy="8890"/>
          </a:xfrm>
          <a:custGeom>
            <a:avLst/>
            <a:gdLst/>
            <a:ahLst/>
            <a:cxnLst/>
            <a:rect l="l" t="t" r="r" b="b"/>
            <a:pathLst>
              <a:path w="24130" h="8889">
                <a:moveTo>
                  <a:pt x="24130" y="8890"/>
                </a:moveTo>
                <a:lnTo>
                  <a:pt x="17680" y="6250"/>
                </a:lnTo>
                <a:lnTo>
                  <a:pt x="11588" y="3968"/>
                </a:lnTo>
                <a:lnTo>
                  <a:pt x="5734" y="1924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435100" y="5796279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30" h="10160">
                <a:moveTo>
                  <a:pt x="24130" y="10160"/>
                </a:moveTo>
                <a:lnTo>
                  <a:pt x="18216" y="7500"/>
                </a:lnTo>
                <a:lnTo>
                  <a:pt x="12065" y="5080"/>
                </a:lnTo>
                <a:lnTo>
                  <a:pt x="5913" y="2659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389380" y="5775959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2859" y="10159"/>
                </a:moveTo>
                <a:lnTo>
                  <a:pt x="15239" y="7619"/>
                </a:lnTo>
                <a:lnTo>
                  <a:pt x="7619" y="3809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344930" y="5754370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59" h="11429">
                <a:moveTo>
                  <a:pt x="22859" y="11429"/>
                </a:moveTo>
                <a:lnTo>
                  <a:pt x="17144" y="8572"/>
                </a:lnTo>
                <a:lnTo>
                  <a:pt x="11429" y="5714"/>
                </a:lnTo>
                <a:lnTo>
                  <a:pt x="5714" y="2857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300480" y="5728970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90" h="12700">
                <a:moveTo>
                  <a:pt x="21589" y="12699"/>
                </a:moveTo>
                <a:lnTo>
                  <a:pt x="13969" y="8889"/>
                </a:lnTo>
                <a:lnTo>
                  <a:pt x="7619" y="3809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57300" y="5702300"/>
            <a:ext cx="21590" cy="13970"/>
          </a:xfrm>
          <a:custGeom>
            <a:avLst/>
            <a:gdLst/>
            <a:ahLst/>
            <a:cxnLst/>
            <a:rect l="l" t="t" r="r" b="b"/>
            <a:pathLst>
              <a:path w="21590" h="13970">
                <a:moveTo>
                  <a:pt x="21590" y="13969"/>
                </a:moveTo>
                <a:lnTo>
                  <a:pt x="16073" y="10358"/>
                </a:lnTo>
                <a:lnTo>
                  <a:pt x="10794" y="6984"/>
                </a:lnTo>
                <a:lnTo>
                  <a:pt x="5516" y="3611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216660" y="5674359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20320" y="15239"/>
                </a:moveTo>
                <a:lnTo>
                  <a:pt x="15359" y="11429"/>
                </a:lnTo>
                <a:lnTo>
                  <a:pt x="10160" y="7619"/>
                </a:lnTo>
                <a:lnTo>
                  <a:pt x="4960" y="3809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176019" y="5642609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19" h="16510">
                <a:moveTo>
                  <a:pt x="20320" y="16509"/>
                </a:moveTo>
                <a:lnTo>
                  <a:pt x="14823" y="12680"/>
                </a:lnTo>
                <a:lnTo>
                  <a:pt x="9683" y="8731"/>
                </a:lnTo>
                <a:lnTo>
                  <a:pt x="4782" y="4544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139189" y="5609590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7779" y="16510"/>
                </a:moveTo>
                <a:lnTo>
                  <a:pt x="11429" y="11430"/>
                </a:lnTo>
                <a:lnTo>
                  <a:pt x="6350" y="5080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03630" y="5572759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80" h="19050">
                <a:moveTo>
                  <a:pt x="17779" y="19049"/>
                </a:moveTo>
                <a:lnTo>
                  <a:pt x="13215" y="14287"/>
                </a:lnTo>
                <a:lnTo>
                  <a:pt x="8889" y="9524"/>
                </a:lnTo>
                <a:lnTo>
                  <a:pt x="4564" y="4762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71880" y="5533390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40" h="20320">
                <a:moveTo>
                  <a:pt x="15239" y="20320"/>
                </a:moveTo>
                <a:lnTo>
                  <a:pt x="10159" y="13970"/>
                </a:lnTo>
                <a:lnTo>
                  <a:pt x="5079" y="7620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45210" y="5492750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12700" y="20319"/>
                </a:moveTo>
                <a:lnTo>
                  <a:pt x="8890" y="13969"/>
                </a:lnTo>
                <a:lnTo>
                  <a:pt x="3809" y="6350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22350" y="5447029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59" h="22860">
                <a:moveTo>
                  <a:pt x="10159" y="22860"/>
                </a:moveTo>
                <a:lnTo>
                  <a:pt x="6350" y="15240"/>
                </a:lnTo>
                <a:lnTo>
                  <a:pt x="3809" y="7620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04569" y="5400040"/>
            <a:ext cx="8890" cy="22860"/>
          </a:xfrm>
          <a:custGeom>
            <a:avLst/>
            <a:gdLst/>
            <a:ahLst/>
            <a:cxnLst/>
            <a:rect l="l" t="t" r="r" b="b"/>
            <a:pathLst>
              <a:path w="8890" h="22860">
                <a:moveTo>
                  <a:pt x="8890" y="22860"/>
                </a:moveTo>
                <a:lnTo>
                  <a:pt x="5080" y="15240"/>
                </a:lnTo>
                <a:lnTo>
                  <a:pt x="2540" y="7620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94410" y="5350509"/>
            <a:ext cx="5080" cy="24130"/>
          </a:xfrm>
          <a:custGeom>
            <a:avLst/>
            <a:gdLst/>
            <a:ahLst/>
            <a:cxnLst/>
            <a:rect l="l" t="t" r="r" b="b"/>
            <a:pathLst>
              <a:path w="5080" h="24129">
                <a:moveTo>
                  <a:pt x="5080" y="24129"/>
                </a:moveTo>
                <a:lnTo>
                  <a:pt x="2540" y="16509"/>
                </a:lnTo>
                <a:lnTo>
                  <a:pt x="1270" y="8889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90600" y="5299709"/>
            <a:ext cx="1270" cy="25400"/>
          </a:xfrm>
          <a:custGeom>
            <a:avLst/>
            <a:gdLst/>
            <a:ahLst/>
            <a:cxnLst/>
            <a:rect l="l" t="t" r="r" b="b"/>
            <a:pathLst>
              <a:path w="1269" h="25400">
                <a:moveTo>
                  <a:pt x="1269" y="25399"/>
                </a:moveTo>
                <a:lnTo>
                  <a:pt x="535" y="19466"/>
                </a:lnTo>
                <a:lnTo>
                  <a:pt x="158" y="13176"/>
                </a:lnTo>
                <a:lnTo>
                  <a:pt x="19" y="6647"/>
                </a:ln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90600" y="5248909"/>
            <a:ext cx="2540" cy="25400"/>
          </a:xfrm>
          <a:custGeom>
            <a:avLst/>
            <a:gdLst/>
            <a:ahLst/>
            <a:cxnLst/>
            <a:rect l="l" t="t" r="r" b="b"/>
            <a:pathLst>
              <a:path w="2540" h="25400">
                <a:moveTo>
                  <a:pt x="0" y="25399"/>
                </a:moveTo>
                <a:lnTo>
                  <a:pt x="754" y="19466"/>
                </a:lnTo>
                <a:lnTo>
                  <a:pt x="1270" y="13176"/>
                </a:lnTo>
                <a:lnTo>
                  <a:pt x="1785" y="6647"/>
                </a:lnTo>
                <a:lnTo>
                  <a:pt x="254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96950" y="5199379"/>
            <a:ext cx="6350" cy="25400"/>
          </a:xfrm>
          <a:custGeom>
            <a:avLst/>
            <a:gdLst/>
            <a:ahLst/>
            <a:cxnLst/>
            <a:rect l="l" t="t" r="r" b="b"/>
            <a:pathLst>
              <a:path w="6350" h="25400">
                <a:moveTo>
                  <a:pt x="0" y="25400"/>
                </a:moveTo>
                <a:lnTo>
                  <a:pt x="1706" y="18930"/>
                </a:lnTo>
                <a:lnTo>
                  <a:pt x="3175" y="12700"/>
                </a:lnTo>
                <a:lnTo>
                  <a:pt x="4643" y="6469"/>
                </a:lnTo>
                <a:lnTo>
                  <a:pt x="635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009650" y="5152390"/>
            <a:ext cx="8890" cy="24130"/>
          </a:xfrm>
          <a:custGeom>
            <a:avLst/>
            <a:gdLst/>
            <a:ahLst/>
            <a:cxnLst/>
            <a:rect l="l" t="t" r="r" b="b"/>
            <a:pathLst>
              <a:path w="8890" h="24129">
                <a:moveTo>
                  <a:pt x="0" y="24130"/>
                </a:moveTo>
                <a:lnTo>
                  <a:pt x="2639" y="17680"/>
                </a:lnTo>
                <a:lnTo>
                  <a:pt x="4921" y="11588"/>
                </a:lnTo>
                <a:lnTo>
                  <a:pt x="6965" y="5734"/>
                </a:lnTo>
                <a:lnTo>
                  <a:pt x="889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028700" y="5107940"/>
            <a:ext cx="12700" cy="21590"/>
          </a:xfrm>
          <a:custGeom>
            <a:avLst/>
            <a:gdLst/>
            <a:ahLst/>
            <a:cxnLst/>
            <a:rect l="l" t="t" r="r" b="b"/>
            <a:pathLst>
              <a:path w="12700" h="21589">
                <a:moveTo>
                  <a:pt x="0" y="21590"/>
                </a:moveTo>
                <a:lnTo>
                  <a:pt x="5080" y="13970"/>
                </a:lnTo>
                <a:lnTo>
                  <a:pt x="7619" y="6350"/>
                </a:lnTo>
                <a:lnTo>
                  <a:pt x="1270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54100" y="5064759"/>
            <a:ext cx="13970" cy="20320"/>
          </a:xfrm>
          <a:custGeom>
            <a:avLst/>
            <a:gdLst/>
            <a:ahLst/>
            <a:cxnLst/>
            <a:rect l="l" t="t" r="r" b="b"/>
            <a:pathLst>
              <a:path w="13969" h="20320">
                <a:moveTo>
                  <a:pt x="0" y="20319"/>
                </a:moveTo>
                <a:lnTo>
                  <a:pt x="3809" y="13969"/>
                </a:lnTo>
                <a:lnTo>
                  <a:pt x="8890" y="6350"/>
                </a:lnTo>
                <a:lnTo>
                  <a:pt x="13969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082039" y="5025390"/>
            <a:ext cx="16510" cy="19050"/>
          </a:xfrm>
          <a:custGeom>
            <a:avLst/>
            <a:gdLst/>
            <a:ahLst/>
            <a:cxnLst/>
            <a:rect l="l" t="t" r="r" b="b"/>
            <a:pathLst>
              <a:path w="16509" h="19050">
                <a:moveTo>
                  <a:pt x="0" y="19050"/>
                </a:moveTo>
                <a:lnTo>
                  <a:pt x="6350" y="12700"/>
                </a:lnTo>
                <a:lnTo>
                  <a:pt x="11429" y="6350"/>
                </a:lnTo>
                <a:lnTo>
                  <a:pt x="16509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116330" y="4987290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80" h="19050">
                <a:moveTo>
                  <a:pt x="0" y="19050"/>
                </a:moveTo>
                <a:lnTo>
                  <a:pt x="4028" y="14287"/>
                </a:lnTo>
                <a:lnTo>
                  <a:pt x="8413" y="9525"/>
                </a:lnTo>
                <a:lnTo>
                  <a:pt x="13037" y="4762"/>
                </a:lnTo>
                <a:lnTo>
                  <a:pt x="17779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151889" y="4954270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0" y="16509"/>
                </a:moveTo>
                <a:lnTo>
                  <a:pt x="5079" y="11429"/>
                </a:lnTo>
                <a:lnTo>
                  <a:pt x="11429" y="5079"/>
                </a:lnTo>
                <a:lnTo>
                  <a:pt x="17779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189989" y="492252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0" y="15239"/>
                </a:moveTo>
                <a:lnTo>
                  <a:pt x="4782" y="11429"/>
                </a:lnTo>
                <a:lnTo>
                  <a:pt x="9683" y="7619"/>
                </a:lnTo>
                <a:lnTo>
                  <a:pt x="14823" y="3809"/>
                </a:lnTo>
                <a:lnTo>
                  <a:pt x="20319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230630" y="4893309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19" h="13970">
                <a:moveTo>
                  <a:pt x="0" y="13969"/>
                </a:moveTo>
                <a:lnTo>
                  <a:pt x="6350" y="8889"/>
                </a:lnTo>
                <a:lnTo>
                  <a:pt x="13969" y="5079"/>
                </a:lnTo>
                <a:lnTo>
                  <a:pt x="20319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71269" y="4866640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90" h="12700">
                <a:moveTo>
                  <a:pt x="0" y="12700"/>
                </a:moveTo>
                <a:lnTo>
                  <a:pt x="7620" y="8890"/>
                </a:lnTo>
                <a:lnTo>
                  <a:pt x="15240" y="5080"/>
                </a:lnTo>
                <a:lnTo>
                  <a:pt x="2159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314450" y="4841240"/>
            <a:ext cx="24130" cy="12700"/>
          </a:xfrm>
          <a:custGeom>
            <a:avLst/>
            <a:gdLst/>
            <a:ahLst/>
            <a:cxnLst/>
            <a:rect l="l" t="t" r="r" b="b"/>
            <a:pathLst>
              <a:path w="24130" h="12700">
                <a:moveTo>
                  <a:pt x="0" y="12700"/>
                </a:moveTo>
                <a:lnTo>
                  <a:pt x="5734" y="9644"/>
                </a:lnTo>
                <a:lnTo>
                  <a:pt x="11588" y="6350"/>
                </a:lnTo>
                <a:lnTo>
                  <a:pt x="17680" y="3055"/>
                </a:lnTo>
                <a:lnTo>
                  <a:pt x="2413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360169" y="4818379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59" h="11429">
                <a:moveTo>
                  <a:pt x="0" y="11430"/>
                </a:moveTo>
                <a:lnTo>
                  <a:pt x="5715" y="8572"/>
                </a:lnTo>
                <a:lnTo>
                  <a:pt x="11430" y="5715"/>
                </a:lnTo>
                <a:lnTo>
                  <a:pt x="17145" y="2857"/>
                </a:lnTo>
                <a:lnTo>
                  <a:pt x="2286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404619" y="4798059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0" y="10159"/>
                </a:moveTo>
                <a:lnTo>
                  <a:pt x="7620" y="7619"/>
                </a:lnTo>
                <a:lnTo>
                  <a:pt x="15240" y="3809"/>
                </a:lnTo>
                <a:lnTo>
                  <a:pt x="2286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451610" y="4779009"/>
            <a:ext cx="24130" cy="8890"/>
          </a:xfrm>
          <a:custGeom>
            <a:avLst/>
            <a:gdLst/>
            <a:ahLst/>
            <a:cxnLst/>
            <a:rect l="l" t="t" r="r" b="b"/>
            <a:pathLst>
              <a:path w="24130" h="8889">
                <a:moveTo>
                  <a:pt x="0" y="8889"/>
                </a:moveTo>
                <a:lnTo>
                  <a:pt x="5734" y="6786"/>
                </a:lnTo>
                <a:lnTo>
                  <a:pt x="11588" y="4444"/>
                </a:lnTo>
                <a:lnTo>
                  <a:pt x="17680" y="2103"/>
                </a:lnTo>
                <a:lnTo>
                  <a:pt x="2413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499869" y="4761229"/>
            <a:ext cx="22860" cy="8890"/>
          </a:xfrm>
          <a:custGeom>
            <a:avLst/>
            <a:gdLst/>
            <a:ahLst/>
            <a:cxnLst/>
            <a:rect l="l" t="t" r="r" b="b"/>
            <a:pathLst>
              <a:path w="22859" h="8889">
                <a:moveTo>
                  <a:pt x="0" y="8890"/>
                </a:moveTo>
                <a:lnTo>
                  <a:pt x="7620" y="5080"/>
                </a:lnTo>
                <a:lnTo>
                  <a:pt x="15240" y="2540"/>
                </a:lnTo>
                <a:lnTo>
                  <a:pt x="2286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545589" y="4745990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30" h="7620">
                <a:moveTo>
                  <a:pt x="0" y="7620"/>
                </a:moveTo>
                <a:lnTo>
                  <a:pt x="7619" y="5080"/>
                </a:lnTo>
                <a:lnTo>
                  <a:pt x="16509" y="2540"/>
                </a:lnTo>
                <a:lnTo>
                  <a:pt x="24129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593850" y="4730750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30" h="7620">
                <a:moveTo>
                  <a:pt x="0" y="7619"/>
                </a:moveTo>
                <a:lnTo>
                  <a:pt x="7619" y="5080"/>
                </a:lnTo>
                <a:lnTo>
                  <a:pt x="16509" y="2539"/>
                </a:lnTo>
                <a:lnTo>
                  <a:pt x="2413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643379" y="4716779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30" h="7620">
                <a:moveTo>
                  <a:pt x="0" y="7620"/>
                </a:moveTo>
                <a:lnTo>
                  <a:pt x="7619" y="5080"/>
                </a:lnTo>
                <a:lnTo>
                  <a:pt x="16509" y="2540"/>
                </a:lnTo>
                <a:lnTo>
                  <a:pt x="2413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691639" y="4705350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30" h="6350">
                <a:moveTo>
                  <a:pt x="0" y="6350"/>
                </a:moveTo>
                <a:lnTo>
                  <a:pt x="7620" y="3810"/>
                </a:lnTo>
                <a:lnTo>
                  <a:pt x="16510" y="2539"/>
                </a:lnTo>
                <a:lnTo>
                  <a:pt x="2413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39900" y="4695190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0" y="5080"/>
                </a:moveTo>
                <a:lnTo>
                  <a:pt x="6469" y="3393"/>
                </a:lnTo>
                <a:lnTo>
                  <a:pt x="12700" y="2063"/>
                </a:lnTo>
                <a:lnTo>
                  <a:pt x="18930" y="972"/>
                </a:lnTo>
                <a:lnTo>
                  <a:pt x="2540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89429" y="4685029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0" y="5080"/>
                </a:moveTo>
                <a:lnTo>
                  <a:pt x="6469" y="3929"/>
                </a:lnTo>
                <a:lnTo>
                  <a:pt x="12700" y="2540"/>
                </a:lnTo>
                <a:lnTo>
                  <a:pt x="18930" y="1150"/>
                </a:lnTo>
                <a:lnTo>
                  <a:pt x="2540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840229" y="4676140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0" y="5080"/>
                </a:moveTo>
                <a:lnTo>
                  <a:pt x="6469" y="4107"/>
                </a:lnTo>
                <a:lnTo>
                  <a:pt x="12700" y="3016"/>
                </a:lnTo>
                <a:lnTo>
                  <a:pt x="18930" y="1686"/>
                </a:lnTo>
                <a:lnTo>
                  <a:pt x="2540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889760" y="4669790"/>
            <a:ext cx="24130" cy="3810"/>
          </a:xfrm>
          <a:custGeom>
            <a:avLst/>
            <a:gdLst/>
            <a:ahLst/>
            <a:cxnLst/>
            <a:rect l="l" t="t" r="r" b="b"/>
            <a:pathLst>
              <a:path w="24130" h="3810">
                <a:moveTo>
                  <a:pt x="0" y="3810"/>
                </a:moveTo>
                <a:lnTo>
                  <a:pt x="7619" y="2540"/>
                </a:lnTo>
                <a:lnTo>
                  <a:pt x="16509" y="1270"/>
                </a:lnTo>
                <a:lnTo>
                  <a:pt x="24129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939289" y="466344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0" y="3810"/>
                </a:moveTo>
                <a:lnTo>
                  <a:pt x="5933" y="2857"/>
                </a:lnTo>
                <a:lnTo>
                  <a:pt x="12223" y="1905"/>
                </a:lnTo>
                <a:lnTo>
                  <a:pt x="18752" y="952"/>
                </a:lnTo>
                <a:lnTo>
                  <a:pt x="2540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988820" y="4658359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69" h="2539">
                <a:moveTo>
                  <a:pt x="0" y="2539"/>
                </a:moveTo>
                <a:lnTo>
                  <a:pt x="6667" y="1785"/>
                </a:lnTo>
                <a:lnTo>
                  <a:pt x="13335" y="1269"/>
                </a:lnTo>
                <a:lnTo>
                  <a:pt x="20002" y="754"/>
                </a:lnTo>
                <a:lnTo>
                  <a:pt x="26669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040889" y="4654550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0" y="1269"/>
                </a:moveTo>
                <a:lnTo>
                  <a:pt x="7620" y="1269"/>
                </a:lnTo>
                <a:lnTo>
                  <a:pt x="16510" y="0"/>
                </a:lnTo>
                <a:lnTo>
                  <a:pt x="2413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090420" y="4652009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0" y="1269"/>
                </a:moveTo>
                <a:lnTo>
                  <a:pt x="7619" y="0"/>
                </a:lnTo>
                <a:lnTo>
                  <a:pt x="16510" y="0"/>
                </a:lnTo>
                <a:lnTo>
                  <a:pt x="2413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139950" y="464947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1269"/>
                </a:moveTo>
                <a:lnTo>
                  <a:pt x="6647" y="1071"/>
                </a:lnTo>
                <a:lnTo>
                  <a:pt x="13176" y="634"/>
                </a:lnTo>
                <a:lnTo>
                  <a:pt x="19466" y="198"/>
                </a:lnTo>
                <a:lnTo>
                  <a:pt x="2540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190750" y="464820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1269"/>
                </a:moveTo>
                <a:lnTo>
                  <a:pt x="6469" y="535"/>
                </a:lnTo>
                <a:lnTo>
                  <a:pt x="12700" y="158"/>
                </a:lnTo>
                <a:lnTo>
                  <a:pt x="18930" y="19"/>
                </a:lnTo>
                <a:lnTo>
                  <a:pt x="2540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0">
              <a:lnSpc>
                <a:spcPct val="100000"/>
              </a:lnSpc>
            </a:pPr>
            <a:r>
              <a:rPr dirty="0"/>
              <a:t>C3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R="1358265" algn="ctr">
              <a:lnSpc>
                <a:spcPct val="100000"/>
              </a:lnSpc>
            </a:pPr>
            <a:r>
              <a:rPr dirty="0"/>
              <a:t>C4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/>
              <a:t>Proximity</a:t>
            </a:r>
            <a:r>
              <a:rPr sz="2000" spc="-75" dirty="0"/>
              <a:t> </a:t>
            </a:r>
            <a:r>
              <a:rPr sz="2000" spc="-5" dirty="0"/>
              <a:t>Matrix</a:t>
            </a:r>
            <a:endParaRPr sz="2000"/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C1</a:t>
            </a:r>
          </a:p>
        </p:txBody>
      </p:sp>
      <p:sp>
        <p:nvSpPr>
          <p:cNvPr id="210" name="object 210"/>
          <p:cNvSpPr/>
          <p:nvPr/>
        </p:nvSpPr>
        <p:spPr>
          <a:xfrm>
            <a:off x="454914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54914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54914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65979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052059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10" h="132079">
                <a:moveTo>
                  <a:pt x="59689" y="0"/>
                </a:moveTo>
                <a:lnTo>
                  <a:pt x="36433" y="4960"/>
                </a:lnTo>
                <a:lnTo>
                  <a:pt x="17462" y="18732"/>
                </a:lnTo>
                <a:lnTo>
                  <a:pt x="4683" y="39647"/>
                </a:lnTo>
                <a:lnTo>
                  <a:pt x="0" y="66040"/>
                </a:lnTo>
                <a:lnTo>
                  <a:pt x="4683" y="91896"/>
                </a:lnTo>
                <a:lnTo>
                  <a:pt x="17462" y="112871"/>
                </a:lnTo>
                <a:lnTo>
                  <a:pt x="36433" y="126940"/>
                </a:lnTo>
                <a:lnTo>
                  <a:pt x="59689" y="132080"/>
                </a:lnTo>
                <a:lnTo>
                  <a:pt x="82748" y="126940"/>
                </a:lnTo>
                <a:lnTo>
                  <a:pt x="101282" y="112871"/>
                </a:lnTo>
                <a:lnTo>
                  <a:pt x="113625" y="91896"/>
                </a:lnTo>
                <a:lnTo>
                  <a:pt x="118110" y="66040"/>
                </a:lnTo>
                <a:lnTo>
                  <a:pt x="113625" y="39647"/>
                </a:lnTo>
                <a:lnTo>
                  <a:pt x="101282" y="18732"/>
                </a:lnTo>
                <a:lnTo>
                  <a:pt x="82748" y="4960"/>
                </a:lnTo>
                <a:lnTo>
                  <a:pt x="596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052059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10" h="132079">
                <a:moveTo>
                  <a:pt x="59689" y="0"/>
                </a:moveTo>
                <a:lnTo>
                  <a:pt x="82748" y="4960"/>
                </a:lnTo>
                <a:lnTo>
                  <a:pt x="101282" y="18732"/>
                </a:lnTo>
                <a:lnTo>
                  <a:pt x="113625" y="39647"/>
                </a:lnTo>
                <a:lnTo>
                  <a:pt x="118110" y="66040"/>
                </a:lnTo>
                <a:lnTo>
                  <a:pt x="113625" y="91896"/>
                </a:lnTo>
                <a:lnTo>
                  <a:pt x="101282" y="112871"/>
                </a:lnTo>
                <a:lnTo>
                  <a:pt x="82748" y="126940"/>
                </a:lnTo>
                <a:lnTo>
                  <a:pt x="59689" y="132080"/>
                </a:lnTo>
                <a:lnTo>
                  <a:pt x="36433" y="126940"/>
                </a:lnTo>
                <a:lnTo>
                  <a:pt x="17462" y="112871"/>
                </a:lnTo>
                <a:lnTo>
                  <a:pt x="4683" y="91896"/>
                </a:lnTo>
                <a:lnTo>
                  <a:pt x="0" y="66040"/>
                </a:lnTo>
                <a:lnTo>
                  <a:pt x="4683" y="39647"/>
                </a:lnTo>
                <a:lnTo>
                  <a:pt x="17462" y="18732"/>
                </a:lnTo>
                <a:lnTo>
                  <a:pt x="36433" y="496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05205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17017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52069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52069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52069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63880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031990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09" h="132079">
                <a:moveTo>
                  <a:pt x="59689" y="0"/>
                </a:moveTo>
                <a:lnTo>
                  <a:pt x="36433" y="4960"/>
                </a:lnTo>
                <a:lnTo>
                  <a:pt x="17462" y="18732"/>
                </a:lnTo>
                <a:lnTo>
                  <a:pt x="4683" y="39647"/>
                </a:lnTo>
                <a:lnTo>
                  <a:pt x="0" y="66040"/>
                </a:lnTo>
                <a:lnTo>
                  <a:pt x="4683" y="91896"/>
                </a:lnTo>
                <a:lnTo>
                  <a:pt x="17462" y="112871"/>
                </a:lnTo>
                <a:lnTo>
                  <a:pt x="36433" y="126940"/>
                </a:lnTo>
                <a:lnTo>
                  <a:pt x="59689" y="132080"/>
                </a:lnTo>
                <a:lnTo>
                  <a:pt x="82748" y="126940"/>
                </a:lnTo>
                <a:lnTo>
                  <a:pt x="101282" y="112871"/>
                </a:lnTo>
                <a:lnTo>
                  <a:pt x="113625" y="91896"/>
                </a:lnTo>
                <a:lnTo>
                  <a:pt x="118109" y="66040"/>
                </a:lnTo>
                <a:lnTo>
                  <a:pt x="113625" y="39647"/>
                </a:lnTo>
                <a:lnTo>
                  <a:pt x="101282" y="18732"/>
                </a:lnTo>
                <a:lnTo>
                  <a:pt x="82748" y="4960"/>
                </a:lnTo>
                <a:lnTo>
                  <a:pt x="596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031990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09" h="132079">
                <a:moveTo>
                  <a:pt x="59689" y="0"/>
                </a:moveTo>
                <a:lnTo>
                  <a:pt x="82748" y="4960"/>
                </a:lnTo>
                <a:lnTo>
                  <a:pt x="101282" y="18732"/>
                </a:lnTo>
                <a:lnTo>
                  <a:pt x="113625" y="39647"/>
                </a:lnTo>
                <a:lnTo>
                  <a:pt x="118109" y="66040"/>
                </a:lnTo>
                <a:lnTo>
                  <a:pt x="113625" y="91896"/>
                </a:lnTo>
                <a:lnTo>
                  <a:pt x="101282" y="112871"/>
                </a:lnTo>
                <a:lnTo>
                  <a:pt x="82748" y="126940"/>
                </a:lnTo>
                <a:lnTo>
                  <a:pt x="59689" y="132080"/>
                </a:lnTo>
                <a:lnTo>
                  <a:pt x="36433" y="126940"/>
                </a:lnTo>
                <a:lnTo>
                  <a:pt x="17462" y="112871"/>
                </a:lnTo>
                <a:lnTo>
                  <a:pt x="4683" y="91896"/>
                </a:lnTo>
                <a:lnTo>
                  <a:pt x="0" y="66040"/>
                </a:lnTo>
                <a:lnTo>
                  <a:pt x="4683" y="39647"/>
                </a:lnTo>
                <a:lnTo>
                  <a:pt x="17462" y="18732"/>
                </a:lnTo>
                <a:lnTo>
                  <a:pt x="36433" y="496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03199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15010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39266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39266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39266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51078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78890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40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78890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40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78890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90575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15290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15290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15290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26974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211320" y="5806440"/>
            <a:ext cx="396240" cy="180340"/>
          </a:xfrm>
          <a:custGeom>
            <a:avLst/>
            <a:gdLst/>
            <a:ahLst/>
            <a:cxnLst/>
            <a:rect l="l" t="t" r="r" b="b"/>
            <a:pathLst>
              <a:path w="396239" h="180339">
                <a:moveTo>
                  <a:pt x="0" y="180340"/>
                </a:moveTo>
                <a:lnTo>
                  <a:pt x="0" y="0"/>
                </a:lnTo>
                <a:lnTo>
                  <a:pt x="396239" y="0"/>
                </a:lnTo>
                <a:lnTo>
                  <a:pt x="396239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111750" y="5806440"/>
            <a:ext cx="467359" cy="180340"/>
          </a:xfrm>
          <a:custGeom>
            <a:avLst/>
            <a:gdLst/>
            <a:ahLst/>
            <a:cxnLst/>
            <a:rect l="l" t="t" r="r" b="b"/>
            <a:pathLst>
              <a:path w="467360" h="180339">
                <a:moveTo>
                  <a:pt x="0" y="180340"/>
                </a:moveTo>
                <a:lnTo>
                  <a:pt x="0" y="0"/>
                </a:lnTo>
                <a:lnTo>
                  <a:pt x="467360" y="0"/>
                </a:lnTo>
                <a:lnTo>
                  <a:pt x="467360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091680" y="5806440"/>
            <a:ext cx="359410" cy="180340"/>
          </a:xfrm>
          <a:custGeom>
            <a:avLst/>
            <a:gdLst/>
            <a:ahLst/>
            <a:cxnLst/>
            <a:rect l="l" t="t" r="r" b="b"/>
            <a:pathLst>
              <a:path w="359409" h="180339">
                <a:moveTo>
                  <a:pt x="0" y="180340"/>
                </a:moveTo>
                <a:lnTo>
                  <a:pt x="0" y="0"/>
                </a:lnTo>
                <a:lnTo>
                  <a:pt x="359410" y="0"/>
                </a:lnTo>
                <a:lnTo>
                  <a:pt x="359410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270750" y="5617209"/>
            <a:ext cx="576580" cy="369570"/>
          </a:xfrm>
          <a:custGeom>
            <a:avLst/>
            <a:gdLst/>
            <a:ahLst/>
            <a:cxnLst/>
            <a:rect l="l" t="t" r="r" b="b"/>
            <a:pathLst>
              <a:path w="576579" h="369570">
                <a:moveTo>
                  <a:pt x="0" y="189229"/>
                </a:moveTo>
                <a:lnTo>
                  <a:pt x="0" y="0"/>
                </a:lnTo>
                <a:lnTo>
                  <a:pt x="576579" y="0"/>
                </a:lnTo>
                <a:lnTo>
                  <a:pt x="576579" y="369569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09440" y="5617209"/>
            <a:ext cx="935990" cy="189230"/>
          </a:xfrm>
          <a:custGeom>
            <a:avLst/>
            <a:gdLst/>
            <a:ahLst/>
            <a:cxnLst/>
            <a:rect l="l" t="t" r="r" b="b"/>
            <a:pathLst>
              <a:path w="935989" h="189229">
                <a:moveTo>
                  <a:pt x="0" y="189229"/>
                </a:moveTo>
                <a:lnTo>
                  <a:pt x="0" y="0"/>
                </a:lnTo>
                <a:lnTo>
                  <a:pt x="935989" y="0"/>
                </a:lnTo>
                <a:lnTo>
                  <a:pt x="935989" y="189229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54914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54914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54914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665979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052059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10" h="132079">
                <a:moveTo>
                  <a:pt x="59689" y="0"/>
                </a:moveTo>
                <a:lnTo>
                  <a:pt x="36433" y="4960"/>
                </a:lnTo>
                <a:lnTo>
                  <a:pt x="17462" y="18732"/>
                </a:lnTo>
                <a:lnTo>
                  <a:pt x="4683" y="39647"/>
                </a:lnTo>
                <a:lnTo>
                  <a:pt x="0" y="66040"/>
                </a:lnTo>
                <a:lnTo>
                  <a:pt x="4683" y="91896"/>
                </a:lnTo>
                <a:lnTo>
                  <a:pt x="17462" y="112871"/>
                </a:lnTo>
                <a:lnTo>
                  <a:pt x="36433" y="126940"/>
                </a:lnTo>
                <a:lnTo>
                  <a:pt x="59689" y="132080"/>
                </a:lnTo>
                <a:lnTo>
                  <a:pt x="82748" y="126940"/>
                </a:lnTo>
                <a:lnTo>
                  <a:pt x="101282" y="112871"/>
                </a:lnTo>
                <a:lnTo>
                  <a:pt x="113625" y="91896"/>
                </a:lnTo>
                <a:lnTo>
                  <a:pt x="118110" y="66040"/>
                </a:lnTo>
                <a:lnTo>
                  <a:pt x="113625" y="39647"/>
                </a:lnTo>
                <a:lnTo>
                  <a:pt x="101282" y="18732"/>
                </a:lnTo>
                <a:lnTo>
                  <a:pt x="82748" y="4960"/>
                </a:lnTo>
                <a:lnTo>
                  <a:pt x="596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52059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10" h="132079">
                <a:moveTo>
                  <a:pt x="59689" y="0"/>
                </a:moveTo>
                <a:lnTo>
                  <a:pt x="82748" y="4960"/>
                </a:lnTo>
                <a:lnTo>
                  <a:pt x="101282" y="18732"/>
                </a:lnTo>
                <a:lnTo>
                  <a:pt x="113625" y="39647"/>
                </a:lnTo>
                <a:lnTo>
                  <a:pt x="118110" y="66040"/>
                </a:lnTo>
                <a:lnTo>
                  <a:pt x="113625" y="91896"/>
                </a:lnTo>
                <a:lnTo>
                  <a:pt x="101282" y="112871"/>
                </a:lnTo>
                <a:lnTo>
                  <a:pt x="82748" y="126940"/>
                </a:lnTo>
                <a:lnTo>
                  <a:pt x="59689" y="132080"/>
                </a:lnTo>
                <a:lnTo>
                  <a:pt x="36433" y="126940"/>
                </a:lnTo>
                <a:lnTo>
                  <a:pt x="17462" y="112871"/>
                </a:lnTo>
                <a:lnTo>
                  <a:pt x="4683" y="91896"/>
                </a:lnTo>
                <a:lnTo>
                  <a:pt x="0" y="66040"/>
                </a:lnTo>
                <a:lnTo>
                  <a:pt x="4683" y="39647"/>
                </a:lnTo>
                <a:lnTo>
                  <a:pt x="17462" y="18732"/>
                </a:lnTo>
                <a:lnTo>
                  <a:pt x="36433" y="496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05205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17017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52069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52069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52069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63880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031990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09" h="132079">
                <a:moveTo>
                  <a:pt x="59689" y="0"/>
                </a:moveTo>
                <a:lnTo>
                  <a:pt x="36433" y="4960"/>
                </a:lnTo>
                <a:lnTo>
                  <a:pt x="17462" y="18732"/>
                </a:lnTo>
                <a:lnTo>
                  <a:pt x="4683" y="39647"/>
                </a:lnTo>
                <a:lnTo>
                  <a:pt x="0" y="66040"/>
                </a:lnTo>
                <a:lnTo>
                  <a:pt x="4683" y="91896"/>
                </a:lnTo>
                <a:lnTo>
                  <a:pt x="17462" y="112871"/>
                </a:lnTo>
                <a:lnTo>
                  <a:pt x="36433" y="126940"/>
                </a:lnTo>
                <a:lnTo>
                  <a:pt x="59689" y="132080"/>
                </a:lnTo>
                <a:lnTo>
                  <a:pt x="82748" y="126940"/>
                </a:lnTo>
                <a:lnTo>
                  <a:pt x="101282" y="112871"/>
                </a:lnTo>
                <a:lnTo>
                  <a:pt x="113625" y="91896"/>
                </a:lnTo>
                <a:lnTo>
                  <a:pt x="118109" y="66040"/>
                </a:lnTo>
                <a:lnTo>
                  <a:pt x="113625" y="39647"/>
                </a:lnTo>
                <a:lnTo>
                  <a:pt x="101282" y="18732"/>
                </a:lnTo>
                <a:lnTo>
                  <a:pt x="82748" y="4960"/>
                </a:lnTo>
                <a:lnTo>
                  <a:pt x="596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031990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09" h="132079">
                <a:moveTo>
                  <a:pt x="59689" y="0"/>
                </a:moveTo>
                <a:lnTo>
                  <a:pt x="82748" y="4960"/>
                </a:lnTo>
                <a:lnTo>
                  <a:pt x="101282" y="18732"/>
                </a:lnTo>
                <a:lnTo>
                  <a:pt x="113625" y="39647"/>
                </a:lnTo>
                <a:lnTo>
                  <a:pt x="118109" y="66040"/>
                </a:lnTo>
                <a:lnTo>
                  <a:pt x="113625" y="91896"/>
                </a:lnTo>
                <a:lnTo>
                  <a:pt x="101282" y="112871"/>
                </a:lnTo>
                <a:lnTo>
                  <a:pt x="82748" y="126940"/>
                </a:lnTo>
                <a:lnTo>
                  <a:pt x="59689" y="132080"/>
                </a:lnTo>
                <a:lnTo>
                  <a:pt x="36433" y="126940"/>
                </a:lnTo>
                <a:lnTo>
                  <a:pt x="17462" y="112871"/>
                </a:lnTo>
                <a:lnTo>
                  <a:pt x="4683" y="91896"/>
                </a:lnTo>
                <a:lnTo>
                  <a:pt x="0" y="66040"/>
                </a:lnTo>
                <a:lnTo>
                  <a:pt x="4683" y="39647"/>
                </a:lnTo>
                <a:lnTo>
                  <a:pt x="17462" y="18732"/>
                </a:lnTo>
                <a:lnTo>
                  <a:pt x="36433" y="496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03199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15010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39266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39266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39266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51078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78890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40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78890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40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78890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90575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15290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15290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15290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6974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 txBox="1"/>
          <p:nvPr/>
        </p:nvSpPr>
        <p:spPr>
          <a:xfrm>
            <a:off x="6459220" y="5798820"/>
            <a:ext cx="25336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4211320" y="5806440"/>
            <a:ext cx="396240" cy="180340"/>
          </a:xfrm>
          <a:custGeom>
            <a:avLst/>
            <a:gdLst/>
            <a:ahLst/>
            <a:cxnLst/>
            <a:rect l="l" t="t" r="r" b="b"/>
            <a:pathLst>
              <a:path w="396239" h="180339">
                <a:moveTo>
                  <a:pt x="0" y="180340"/>
                </a:moveTo>
                <a:lnTo>
                  <a:pt x="0" y="0"/>
                </a:lnTo>
                <a:lnTo>
                  <a:pt x="396239" y="0"/>
                </a:lnTo>
                <a:lnTo>
                  <a:pt x="396239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111750" y="5806440"/>
            <a:ext cx="467359" cy="180340"/>
          </a:xfrm>
          <a:custGeom>
            <a:avLst/>
            <a:gdLst/>
            <a:ahLst/>
            <a:cxnLst/>
            <a:rect l="l" t="t" r="r" b="b"/>
            <a:pathLst>
              <a:path w="467360" h="180339">
                <a:moveTo>
                  <a:pt x="0" y="180340"/>
                </a:moveTo>
                <a:lnTo>
                  <a:pt x="0" y="0"/>
                </a:lnTo>
                <a:lnTo>
                  <a:pt x="467360" y="0"/>
                </a:lnTo>
                <a:lnTo>
                  <a:pt x="467360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091680" y="5806440"/>
            <a:ext cx="359410" cy="180340"/>
          </a:xfrm>
          <a:custGeom>
            <a:avLst/>
            <a:gdLst/>
            <a:ahLst/>
            <a:cxnLst/>
            <a:rect l="l" t="t" r="r" b="b"/>
            <a:pathLst>
              <a:path w="359409" h="180339">
                <a:moveTo>
                  <a:pt x="0" y="180340"/>
                </a:moveTo>
                <a:lnTo>
                  <a:pt x="0" y="0"/>
                </a:lnTo>
                <a:lnTo>
                  <a:pt x="359410" y="0"/>
                </a:lnTo>
                <a:lnTo>
                  <a:pt x="359410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270750" y="5617209"/>
            <a:ext cx="576580" cy="369570"/>
          </a:xfrm>
          <a:custGeom>
            <a:avLst/>
            <a:gdLst/>
            <a:ahLst/>
            <a:cxnLst/>
            <a:rect l="l" t="t" r="r" b="b"/>
            <a:pathLst>
              <a:path w="576579" h="369570">
                <a:moveTo>
                  <a:pt x="0" y="189229"/>
                </a:moveTo>
                <a:lnTo>
                  <a:pt x="0" y="0"/>
                </a:lnTo>
                <a:lnTo>
                  <a:pt x="576579" y="0"/>
                </a:lnTo>
                <a:lnTo>
                  <a:pt x="576579" y="369569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 txBox="1"/>
          <p:nvPr/>
        </p:nvSpPr>
        <p:spPr>
          <a:xfrm>
            <a:off x="4399279" y="6297929"/>
            <a:ext cx="9906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6435" algn="l"/>
              </a:tabLst>
            </a:pP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2	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7150024" y="6297929"/>
            <a:ext cx="318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20" dirty="0"/>
              <a:t>After</a:t>
            </a:r>
            <a:r>
              <a:rPr sz="3200" spc="100" dirty="0"/>
              <a:t> </a:t>
            </a:r>
            <a:r>
              <a:rPr sz="3200" spc="240" dirty="0"/>
              <a:t>Merging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20077" y="3886200"/>
            <a:ext cx="535940" cy="773430"/>
          </a:xfrm>
          <a:custGeom>
            <a:avLst/>
            <a:gdLst/>
            <a:ahLst/>
            <a:cxnLst/>
            <a:rect l="l" t="t" r="r" b="b"/>
            <a:pathLst>
              <a:path w="535940" h="773429">
                <a:moveTo>
                  <a:pt x="215582" y="0"/>
                </a:moveTo>
                <a:lnTo>
                  <a:pt x="167481" y="12699"/>
                </a:lnTo>
                <a:lnTo>
                  <a:pt x="127952" y="40639"/>
                </a:lnTo>
                <a:lnTo>
                  <a:pt x="121840" y="59471"/>
                </a:lnTo>
                <a:lnTo>
                  <a:pt x="115252" y="76993"/>
                </a:lnTo>
                <a:lnTo>
                  <a:pt x="108664" y="94753"/>
                </a:lnTo>
                <a:lnTo>
                  <a:pt x="102552" y="114300"/>
                </a:lnTo>
                <a:lnTo>
                  <a:pt x="108743" y="172303"/>
                </a:lnTo>
                <a:lnTo>
                  <a:pt x="109220" y="194468"/>
                </a:lnTo>
                <a:lnTo>
                  <a:pt x="93979" y="198774"/>
                </a:lnTo>
                <a:lnTo>
                  <a:pt x="53022" y="203200"/>
                </a:lnTo>
                <a:lnTo>
                  <a:pt x="33972" y="210819"/>
                </a:lnTo>
                <a:lnTo>
                  <a:pt x="24387" y="228758"/>
                </a:lnTo>
                <a:lnTo>
                  <a:pt x="21113" y="235267"/>
                </a:lnTo>
                <a:lnTo>
                  <a:pt x="19506" y="242252"/>
                </a:lnTo>
                <a:lnTo>
                  <a:pt x="14922" y="261619"/>
                </a:lnTo>
                <a:lnTo>
                  <a:pt x="11330" y="276125"/>
                </a:lnTo>
                <a:lnTo>
                  <a:pt x="7143" y="291941"/>
                </a:lnTo>
                <a:lnTo>
                  <a:pt x="3671" y="304661"/>
                </a:lnTo>
                <a:lnTo>
                  <a:pt x="2222" y="309880"/>
                </a:lnTo>
                <a:lnTo>
                  <a:pt x="1706" y="348237"/>
                </a:lnTo>
                <a:lnTo>
                  <a:pt x="0" y="388143"/>
                </a:lnTo>
                <a:lnTo>
                  <a:pt x="14922" y="455930"/>
                </a:lnTo>
                <a:lnTo>
                  <a:pt x="52228" y="479583"/>
                </a:lnTo>
                <a:lnTo>
                  <a:pt x="77152" y="488950"/>
                </a:lnTo>
                <a:lnTo>
                  <a:pt x="73659" y="511413"/>
                </a:lnTo>
                <a:lnTo>
                  <a:pt x="69214" y="533400"/>
                </a:lnTo>
                <a:lnTo>
                  <a:pt x="64293" y="555386"/>
                </a:lnTo>
                <a:lnTo>
                  <a:pt x="59372" y="577850"/>
                </a:lnTo>
                <a:lnTo>
                  <a:pt x="60959" y="656589"/>
                </a:lnTo>
                <a:lnTo>
                  <a:pt x="67587" y="697864"/>
                </a:lnTo>
                <a:lnTo>
                  <a:pt x="96539" y="744180"/>
                </a:lnTo>
                <a:lnTo>
                  <a:pt x="140652" y="764539"/>
                </a:lnTo>
                <a:lnTo>
                  <a:pt x="147002" y="767080"/>
                </a:lnTo>
                <a:lnTo>
                  <a:pt x="188118" y="751522"/>
                </a:lnTo>
                <a:lnTo>
                  <a:pt x="209232" y="716280"/>
                </a:lnTo>
                <a:lnTo>
                  <a:pt x="387402" y="716280"/>
                </a:lnTo>
                <a:lnTo>
                  <a:pt x="397192" y="699769"/>
                </a:lnTo>
                <a:lnTo>
                  <a:pt x="401276" y="668223"/>
                </a:lnTo>
                <a:lnTo>
                  <a:pt x="398472" y="653135"/>
                </a:lnTo>
                <a:lnTo>
                  <a:pt x="400484" y="648106"/>
                </a:lnTo>
                <a:lnTo>
                  <a:pt x="465772" y="642619"/>
                </a:lnTo>
                <a:lnTo>
                  <a:pt x="494665" y="592296"/>
                </a:lnTo>
                <a:lnTo>
                  <a:pt x="502205" y="561359"/>
                </a:lnTo>
                <a:lnTo>
                  <a:pt x="510222" y="529589"/>
                </a:lnTo>
                <a:lnTo>
                  <a:pt x="504904" y="507662"/>
                </a:lnTo>
                <a:lnTo>
                  <a:pt x="500062" y="491331"/>
                </a:lnTo>
                <a:lnTo>
                  <a:pt x="492363" y="477619"/>
                </a:lnTo>
                <a:lnTo>
                  <a:pt x="478472" y="463550"/>
                </a:lnTo>
                <a:lnTo>
                  <a:pt x="468868" y="440293"/>
                </a:lnTo>
                <a:lnTo>
                  <a:pt x="471170" y="428942"/>
                </a:lnTo>
                <a:lnTo>
                  <a:pt x="483473" y="422830"/>
                </a:lnTo>
                <a:lnTo>
                  <a:pt x="503872" y="415289"/>
                </a:lnTo>
                <a:lnTo>
                  <a:pt x="519549" y="386457"/>
                </a:lnTo>
                <a:lnTo>
                  <a:pt x="526415" y="374173"/>
                </a:lnTo>
                <a:lnTo>
                  <a:pt x="529947" y="364033"/>
                </a:lnTo>
                <a:lnTo>
                  <a:pt x="535622" y="341630"/>
                </a:lnTo>
                <a:lnTo>
                  <a:pt x="534173" y="319662"/>
                </a:lnTo>
                <a:lnTo>
                  <a:pt x="532606" y="288766"/>
                </a:lnTo>
                <a:lnTo>
                  <a:pt x="522922" y="227330"/>
                </a:lnTo>
                <a:lnTo>
                  <a:pt x="499705" y="189309"/>
                </a:lnTo>
                <a:lnTo>
                  <a:pt x="467677" y="157480"/>
                </a:lnTo>
                <a:lnTo>
                  <a:pt x="431839" y="132318"/>
                </a:lnTo>
                <a:lnTo>
                  <a:pt x="397192" y="114300"/>
                </a:lnTo>
                <a:lnTo>
                  <a:pt x="392172" y="109140"/>
                </a:lnTo>
                <a:lnTo>
                  <a:pt x="389413" y="100647"/>
                </a:lnTo>
                <a:lnTo>
                  <a:pt x="387369" y="90725"/>
                </a:lnTo>
                <a:lnTo>
                  <a:pt x="384492" y="81280"/>
                </a:lnTo>
                <a:lnTo>
                  <a:pt x="345062" y="53399"/>
                </a:lnTo>
                <a:lnTo>
                  <a:pt x="302418" y="33496"/>
                </a:lnTo>
                <a:lnTo>
                  <a:pt x="258583" y="17164"/>
                </a:lnTo>
                <a:lnTo>
                  <a:pt x="215582" y="0"/>
                </a:lnTo>
                <a:close/>
              </a:path>
              <a:path w="535940" h="773429">
                <a:moveTo>
                  <a:pt x="387402" y="716280"/>
                </a:moveTo>
                <a:lnTo>
                  <a:pt x="209232" y="716280"/>
                </a:lnTo>
                <a:lnTo>
                  <a:pt x="233124" y="734853"/>
                </a:lnTo>
                <a:lnTo>
                  <a:pt x="257492" y="750570"/>
                </a:lnTo>
                <a:lnTo>
                  <a:pt x="282813" y="763428"/>
                </a:lnTo>
                <a:lnTo>
                  <a:pt x="309562" y="773430"/>
                </a:lnTo>
                <a:lnTo>
                  <a:pt x="338435" y="764956"/>
                </a:lnTo>
                <a:lnTo>
                  <a:pt x="360521" y="751363"/>
                </a:lnTo>
                <a:lnTo>
                  <a:pt x="379035" y="730388"/>
                </a:lnTo>
                <a:lnTo>
                  <a:pt x="387402" y="71628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077" y="3886200"/>
            <a:ext cx="535940" cy="773430"/>
          </a:xfrm>
          <a:custGeom>
            <a:avLst/>
            <a:gdLst/>
            <a:ahLst/>
            <a:cxnLst/>
            <a:rect l="l" t="t" r="r" b="b"/>
            <a:pathLst>
              <a:path w="535940" h="773429">
                <a:moveTo>
                  <a:pt x="384492" y="81280"/>
                </a:moveTo>
                <a:lnTo>
                  <a:pt x="345062" y="53399"/>
                </a:lnTo>
                <a:lnTo>
                  <a:pt x="302418" y="33496"/>
                </a:lnTo>
                <a:lnTo>
                  <a:pt x="258583" y="17164"/>
                </a:lnTo>
                <a:lnTo>
                  <a:pt x="215582" y="0"/>
                </a:lnTo>
                <a:lnTo>
                  <a:pt x="167481" y="12699"/>
                </a:lnTo>
                <a:lnTo>
                  <a:pt x="127952" y="40639"/>
                </a:lnTo>
                <a:lnTo>
                  <a:pt x="121840" y="59471"/>
                </a:lnTo>
                <a:lnTo>
                  <a:pt x="115252" y="76993"/>
                </a:lnTo>
                <a:lnTo>
                  <a:pt x="108664" y="94753"/>
                </a:lnTo>
                <a:lnTo>
                  <a:pt x="102552" y="114300"/>
                </a:lnTo>
                <a:lnTo>
                  <a:pt x="108743" y="172303"/>
                </a:lnTo>
                <a:lnTo>
                  <a:pt x="109220" y="194468"/>
                </a:lnTo>
                <a:lnTo>
                  <a:pt x="93979" y="198774"/>
                </a:lnTo>
                <a:lnTo>
                  <a:pt x="53022" y="203200"/>
                </a:lnTo>
                <a:lnTo>
                  <a:pt x="46672" y="205739"/>
                </a:lnTo>
                <a:lnTo>
                  <a:pt x="40322" y="208280"/>
                </a:lnTo>
                <a:lnTo>
                  <a:pt x="33972" y="210819"/>
                </a:lnTo>
                <a:lnTo>
                  <a:pt x="24387" y="228758"/>
                </a:lnTo>
                <a:lnTo>
                  <a:pt x="21113" y="235267"/>
                </a:lnTo>
                <a:lnTo>
                  <a:pt x="19506" y="242252"/>
                </a:lnTo>
                <a:lnTo>
                  <a:pt x="14922" y="261619"/>
                </a:lnTo>
                <a:lnTo>
                  <a:pt x="11330" y="276125"/>
                </a:lnTo>
                <a:lnTo>
                  <a:pt x="7143" y="291941"/>
                </a:lnTo>
                <a:lnTo>
                  <a:pt x="3671" y="304661"/>
                </a:lnTo>
                <a:lnTo>
                  <a:pt x="2222" y="309880"/>
                </a:lnTo>
                <a:lnTo>
                  <a:pt x="1706" y="348237"/>
                </a:lnTo>
                <a:lnTo>
                  <a:pt x="0" y="388143"/>
                </a:lnTo>
                <a:lnTo>
                  <a:pt x="14922" y="455930"/>
                </a:lnTo>
                <a:lnTo>
                  <a:pt x="52228" y="479583"/>
                </a:lnTo>
                <a:lnTo>
                  <a:pt x="77152" y="488950"/>
                </a:lnTo>
                <a:lnTo>
                  <a:pt x="73659" y="511413"/>
                </a:lnTo>
                <a:lnTo>
                  <a:pt x="69214" y="533400"/>
                </a:lnTo>
                <a:lnTo>
                  <a:pt x="64293" y="555386"/>
                </a:lnTo>
                <a:lnTo>
                  <a:pt x="59372" y="577850"/>
                </a:lnTo>
                <a:lnTo>
                  <a:pt x="60959" y="656589"/>
                </a:lnTo>
                <a:lnTo>
                  <a:pt x="67587" y="697864"/>
                </a:lnTo>
                <a:lnTo>
                  <a:pt x="96539" y="744180"/>
                </a:lnTo>
                <a:lnTo>
                  <a:pt x="140652" y="764539"/>
                </a:lnTo>
                <a:lnTo>
                  <a:pt x="147002" y="767080"/>
                </a:lnTo>
                <a:lnTo>
                  <a:pt x="158432" y="773430"/>
                </a:lnTo>
                <a:lnTo>
                  <a:pt x="175478" y="764143"/>
                </a:lnTo>
                <a:lnTo>
                  <a:pt x="188118" y="751522"/>
                </a:lnTo>
                <a:lnTo>
                  <a:pt x="198616" y="735568"/>
                </a:lnTo>
                <a:lnTo>
                  <a:pt x="209232" y="716280"/>
                </a:lnTo>
                <a:lnTo>
                  <a:pt x="233124" y="734853"/>
                </a:lnTo>
                <a:lnTo>
                  <a:pt x="257492" y="750570"/>
                </a:lnTo>
                <a:lnTo>
                  <a:pt x="282813" y="763428"/>
                </a:lnTo>
                <a:lnTo>
                  <a:pt x="309562" y="773430"/>
                </a:lnTo>
                <a:lnTo>
                  <a:pt x="338435" y="764956"/>
                </a:lnTo>
                <a:lnTo>
                  <a:pt x="360521" y="751363"/>
                </a:lnTo>
                <a:lnTo>
                  <a:pt x="379035" y="730388"/>
                </a:lnTo>
                <a:lnTo>
                  <a:pt x="397192" y="699769"/>
                </a:lnTo>
                <a:lnTo>
                  <a:pt x="401276" y="668223"/>
                </a:lnTo>
                <a:lnTo>
                  <a:pt x="398472" y="653135"/>
                </a:lnTo>
                <a:lnTo>
                  <a:pt x="400484" y="648106"/>
                </a:lnTo>
                <a:lnTo>
                  <a:pt x="465772" y="642619"/>
                </a:lnTo>
                <a:lnTo>
                  <a:pt x="494665" y="592296"/>
                </a:lnTo>
                <a:lnTo>
                  <a:pt x="502205" y="561359"/>
                </a:lnTo>
                <a:lnTo>
                  <a:pt x="510222" y="529589"/>
                </a:lnTo>
                <a:lnTo>
                  <a:pt x="504904" y="507662"/>
                </a:lnTo>
                <a:lnTo>
                  <a:pt x="500062" y="491331"/>
                </a:lnTo>
                <a:lnTo>
                  <a:pt x="492363" y="477619"/>
                </a:lnTo>
                <a:lnTo>
                  <a:pt x="478472" y="463550"/>
                </a:lnTo>
                <a:lnTo>
                  <a:pt x="468868" y="440293"/>
                </a:lnTo>
                <a:lnTo>
                  <a:pt x="471170" y="428942"/>
                </a:lnTo>
                <a:lnTo>
                  <a:pt x="483473" y="422830"/>
                </a:lnTo>
                <a:lnTo>
                  <a:pt x="503872" y="415289"/>
                </a:lnTo>
                <a:lnTo>
                  <a:pt x="519549" y="386457"/>
                </a:lnTo>
                <a:lnTo>
                  <a:pt x="526415" y="374173"/>
                </a:lnTo>
                <a:lnTo>
                  <a:pt x="529947" y="364033"/>
                </a:lnTo>
                <a:lnTo>
                  <a:pt x="535622" y="341630"/>
                </a:lnTo>
                <a:lnTo>
                  <a:pt x="534173" y="319662"/>
                </a:lnTo>
                <a:lnTo>
                  <a:pt x="532606" y="288766"/>
                </a:lnTo>
                <a:lnTo>
                  <a:pt x="522922" y="227330"/>
                </a:lnTo>
                <a:lnTo>
                  <a:pt x="499705" y="189309"/>
                </a:lnTo>
                <a:lnTo>
                  <a:pt x="467677" y="157480"/>
                </a:lnTo>
                <a:lnTo>
                  <a:pt x="431839" y="132318"/>
                </a:lnTo>
                <a:lnTo>
                  <a:pt x="397192" y="114300"/>
                </a:lnTo>
                <a:lnTo>
                  <a:pt x="392172" y="109140"/>
                </a:lnTo>
                <a:lnTo>
                  <a:pt x="389413" y="100647"/>
                </a:lnTo>
                <a:lnTo>
                  <a:pt x="387369" y="90725"/>
                </a:lnTo>
                <a:lnTo>
                  <a:pt x="384492" y="8128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3886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700" y="4659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0" y="2741929"/>
            <a:ext cx="914400" cy="748030"/>
          </a:xfrm>
          <a:custGeom>
            <a:avLst/>
            <a:gdLst/>
            <a:ahLst/>
            <a:cxnLst/>
            <a:rect l="l" t="t" r="r" b="b"/>
            <a:pathLst>
              <a:path w="914400" h="748029">
                <a:moveTo>
                  <a:pt x="889937" y="593560"/>
                </a:moveTo>
                <a:lnTo>
                  <a:pt x="216182" y="593560"/>
                </a:lnTo>
                <a:lnTo>
                  <a:pt x="229870" y="594677"/>
                </a:lnTo>
                <a:lnTo>
                  <a:pt x="234244" y="605742"/>
                </a:lnTo>
                <a:lnTo>
                  <a:pt x="241300" y="674370"/>
                </a:lnTo>
                <a:lnTo>
                  <a:pt x="246836" y="694372"/>
                </a:lnTo>
                <a:lnTo>
                  <a:pt x="248919" y="701040"/>
                </a:lnTo>
                <a:lnTo>
                  <a:pt x="278288" y="718502"/>
                </a:lnTo>
                <a:lnTo>
                  <a:pt x="286246" y="720685"/>
                </a:lnTo>
                <a:lnTo>
                  <a:pt x="308610" y="726440"/>
                </a:lnTo>
                <a:lnTo>
                  <a:pt x="325576" y="731361"/>
                </a:lnTo>
                <a:lnTo>
                  <a:pt x="344328" y="737235"/>
                </a:lnTo>
                <a:lnTo>
                  <a:pt x="365760" y="744220"/>
                </a:lnTo>
                <a:lnTo>
                  <a:pt x="411142" y="745013"/>
                </a:lnTo>
                <a:lnTo>
                  <a:pt x="458311" y="747712"/>
                </a:lnTo>
                <a:lnTo>
                  <a:pt x="502384" y="744220"/>
                </a:lnTo>
                <a:lnTo>
                  <a:pt x="538480" y="726440"/>
                </a:lnTo>
                <a:lnTo>
                  <a:pt x="567213" y="675163"/>
                </a:lnTo>
                <a:lnTo>
                  <a:pt x="577850" y="640080"/>
                </a:lnTo>
                <a:lnTo>
                  <a:pt x="847520" y="640080"/>
                </a:lnTo>
                <a:lnTo>
                  <a:pt x="864869" y="629920"/>
                </a:lnTo>
                <a:lnTo>
                  <a:pt x="879951" y="612437"/>
                </a:lnTo>
                <a:lnTo>
                  <a:pt x="889937" y="593560"/>
                </a:lnTo>
                <a:close/>
              </a:path>
              <a:path w="914400" h="748029">
                <a:moveTo>
                  <a:pt x="847520" y="640080"/>
                </a:moveTo>
                <a:lnTo>
                  <a:pt x="577850" y="640080"/>
                </a:lnTo>
                <a:lnTo>
                  <a:pt x="604321" y="645477"/>
                </a:lnTo>
                <a:lnTo>
                  <a:pt x="630555" y="651827"/>
                </a:lnTo>
                <a:lnTo>
                  <a:pt x="683260" y="665480"/>
                </a:lnTo>
                <a:lnTo>
                  <a:pt x="726817" y="664924"/>
                </a:lnTo>
                <a:lnTo>
                  <a:pt x="776446" y="662940"/>
                </a:lnTo>
                <a:lnTo>
                  <a:pt x="824884" y="653335"/>
                </a:lnTo>
                <a:lnTo>
                  <a:pt x="847520" y="640080"/>
                </a:lnTo>
                <a:close/>
              </a:path>
              <a:path w="914400" h="748029">
                <a:moveTo>
                  <a:pt x="403860" y="0"/>
                </a:moveTo>
                <a:lnTo>
                  <a:pt x="377825" y="2262"/>
                </a:lnTo>
                <a:lnTo>
                  <a:pt x="341312" y="4762"/>
                </a:lnTo>
                <a:lnTo>
                  <a:pt x="302418" y="9644"/>
                </a:lnTo>
                <a:lnTo>
                  <a:pt x="232440" y="43119"/>
                </a:lnTo>
                <a:lnTo>
                  <a:pt x="200091" y="76271"/>
                </a:lnTo>
                <a:lnTo>
                  <a:pt x="172679" y="114787"/>
                </a:lnTo>
                <a:lnTo>
                  <a:pt x="150693" y="154950"/>
                </a:lnTo>
                <a:lnTo>
                  <a:pt x="134619" y="193040"/>
                </a:lnTo>
                <a:lnTo>
                  <a:pt x="128845" y="200282"/>
                </a:lnTo>
                <a:lnTo>
                  <a:pt x="118903" y="204311"/>
                </a:lnTo>
                <a:lnTo>
                  <a:pt x="107295" y="207148"/>
                </a:lnTo>
                <a:lnTo>
                  <a:pt x="96519" y="210820"/>
                </a:lnTo>
                <a:lnTo>
                  <a:pt x="68803" y="254162"/>
                </a:lnTo>
                <a:lnTo>
                  <a:pt x="47914" y="300918"/>
                </a:lnTo>
                <a:lnTo>
                  <a:pt x="31231" y="349625"/>
                </a:lnTo>
                <a:lnTo>
                  <a:pt x="16134" y="398820"/>
                </a:lnTo>
                <a:lnTo>
                  <a:pt x="0" y="447040"/>
                </a:lnTo>
                <a:lnTo>
                  <a:pt x="6984" y="487342"/>
                </a:lnTo>
                <a:lnTo>
                  <a:pt x="27146" y="537944"/>
                </a:lnTo>
                <a:lnTo>
                  <a:pt x="69969" y="577373"/>
                </a:lnTo>
                <a:lnTo>
                  <a:pt x="111640" y="596106"/>
                </a:lnTo>
                <a:lnTo>
                  <a:pt x="134619" y="604520"/>
                </a:lnTo>
                <a:lnTo>
                  <a:pt x="186619" y="598228"/>
                </a:lnTo>
                <a:lnTo>
                  <a:pt x="216182" y="593560"/>
                </a:lnTo>
                <a:lnTo>
                  <a:pt x="889937" y="593560"/>
                </a:lnTo>
                <a:lnTo>
                  <a:pt x="890269" y="592931"/>
                </a:lnTo>
                <a:lnTo>
                  <a:pt x="897731" y="572234"/>
                </a:lnTo>
                <a:lnTo>
                  <a:pt x="904239" y="551180"/>
                </a:lnTo>
                <a:lnTo>
                  <a:pt x="907434" y="543460"/>
                </a:lnTo>
                <a:lnTo>
                  <a:pt x="910748" y="535146"/>
                </a:lnTo>
                <a:lnTo>
                  <a:pt x="914400" y="525780"/>
                </a:lnTo>
                <a:lnTo>
                  <a:pt x="903347" y="502900"/>
                </a:lnTo>
                <a:lnTo>
                  <a:pt x="888841" y="485616"/>
                </a:lnTo>
                <a:lnTo>
                  <a:pt x="870287" y="470951"/>
                </a:lnTo>
                <a:lnTo>
                  <a:pt x="847089" y="455930"/>
                </a:lnTo>
                <a:lnTo>
                  <a:pt x="868501" y="422473"/>
                </a:lnTo>
                <a:lnTo>
                  <a:pt x="886936" y="388302"/>
                </a:lnTo>
                <a:lnTo>
                  <a:pt x="902275" y="352702"/>
                </a:lnTo>
                <a:lnTo>
                  <a:pt x="914400" y="314960"/>
                </a:lnTo>
                <a:lnTo>
                  <a:pt x="904120" y="274657"/>
                </a:lnTo>
                <a:lnTo>
                  <a:pt x="888364" y="243998"/>
                </a:lnTo>
                <a:lnTo>
                  <a:pt x="864036" y="218340"/>
                </a:lnTo>
                <a:lnTo>
                  <a:pt x="828039" y="193040"/>
                </a:lnTo>
                <a:lnTo>
                  <a:pt x="825115" y="192563"/>
                </a:lnTo>
                <a:lnTo>
                  <a:pt x="768667" y="192563"/>
                </a:lnTo>
                <a:lnTo>
                  <a:pt x="766327" y="184008"/>
                </a:lnTo>
                <a:lnTo>
                  <a:pt x="765186" y="155557"/>
                </a:lnTo>
                <a:lnTo>
                  <a:pt x="760730" y="97790"/>
                </a:lnTo>
                <a:lnTo>
                  <a:pt x="756087" y="93583"/>
                </a:lnTo>
                <a:lnTo>
                  <a:pt x="520600" y="93583"/>
                </a:lnTo>
                <a:lnTo>
                  <a:pt x="507206" y="90487"/>
                </a:lnTo>
                <a:lnTo>
                  <a:pt x="500241" y="73580"/>
                </a:lnTo>
                <a:lnTo>
                  <a:pt x="491489" y="45720"/>
                </a:lnTo>
                <a:lnTo>
                  <a:pt x="456723" y="23752"/>
                </a:lnTo>
                <a:lnTo>
                  <a:pt x="441960" y="13811"/>
                </a:lnTo>
                <a:lnTo>
                  <a:pt x="430053" y="8393"/>
                </a:lnTo>
                <a:lnTo>
                  <a:pt x="403860" y="0"/>
                </a:lnTo>
                <a:close/>
              </a:path>
              <a:path w="914400" h="748029">
                <a:moveTo>
                  <a:pt x="795008" y="187660"/>
                </a:moveTo>
                <a:lnTo>
                  <a:pt x="776722" y="190641"/>
                </a:lnTo>
                <a:lnTo>
                  <a:pt x="768667" y="192563"/>
                </a:lnTo>
                <a:lnTo>
                  <a:pt x="825115" y="192563"/>
                </a:lnTo>
                <a:lnTo>
                  <a:pt x="795008" y="187660"/>
                </a:lnTo>
                <a:close/>
              </a:path>
              <a:path w="914400" h="748029">
                <a:moveTo>
                  <a:pt x="626110" y="36830"/>
                </a:moveTo>
                <a:lnTo>
                  <a:pt x="600789" y="43755"/>
                </a:lnTo>
                <a:lnTo>
                  <a:pt x="581660" y="50323"/>
                </a:lnTo>
                <a:lnTo>
                  <a:pt x="565388" y="60940"/>
                </a:lnTo>
                <a:lnTo>
                  <a:pt x="548639" y="80010"/>
                </a:lnTo>
                <a:lnTo>
                  <a:pt x="520600" y="93583"/>
                </a:lnTo>
                <a:lnTo>
                  <a:pt x="756087" y="93583"/>
                </a:lnTo>
                <a:lnTo>
                  <a:pt x="733266" y="72905"/>
                </a:lnTo>
                <a:lnTo>
                  <a:pt x="700087" y="57785"/>
                </a:lnTo>
                <a:lnTo>
                  <a:pt x="626110" y="3683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0" y="2741929"/>
            <a:ext cx="914400" cy="748030"/>
          </a:xfrm>
          <a:custGeom>
            <a:avLst/>
            <a:gdLst/>
            <a:ahLst/>
            <a:cxnLst/>
            <a:rect l="l" t="t" r="r" b="b"/>
            <a:pathLst>
              <a:path w="914400" h="748029">
                <a:moveTo>
                  <a:pt x="96519" y="210820"/>
                </a:moveTo>
                <a:lnTo>
                  <a:pt x="68803" y="254162"/>
                </a:lnTo>
                <a:lnTo>
                  <a:pt x="47914" y="300918"/>
                </a:lnTo>
                <a:lnTo>
                  <a:pt x="31231" y="349625"/>
                </a:lnTo>
                <a:lnTo>
                  <a:pt x="16134" y="398820"/>
                </a:lnTo>
                <a:lnTo>
                  <a:pt x="0" y="447040"/>
                </a:lnTo>
                <a:lnTo>
                  <a:pt x="6984" y="487342"/>
                </a:lnTo>
                <a:lnTo>
                  <a:pt x="27146" y="537944"/>
                </a:lnTo>
                <a:lnTo>
                  <a:pt x="69969" y="577373"/>
                </a:lnTo>
                <a:lnTo>
                  <a:pt x="90805" y="586740"/>
                </a:lnTo>
                <a:lnTo>
                  <a:pt x="111640" y="596106"/>
                </a:lnTo>
                <a:lnTo>
                  <a:pt x="134619" y="604520"/>
                </a:lnTo>
                <a:lnTo>
                  <a:pt x="186619" y="598228"/>
                </a:lnTo>
                <a:lnTo>
                  <a:pt x="216182" y="593560"/>
                </a:lnTo>
                <a:lnTo>
                  <a:pt x="229870" y="594677"/>
                </a:lnTo>
                <a:lnTo>
                  <a:pt x="234244" y="605742"/>
                </a:lnTo>
                <a:lnTo>
                  <a:pt x="235867" y="630919"/>
                </a:lnTo>
                <a:lnTo>
                  <a:pt x="241300" y="674370"/>
                </a:lnTo>
                <a:lnTo>
                  <a:pt x="242669" y="681037"/>
                </a:lnTo>
                <a:lnTo>
                  <a:pt x="244633" y="687704"/>
                </a:lnTo>
                <a:lnTo>
                  <a:pt x="246836" y="694372"/>
                </a:lnTo>
                <a:lnTo>
                  <a:pt x="248919" y="701040"/>
                </a:lnTo>
                <a:lnTo>
                  <a:pt x="270569" y="713938"/>
                </a:lnTo>
                <a:lnTo>
                  <a:pt x="278288" y="718502"/>
                </a:lnTo>
                <a:lnTo>
                  <a:pt x="286246" y="720685"/>
                </a:lnTo>
                <a:lnTo>
                  <a:pt x="308610" y="726440"/>
                </a:lnTo>
                <a:lnTo>
                  <a:pt x="325576" y="731361"/>
                </a:lnTo>
                <a:lnTo>
                  <a:pt x="344328" y="737235"/>
                </a:lnTo>
                <a:lnTo>
                  <a:pt x="359509" y="742156"/>
                </a:lnTo>
                <a:lnTo>
                  <a:pt x="365760" y="744220"/>
                </a:lnTo>
                <a:lnTo>
                  <a:pt x="411142" y="745013"/>
                </a:lnTo>
                <a:lnTo>
                  <a:pt x="458311" y="747712"/>
                </a:lnTo>
                <a:lnTo>
                  <a:pt x="502384" y="744220"/>
                </a:lnTo>
                <a:lnTo>
                  <a:pt x="538480" y="726440"/>
                </a:lnTo>
                <a:lnTo>
                  <a:pt x="567213" y="675163"/>
                </a:lnTo>
                <a:lnTo>
                  <a:pt x="577850" y="640080"/>
                </a:lnTo>
                <a:lnTo>
                  <a:pt x="604321" y="645477"/>
                </a:lnTo>
                <a:lnTo>
                  <a:pt x="630555" y="651827"/>
                </a:lnTo>
                <a:lnTo>
                  <a:pt x="656788" y="658653"/>
                </a:lnTo>
                <a:lnTo>
                  <a:pt x="683260" y="665480"/>
                </a:lnTo>
                <a:lnTo>
                  <a:pt x="726817" y="664924"/>
                </a:lnTo>
                <a:lnTo>
                  <a:pt x="776446" y="662940"/>
                </a:lnTo>
                <a:lnTo>
                  <a:pt x="824884" y="653335"/>
                </a:lnTo>
                <a:lnTo>
                  <a:pt x="864869" y="629920"/>
                </a:lnTo>
                <a:lnTo>
                  <a:pt x="890269" y="592931"/>
                </a:lnTo>
                <a:lnTo>
                  <a:pt x="904239" y="551180"/>
                </a:lnTo>
                <a:lnTo>
                  <a:pt x="907434" y="543460"/>
                </a:lnTo>
                <a:lnTo>
                  <a:pt x="910748" y="535146"/>
                </a:lnTo>
                <a:lnTo>
                  <a:pt x="913348" y="528498"/>
                </a:lnTo>
                <a:lnTo>
                  <a:pt x="914400" y="525780"/>
                </a:lnTo>
                <a:lnTo>
                  <a:pt x="903347" y="502900"/>
                </a:lnTo>
                <a:lnTo>
                  <a:pt x="888841" y="485616"/>
                </a:lnTo>
                <a:lnTo>
                  <a:pt x="870287" y="470951"/>
                </a:lnTo>
                <a:lnTo>
                  <a:pt x="847089" y="455930"/>
                </a:lnTo>
                <a:lnTo>
                  <a:pt x="868501" y="422473"/>
                </a:lnTo>
                <a:lnTo>
                  <a:pt x="886936" y="388302"/>
                </a:lnTo>
                <a:lnTo>
                  <a:pt x="902275" y="352702"/>
                </a:lnTo>
                <a:lnTo>
                  <a:pt x="914400" y="314960"/>
                </a:lnTo>
                <a:lnTo>
                  <a:pt x="904120" y="274657"/>
                </a:lnTo>
                <a:lnTo>
                  <a:pt x="888364" y="243998"/>
                </a:lnTo>
                <a:lnTo>
                  <a:pt x="864036" y="218340"/>
                </a:lnTo>
                <a:lnTo>
                  <a:pt x="828039" y="193040"/>
                </a:lnTo>
                <a:lnTo>
                  <a:pt x="795008" y="187660"/>
                </a:lnTo>
                <a:lnTo>
                  <a:pt x="776722" y="190641"/>
                </a:lnTo>
                <a:lnTo>
                  <a:pt x="768667" y="192563"/>
                </a:lnTo>
                <a:lnTo>
                  <a:pt x="766327" y="184008"/>
                </a:lnTo>
                <a:lnTo>
                  <a:pt x="760730" y="97790"/>
                </a:lnTo>
                <a:lnTo>
                  <a:pt x="700087" y="57785"/>
                </a:lnTo>
                <a:lnTo>
                  <a:pt x="626110" y="36830"/>
                </a:lnTo>
                <a:lnTo>
                  <a:pt x="600789" y="43755"/>
                </a:lnTo>
                <a:lnTo>
                  <a:pt x="581660" y="50323"/>
                </a:lnTo>
                <a:lnTo>
                  <a:pt x="565388" y="60940"/>
                </a:lnTo>
                <a:lnTo>
                  <a:pt x="548639" y="80010"/>
                </a:lnTo>
                <a:lnTo>
                  <a:pt x="520600" y="93583"/>
                </a:lnTo>
                <a:lnTo>
                  <a:pt x="507206" y="90487"/>
                </a:lnTo>
                <a:lnTo>
                  <a:pt x="500241" y="73580"/>
                </a:lnTo>
                <a:lnTo>
                  <a:pt x="491489" y="45720"/>
                </a:lnTo>
                <a:lnTo>
                  <a:pt x="456723" y="23752"/>
                </a:lnTo>
                <a:lnTo>
                  <a:pt x="441960" y="13811"/>
                </a:lnTo>
                <a:lnTo>
                  <a:pt x="430053" y="8393"/>
                </a:lnTo>
                <a:lnTo>
                  <a:pt x="403860" y="0"/>
                </a:lnTo>
                <a:lnTo>
                  <a:pt x="377825" y="2262"/>
                </a:lnTo>
                <a:lnTo>
                  <a:pt x="341312" y="4762"/>
                </a:lnTo>
                <a:lnTo>
                  <a:pt x="302418" y="9644"/>
                </a:lnTo>
                <a:lnTo>
                  <a:pt x="232440" y="43119"/>
                </a:lnTo>
                <a:lnTo>
                  <a:pt x="200091" y="76271"/>
                </a:lnTo>
                <a:lnTo>
                  <a:pt x="172679" y="114787"/>
                </a:lnTo>
                <a:lnTo>
                  <a:pt x="150693" y="154950"/>
                </a:lnTo>
                <a:lnTo>
                  <a:pt x="134619" y="193040"/>
                </a:lnTo>
                <a:lnTo>
                  <a:pt x="128845" y="200282"/>
                </a:lnTo>
                <a:lnTo>
                  <a:pt x="118903" y="204311"/>
                </a:lnTo>
                <a:lnTo>
                  <a:pt x="107295" y="207148"/>
                </a:lnTo>
                <a:lnTo>
                  <a:pt x="96519" y="21082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350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8400" y="2741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1529" y="3048000"/>
            <a:ext cx="673100" cy="762000"/>
          </a:xfrm>
          <a:custGeom>
            <a:avLst/>
            <a:gdLst/>
            <a:ahLst/>
            <a:cxnLst/>
            <a:rect l="l" t="t" r="r" b="b"/>
            <a:pathLst>
              <a:path w="673100" h="762000">
                <a:moveTo>
                  <a:pt x="284480" y="0"/>
                </a:moveTo>
                <a:lnTo>
                  <a:pt x="219710" y="21431"/>
                </a:lnTo>
                <a:lnTo>
                  <a:pt x="173990" y="72389"/>
                </a:lnTo>
                <a:lnTo>
                  <a:pt x="169180" y="99459"/>
                </a:lnTo>
                <a:lnTo>
                  <a:pt x="171920" y="114535"/>
                </a:lnTo>
                <a:lnTo>
                  <a:pt x="173672" y="121285"/>
                </a:lnTo>
                <a:lnTo>
                  <a:pt x="165899" y="123378"/>
                </a:lnTo>
                <a:lnTo>
                  <a:pt x="87630" y="128270"/>
                </a:lnTo>
                <a:lnTo>
                  <a:pt x="51276" y="177958"/>
                </a:lnTo>
                <a:lnTo>
                  <a:pt x="33020" y="240029"/>
                </a:lnTo>
                <a:lnTo>
                  <a:pt x="39151" y="261401"/>
                </a:lnTo>
                <a:lnTo>
                  <a:pt x="44926" y="277653"/>
                </a:lnTo>
                <a:lnTo>
                  <a:pt x="54272" y="291286"/>
                </a:lnTo>
                <a:lnTo>
                  <a:pt x="71120" y="304800"/>
                </a:lnTo>
                <a:lnTo>
                  <a:pt x="83681" y="328056"/>
                </a:lnTo>
                <a:lnTo>
                  <a:pt x="81121" y="339407"/>
                </a:lnTo>
                <a:lnTo>
                  <a:pt x="65940" y="345519"/>
                </a:lnTo>
                <a:lnTo>
                  <a:pt x="40640" y="353060"/>
                </a:lnTo>
                <a:lnTo>
                  <a:pt x="20716" y="381337"/>
                </a:lnTo>
                <a:lnTo>
                  <a:pt x="11747" y="393541"/>
                </a:lnTo>
                <a:lnTo>
                  <a:pt x="7064" y="403602"/>
                </a:lnTo>
                <a:lnTo>
                  <a:pt x="0" y="425450"/>
                </a:lnTo>
                <a:lnTo>
                  <a:pt x="1508" y="447198"/>
                </a:lnTo>
                <a:lnTo>
                  <a:pt x="3492" y="477520"/>
                </a:lnTo>
                <a:lnTo>
                  <a:pt x="16510" y="537210"/>
                </a:lnTo>
                <a:lnTo>
                  <a:pt x="45223" y="575230"/>
                </a:lnTo>
                <a:lnTo>
                  <a:pt x="85248" y="607059"/>
                </a:lnTo>
                <a:lnTo>
                  <a:pt x="130274" y="632221"/>
                </a:lnTo>
                <a:lnTo>
                  <a:pt x="173990" y="650239"/>
                </a:lnTo>
                <a:lnTo>
                  <a:pt x="180478" y="655181"/>
                </a:lnTo>
                <a:lnTo>
                  <a:pt x="183991" y="663098"/>
                </a:lnTo>
                <a:lnTo>
                  <a:pt x="186312" y="672207"/>
                </a:lnTo>
                <a:lnTo>
                  <a:pt x="189230" y="680719"/>
                </a:lnTo>
                <a:lnTo>
                  <a:pt x="228488" y="704413"/>
                </a:lnTo>
                <a:lnTo>
                  <a:pt x="270733" y="722132"/>
                </a:lnTo>
                <a:lnTo>
                  <a:pt x="314685" y="736132"/>
                </a:lnTo>
                <a:lnTo>
                  <a:pt x="359064" y="748670"/>
                </a:lnTo>
                <a:lnTo>
                  <a:pt x="402590" y="762000"/>
                </a:lnTo>
                <a:lnTo>
                  <a:pt x="462914" y="749935"/>
                </a:lnTo>
                <a:lnTo>
                  <a:pt x="511810" y="722630"/>
                </a:lnTo>
                <a:lnTo>
                  <a:pt x="519985" y="703282"/>
                </a:lnTo>
                <a:lnTo>
                  <a:pt x="528637" y="685958"/>
                </a:lnTo>
                <a:lnTo>
                  <a:pt x="536813" y="668873"/>
                </a:lnTo>
                <a:lnTo>
                  <a:pt x="543560" y="650239"/>
                </a:lnTo>
                <a:lnTo>
                  <a:pt x="537474" y="600516"/>
                </a:lnTo>
                <a:lnTo>
                  <a:pt x="534192" y="576153"/>
                </a:lnTo>
                <a:lnTo>
                  <a:pt x="540176" y="567761"/>
                </a:lnTo>
                <a:lnTo>
                  <a:pt x="561888" y="565952"/>
                </a:lnTo>
                <a:lnTo>
                  <a:pt x="605790" y="561339"/>
                </a:lnTo>
                <a:lnTo>
                  <a:pt x="614680" y="560069"/>
                </a:lnTo>
                <a:lnTo>
                  <a:pt x="622300" y="556260"/>
                </a:lnTo>
                <a:lnTo>
                  <a:pt x="629920" y="553720"/>
                </a:lnTo>
                <a:lnTo>
                  <a:pt x="642084" y="536356"/>
                </a:lnTo>
                <a:lnTo>
                  <a:pt x="646271" y="530066"/>
                </a:lnTo>
                <a:lnTo>
                  <a:pt x="648315" y="523537"/>
                </a:lnTo>
                <a:lnTo>
                  <a:pt x="654050" y="505460"/>
                </a:lnTo>
                <a:lnTo>
                  <a:pt x="658038" y="490954"/>
                </a:lnTo>
                <a:lnTo>
                  <a:pt x="663098" y="475138"/>
                </a:lnTo>
                <a:lnTo>
                  <a:pt x="667444" y="462418"/>
                </a:lnTo>
                <a:lnTo>
                  <a:pt x="669290" y="457200"/>
                </a:lnTo>
                <a:lnTo>
                  <a:pt x="669944" y="419060"/>
                </a:lnTo>
                <a:lnTo>
                  <a:pt x="672623" y="379729"/>
                </a:lnTo>
                <a:lnTo>
                  <a:pt x="654050" y="313689"/>
                </a:lnTo>
                <a:lnTo>
                  <a:pt x="607060" y="289560"/>
                </a:lnTo>
                <a:lnTo>
                  <a:pt x="575310" y="280670"/>
                </a:lnTo>
                <a:lnTo>
                  <a:pt x="580489" y="258226"/>
                </a:lnTo>
                <a:lnTo>
                  <a:pt x="586263" y="236378"/>
                </a:lnTo>
                <a:lnTo>
                  <a:pt x="592276" y="214768"/>
                </a:lnTo>
                <a:lnTo>
                  <a:pt x="598170" y="193039"/>
                </a:lnTo>
                <a:lnTo>
                  <a:pt x="597693" y="156904"/>
                </a:lnTo>
                <a:lnTo>
                  <a:pt x="596265" y="115411"/>
                </a:lnTo>
                <a:lnTo>
                  <a:pt x="588168" y="74632"/>
                </a:lnTo>
                <a:lnTo>
                  <a:pt x="576871" y="55879"/>
                </a:lnTo>
                <a:lnTo>
                  <a:pt x="410210" y="55879"/>
                </a:lnTo>
                <a:lnTo>
                  <a:pt x="379849" y="38040"/>
                </a:lnTo>
                <a:lnTo>
                  <a:pt x="349250" y="22701"/>
                </a:lnTo>
                <a:lnTo>
                  <a:pt x="317698" y="9981"/>
                </a:lnTo>
                <a:lnTo>
                  <a:pt x="284480" y="0"/>
                </a:lnTo>
                <a:close/>
              </a:path>
              <a:path w="673100" h="762000">
                <a:moveTo>
                  <a:pt x="473710" y="0"/>
                </a:moveTo>
                <a:lnTo>
                  <a:pt x="452715" y="9088"/>
                </a:lnTo>
                <a:lnTo>
                  <a:pt x="437197" y="21272"/>
                </a:lnTo>
                <a:lnTo>
                  <a:pt x="424060" y="36790"/>
                </a:lnTo>
                <a:lnTo>
                  <a:pt x="410210" y="55879"/>
                </a:lnTo>
                <a:lnTo>
                  <a:pt x="576871" y="55879"/>
                </a:lnTo>
                <a:lnTo>
                  <a:pt x="534035" y="20319"/>
                </a:lnTo>
                <a:lnTo>
                  <a:pt x="496570" y="7620"/>
                </a:lnTo>
                <a:lnTo>
                  <a:pt x="487680" y="6350"/>
                </a:lnTo>
                <a:lnTo>
                  <a:pt x="47371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1529" y="3048000"/>
            <a:ext cx="673100" cy="762000"/>
          </a:xfrm>
          <a:custGeom>
            <a:avLst/>
            <a:gdLst/>
            <a:ahLst/>
            <a:cxnLst/>
            <a:rect l="l" t="t" r="r" b="b"/>
            <a:pathLst>
              <a:path w="673100" h="762000">
                <a:moveTo>
                  <a:pt x="189230" y="680719"/>
                </a:moveTo>
                <a:lnTo>
                  <a:pt x="228488" y="704413"/>
                </a:lnTo>
                <a:lnTo>
                  <a:pt x="270733" y="722132"/>
                </a:lnTo>
                <a:lnTo>
                  <a:pt x="314685" y="736132"/>
                </a:lnTo>
                <a:lnTo>
                  <a:pt x="359064" y="748670"/>
                </a:lnTo>
                <a:lnTo>
                  <a:pt x="402590" y="762000"/>
                </a:lnTo>
                <a:lnTo>
                  <a:pt x="462914" y="749935"/>
                </a:lnTo>
                <a:lnTo>
                  <a:pt x="511810" y="722630"/>
                </a:lnTo>
                <a:lnTo>
                  <a:pt x="519985" y="703282"/>
                </a:lnTo>
                <a:lnTo>
                  <a:pt x="528637" y="685958"/>
                </a:lnTo>
                <a:lnTo>
                  <a:pt x="536813" y="668873"/>
                </a:lnTo>
                <a:lnTo>
                  <a:pt x="543560" y="650239"/>
                </a:lnTo>
                <a:lnTo>
                  <a:pt x="537474" y="600516"/>
                </a:lnTo>
                <a:lnTo>
                  <a:pt x="534192" y="576153"/>
                </a:lnTo>
                <a:lnTo>
                  <a:pt x="540176" y="567761"/>
                </a:lnTo>
                <a:lnTo>
                  <a:pt x="561888" y="565952"/>
                </a:lnTo>
                <a:lnTo>
                  <a:pt x="605790" y="561339"/>
                </a:lnTo>
                <a:lnTo>
                  <a:pt x="614680" y="560069"/>
                </a:lnTo>
                <a:lnTo>
                  <a:pt x="622300" y="556260"/>
                </a:lnTo>
                <a:lnTo>
                  <a:pt x="629920" y="553720"/>
                </a:lnTo>
                <a:lnTo>
                  <a:pt x="642084" y="536356"/>
                </a:lnTo>
                <a:lnTo>
                  <a:pt x="646271" y="530066"/>
                </a:lnTo>
                <a:lnTo>
                  <a:pt x="648315" y="523537"/>
                </a:lnTo>
                <a:lnTo>
                  <a:pt x="654050" y="505460"/>
                </a:lnTo>
                <a:lnTo>
                  <a:pt x="658038" y="490954"/>
                </a:lnTo>
                <a:lnTo>
                  <a:pt x="663098" y="475138"/>
                </a:lnTo>
                <a:lnTo>
                  <a:pt x="667444" y="462418"/>
                </a:lnTo>
                <a:lnTo>
                  <a:pt x="669290" y="457200"/>
                </a:lnTo>
                <a:lnTo>
                  <a:pt x="669944" y="419060"/>
                </a:lnTo>
                <a:lnTo>
                  <a:pt x="672623" y="379729"/>
                </a:lnTo>
                <a:lnTo>
                  <a:pt x="654050" y="313689"/>
                </a:lnTo>
                <a:lnTo>
                  <a:pt x="607060" y="289560"/>
                </a:lnTo>
                <a:lnTo>
                  <a:pt x="575310" y="280670"/>
                </a:lnTo>
                <a:lnTo>
                  <a:pt x="580489" y="258226"/>
                </a:lnTo>
                <a:lnTo>
                  <a:pt x="586263" y="236378"/>
                </a:lnTo>
                <a:lnTo>
                  <a:pt x="592276" y="214768"/>
                </a:lnTo>
                <a:lnTo>
                  <a:pt x="598170" y="193039"/>
                </a:lnTo>
                <a:lnTo>
                  <a:pt x="596265" y="115411"/>
                </a:lnTo>
                <a:lnTo>
                  <a:pt x="588168" y="74632"/>
                </a:lnTo>
                <a:lnTo>
                  <a:pt x="567690" y="40639"/>
                </a:lnTo>
                <a:lnTo>
                  <a:pt x="534035" y="20319"/>
                </a:lnTo>
                <a:lnTo>
                  <a:pt x="496570" y="7620"/>
                </a:lnTo>
                <a:lnTo>
                  <a:pt x="487680" y="6350"/>
                </a:lnTo>
                <a:lnTo>
                  <a:pt x="473710" y="0"/>
                </a:lnTo>
                <a:lnTo>
                  <a:pt x="452715" y="9088"/>
                </a:lnTo>
                <a:lnTo>
                  <a:pt x="437197" y="21272"/>
                </a:lnTo>
                <a:lnTo>
                  <a:pt x="424060" y="36790"/>
                </a:lnTo>
                <a:lnTo>
                  <a:pt x="410210" y="55879"/>
                </a:lnTo>
                <a:lnTo>
                  <a:pt x="379849" y="38040"/>
                </a:lnTo>
                <a:lnTo>
                  <a:pt x="349250" y="22701"/>
                </a:lnTo>
                <a:lnTo>
                  <a:pt x="317698" y="9981"/>
                </a:lnTo>
                <a:lnTo>
                  <a:pt x="284480" y="0"/>
                </a:lnTo>
                <a:lnTo>
                  <a:pt x="247570" y="8274"/>
                </a:lnTo>
                <a:lnTo>
                  <a:pt x="219710" y="21431"/>
                </a:lnTo>
                <a:lnTo>
                  <a:pt x="196611" y="41969"/>
                </a:lnTo>
                <a:lnTo>
                  <a:pt x="173990" y="72389"/>
                </a:lnTo>
                <a:lnTo>
                  <a:pt x="169180" y="99459"/>
                </a:lnTo>
                <a:lnTo>
                  <a:pt x="171920" y="114535"/>
                </a:lnTo>
                <a:lnTo>
                  <a:pt x="173672" y="121285"/>
                </a:lnTo>
                <a:lnTo>
                  <a:pt x="165899" y="123378"/>
                </a:lnTo>
                <a:lnTo>
                  <a:pt x="87630" y="128270"/>
                </a:lnTo>
                <a:lnTo>
                  <a:pt x="51276" y="177958"/>
                </a:lnTo>
                <a:lnTo>
                  <a:pt x="33020" y="240029"/>
                </a:lnTo>
                <a:lnTo>
                  <a:pt x="39151" y="261401"/>
                </a:lnTo>
                <a:lnTo>
                  <a:pt x="44926" y="277653"/>
                </a:lnTo>
                <a:lnTo>
                  <a:pt x="54272" y="291286"/>
                </a:lnTo>
                <a:lnTo>
                  <a:pt x="71120" y="304800"/>
                </a:lnTo>
                <a:lnTo>
                  <a:pt x="83681" y="328056"/>
                </a:lnTo>
                <a:lnTo>
                  <a:pt x="81121" y="339407"/>
                </a:lnTo>
                <a:lnTo>
                  <a:pt x="65940" y="345519"/>
                </a:lnTo>
                <a:lnTo>
                  <a:pt x="40640" y="353060"/>
                </a:lnTo>
                <a:lnTo>
                  <a:pt x="20716" y="381337"/>
                </a:lnTo>
                <a:lnTo>
                  <a:pt x="11747" y="393541"/>
                </a:lnTo>
                <a:lnTo>
                  <a:pt x="7064" y="403602"/>
                </a:lnTo>
                <a:lnTo>
                  <a:pt x="0" y="425450"/>
                </a:lnTo>
                <a:lnTo>
                  <a:pt x="1508" y="447198"/>
                </a:lnTo>
                <a:lnTo>
                  <a:pt x="3492" y="477520"/>
                </a:lnTo>
                <a:lnTo>
                  <a:pt x="16510" y="537210"/>
                </a:lnTo>
                <a:lnTo>
                  <a:pt x="45223" y="575230"/>
                </a:lnTo>
                <a:lnTo>
                  <a:pt x="85248" y="607059"/>
                </a:lnTo>
                <a:lnTo>
                  <a:pt x="130274" y="632221"/>
                </a:lnTo>
                <a:lnTo>
                  <a:pt x="173990" y="650239"/>
                </a:lnTo>
                <a:lnTo>
                  <a:pt x="180478" y="655181"/>
                </a:lnTo>
                <a:lnTo>
                  <a:pt x="183991" y="663098"/>
                </a:lnTo>
                <a:lnTo>
                  <a:pt x="186312" y="672207"/>
                </a:lnTo>
                <a:lnTo>
                  <a:pt x="189230" y="6807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8600" y="381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1529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4310" y="4953000"/>
            <a:ext cx="2313305" cy="773430"/>
          </a:xfrm>
          <a:custGeom>
            <a:avLst/>
            <a:gdLst/>
            <a:ahLst/>
            <a:cxnLst/>
            <a:rect l="l" t="t" r="r" b="b"/>
            <a:pathLst>
              <a:path w="2313304" h="773429">
                <a:moveTo>
                  <a:pt x="930259" y="0"/>
                </a:moveTo>
                <a:lnTo>
                  <a:pt x="805402" y="5457"/>
                </a:lnTo>
                <a:lnTo>
                  <a:pt x="760506" y="8505"/>
                </a:lnTo>
                <a:lnTo>
                  <a:pt x="721979" y="12223"/>
                </a:lnTo>
                <a:lnTo>
                  <a:pt x="648081" y="23038"/>
                </a:lnTo>
                <a:lnTo>
                  <a:pt x="551799" y="40639"/>
                </a:lnTo>
                <a:lnTo>
                  <a:pt x="525486" y="59451"/>
                </a:lnTo>
                <a:lnTo>
                  <a:pt x="496554" y="76835"/>
                </a:lnTo>
                <a:lnTo>
                  <a:pt x="468575" y="94218"/>
                </a:lnTo>
                <a:lnTo>
                  <a:pt x="445119" y="113030"/>
                </a:lnTo>
                <a:lnTo>
                  <a:pt x="454402" y="139690"/>
                </a:lnTo>
                <a:lnTo>
                  <a:pt x="464218" y="159996"/>
                </a:lnTo>
                <a:lnTo>
                  <a:pt x="472453" y="174834"/>
                </a:lnTo>
                <a:lnTo>
                  <a:pt x="476996" y="185092"/>
                </a:lnTo>
                <a:lnTo>
                  <a:pt x="475734" y="191658"/>
                </a:lnTo>
                <a:lnTo>
                  <a:pt x="466554" y="195418"/>
                </a:lnTo>
                <a:lnTo>
                  <a:pt x="447343" y="197261"/>
                </a:lnTo>
                <a:lnTo>
                  <a:pt x="308406" y="200155"/>
                </a:lnTo>
                <a:lnTo>
                  <a:pt x="227949" y="203200"/>
                </a:lnTo>
                <a:lnTo>
                  <a:pt x="144129" y="210819"/>
                </a:lnTo>
                <a:lnTo>
                  <a:pt x="89996" y="235108"/>
                </a:lnTo>
                <a:lnTo>
                  <a:pt x="65389" y="260350"/>
                </a:lnTo>
                <a:lnTo>
                  <a:pt x="50229" y="275054"/>
                </a:lnTo>
                <a:lnTo>
                  <a:pt x="31734" y="291306"/>
                </a:lnTo>
                <a:lnTo>
                  <a:pt x="16097" y="304462"/>
                </a:lnTo>
                <a:lnTo>
                  <a:pt x="9509" y="309880"/>
                </a:lnTo>
                <a:lnTo>
                  <a:pt x="9225" y="340299"/>
                </a:lnTo>
                <a:lnTo>
                  <a:pt x="1747" y="372181"/>
                </a:lnTo>
                <a:lnTo>
                  <a:pt x="0" y="403331"/>
                </a:lnTo>
                <a:lnTo>
                  <a:pt x="16906" y="431556"/>
                </a:lnTo>
                <a:lnTo>
                  <a:pt x="65389" y="454659"/>
                </a:lnTo>
                <a:lnTo>
                  <a:pt x="135854" y="468590"/>
                </a:lnTo>
                <a:lnTo>
                  <a:pt x="225251" y="479425"/>
                </a:lnTo>
                <a:lnTo>
                  <a:pt x="302026" y="486449"/>
                </a:lnTo>
                <a:lnTo>
                  <a:pt x="334629" y="488950"/>
                </a:lnTo>
                <a:lnTo>
                  <a:pt x="317484" y="511413"/>
                </a:lnTo>
                <a:lnTo>
                  <a:pt x="297482" y="533400"/>
                </a:lnTo>
                <a:lnTo>
                  <a:pt x="276051" y="555386"/>
                </a:lnTo>
                <a:lnTo>
                  <a:pt x="254619" y="577850"/>
                </a:lnTo>
                <a:lnTo>
                  <a:pt x="256692" y="606267"/>
                </a:lnTo>
                <a:lnTo>
                  <a:pt x="258704" y="639074"/>
                </a:lnTo>
                <a:lnTo>
                  <a:pt x="270347" y="673039"/>
                </a:lnTo>
                <a:lnTo>
                  <a:pt x="301315" y="704931"/>
                </a:lnTo>
                <a:lnTo>
                  <a:pt x="361299" y="731519"/>
                </a:lnTo>
                <a:lnTo>
                  <a:pt x="404347" y="742025"/>
                </a:lnTo>
                <a:lnTo>
                  <a:pt x="451784" y="749726"/>
                </a:lnTo>
                <a:lnTo>
                  <a:pt x="502208" y="755477"/>
                </a:lnTo>
                <a:lnTo>
                  <a:pt x="606409" y="764540"/>
                </a:lnTo>
                <a:lnTo>
                  <a:pt x="630500" y="767000"/>
                </a:lnTo>
                <a:lnTo>
                  <a:pt x="650997" y="769337"/>
                </a:lnTo>
                <a:lnTo>
                  <a:pt x="685149" y="773430"/>
                </a:lnTo>
                <a:lnTo>
                  <a:pt x="756408" y="764143"/>
                </a:lnTo>
                <a:lnTo>
                  <a:pt x="810403" y="751522"/>
                </a:lnTo>
                <a:lnTo>
                  <a:pt x="856063" y="735568"/>
                </a:lnTo>
                <a:lnTo>
                  <a:pt x="902319" y="716280"/>
                </a:lnTo>
                <a:lnTo>
                  <a:pt x="1676550" y="716280"/>
                </a:lnTo>
                <a:lnTo>
                  <a:pt x="1716389" y="699769"/>
                </a:lnTo>
                <a:lnTo>
                  <a:pt x="1727736" y="687756"/>
                </a:lnTo>
                <a:lnTo>
                  <a:pt x="1732805" y="677780"/>
                </a:lnTo>
                <a:lnTo>
                  <a:pt x="1733149" y="669646"/>
                </a:lnTo>
                <a:lnTo>
                  <a:pt x="1730320" y="663158"/>
                </a:lnTo>
                <a:lnTo>
                  <a:pt x="1725868" y="658121"/>
                </a:lnTo>
                <a:lnTo>
                  <a:pt x="1721345" y="654340"/>
                </a:lnTo>
                <a:lnTo>
                  <a:pt x="1718304" y="651619"/>
                </a:lnTo>
                <a:lnTo>
                  <a:pt x="2013569" y="642619"/>
                </a:lnTo>
                <a:lnTo>
                  <a:pt x="2078116" y="624646"/>
                </a:lnTo>
                <a:lnTo>
                  <a:pt x="2121509" y="603382"/>
                </a:lnTo>
                <a:lnTo>
                  <a:pt x="2151552" y="579800"/>
                </a:lnTo>
                <a:lnTo>
                  <a:pt x="2176048" y="554878"/>
                </a:lnTo>
                <a:lnTo>
                  <a:pt x="2202799" y="529590"/>
                </a:lnTo>
                <a:lnTo>
                  <a:pt x="2181229" y="507662"/>
                </a:lnTo>
                <a:lnTo>
                  <a:pt x="2160731" y="491331"/>
                </a:lnTo>
                <a:lnTo>
                  <a:pt x="2127611" y="477619"/>
                </a:lnTo>
                <a:lnTo>
                  <a:pt x="2068179" y="463550"/>
                </a:lnTo>
                <a:lnTo>
                  <a:pt x="2034101" y="446393"/>
                </a:lnTo>
                <a:lnTo>
                  <a:pt x="2024153" y="435515"/>
                </a:lnTo>
                <a:lnTo>
                  <a:pt x="2035794" y="428942"/>
                </a:lnTo>
                <a:lnTo>
                  <a:pt x="2066486" y="424697"/>
                </a:lnTo>
                <a:lnTo>
                  <a:pt x="2174859" y="415290"/>
                </a:lnTo>
                <a:lnTo>
                  <a:pt x="2233513" y="390316"/>
                </a:lnTo>
                <a:lnTo>
                  <a:pt x="2264918" y="377657"/>
                </a:lnTo>
                <a:lnTo>
                  <a:pt x="2280838" y="370118"/>
                </a:lnTo>
                <a:lnTo>
                  <a:pt x="2293040" y="360507"/>
                </a:lnTo>
                <a:lnTo>
                  <a:pt x="2313289" y="341630"/>
                </a:lnTo>
                <a:lnTo>
                  <a:pt x="2302177" y="288290"/>
                </a:lnTo>
                <a:lnTo>
                  <a:pt x="2258679" y="227330"/>
                </a:lnTo>
                <a:lnTo>
                  <a:pt x="2191786" y="199077"/>
                </a:lnTo>
                <a:lnTo>
                  <a:pt x="2148750" y="186127"/>
                </a:lnTo>
                <a:lnTo>
                  <a:pt x="2100757" y="173984"/>
                </a:lnTo>
                <a:lnTo>
                  <a:pt x="2048881" y="162665"/>
                </a:lnTo>
                <a:lnTo>
                  <a:pt x="1994201" y="152189"/>
                </a:lnTo>
                <a:lnTo>
                  <a:pt x="1937791" y="142571"/>
                </a:lnTo>
                <a:lnTo>
                  <a:pt x="1880729" y="133828"/>
                </a:lnTo>
                <a:lnTo>
                  <a:pt x="1824090" y="125979"/>
                </a:lnTo>
                <a:lnTo>
                  <a:pt x="1768952" y="119041"/>
                </a:lnTo>
                <a:lnTo>
                  <a:pt x="1716389" y="113030"/>
                </a:lnTo>
                <a:lnTo>
                  <a:pt x="1694105" y="108604"/>
                </a:lnTo>
                <a:lnTo>
                  <a:pt x="1681941" y="100488"/>
                </a:lnTo>
                <a:lnTo>
                  <a:pt x="1673348" y="90705"/>
                </a:lnTo>
                <a:lnTo>
                  <a:pt x="1661779" y="81280"/>
                </a:lnTo>
                <a:lnTo>
                  <a:pt x="1618337" y="72800"/>
                </a:lnTo>
                <a:lnTo>
                  <a:pt x="1573460" y="65090"/>
                </a:lnTo>
                <a:lnTo>
                  <a:pt x="1527302" y="58074"/>
                </a:lnTo>
                <a:lnTo>
                  <a:pt x="1480019" y="51674"/>
                </a:lnTo>
                <a:lnTo>
                  <a:pt x="1431768" y="45814"/>
                </a:lnTo>
                <a:lnTo>
                  <a:pt x="1332984" y="35404"/>
                </a:lnTo>
                <a:lnTo>
                  <a:pt x="930259" y="0"/>
                </a:lnTo>
                <a:close/>
              </a:path>
              <a:path w="2313304" h="773429">
                <a:moveTo>
                  <a:pt x="1676550" y="716280"/>
                </a:moveTo>
                <a:lnTo>
                  <a:pt x="902319" y="716280"/>
                </a:lnTo>
                <a:lnTo>
                  <a:pt x="948825" y="724887"/>
                </a:lnTo>
                <a:lnTo>
                  <a:pt x="995341" y="732931"/>
                </a:lnTo>
                <a:lnTo>
                  <a:pt x="1042066" y="740410"/>
                </a:lnTo>
                <a:lnTo>
                  <a:pt x="1089199" y="747324"/>
                </a:lnTo>
                <a:lnTo>
                  <a:pt x="1136938" y="753674"/>
                </a:lnTo>
                <a:lnTo>
                  <a:pt x="1185482" y="759460"/>
                </a:lnTo>
                <a:lnTo>
                  <a:pt x="1235030" y="764681"/>
                </a:lnTo>
                <a:lnTo>
                  <a:pt x="1285779" y="769337"/>
                </a:lnTo>
                <a:lnTo>
                  <a:pt x="1337929" y="773430"/>
                </a:lnTo>
                <a:lnTo>
                  <a:pt x="1405083" y="769327"/>
                </a:lnTo>
                <a:lnTo>
                  <a:pt x="1462965" y="764420"/>
                </a:lnTo>
                <a:lnTo>
                  <a:pt x="1513375" y="758383"/>
                </a:lnTo>
                <a:lnTo>
                  <a:pt x="1558116" y="750887"/>
                </a:lnTo>
                <a:lnTo>
                  <a:pt x="1598986" y="741605"/>
                </a:lnTo>
                <a:lnTo>
                  <a:pt x="1637788" y="730210"/>
                </a:lnTo>
                <a:lnTo>
                  <a:pt x="1676550" y="71628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44310" y="4953000"/>
            <a:ext cx="2313305" cy="773430"/>
          </a:xfrm>
          <a:custGeom>
            <a:avLst/>
            <a:gdLst/>
            <a:ahLst/>
            <a:cxnLst/>
            <a:rect l="l" t="t" r="r" b="b"/>
            <a:pathLst>
              <a:path w="2313304" h="773429">
                <a:moveTo>
                  <a:pt x="1661779" y="81280"/>
                </a:moveTo>
                <a:lnTo>
                  <a:pt x="1618337" y="72800"/>
                </a:lnTo>
                <a:lnTo>
                  <a:pt x="1573460" y="65090"/>
                </a:lnTo>
                <a:lnTo>
                  <a:pt x="1527302" y="58074"/>
                </a:lnTo>
                <a:lnTo>
                  <a:pt x="1480019" y="51674"/>
                </a:lnTo>
                <a:lnTo>
                  <a:pt x="1431768" y="45814"/>
                </a:lnTo>
                <a:lnTo>
                  <a:pt x="1382704" y="40416"/>
                </a:lnTo>
                <a:lnTo>
                  <a:pt x="1332984" y="35404"/>
                </a:lnTo>
                <a:lnTo>
                  <a:pt x="1282762" y="30702"/>
                </a:lnTo>
                <a:lnTo>
                  <a:pt x="1232194" y="26233"/>
                </a:lnTo>
                <a:lnTo>
                  <a:pt x="1181437" y="21919"/>
                </a:lnTo>
                <a:lnTo>
                  <a:pt x="1130646" y="17684"/>
                </a:lnTo>
                <a:lnTo>
                  <a:pt x="1079977" y="13451"/>
                </a:lnTo>
                <a:lnTo>
                  <a:pt x="1029586" y="9144"/>
                </a:lnTo>
                <a:lnTo>
                  <a:pt x="979628" y="4686"/>
                </a:lnTo>
                <a:lnTo>
                  <a:pt x="930259" y="0"/>
                </a:lnTo>
                <a:lnTo>
                  <a:pt x="860657" y="2735"/>
                </a:lnTo>
                <a:lnTo>
                  <a:pt x="805402" y="5457"/>
                </a:lnTo>
                <a:lnTo>
                  <a:pt x="760506" y="8505"/>
                </a:lnTo>
                <a:lnTo>
                  <a:pt x="721979" y="12223"/>
                </a:lnTo>
                <a:lnTo>
                  <a:pt x="648081" y="23038"/>
                </a:lnTo>
                <a:lnTo>
                  <a:pt x="604732" y="30819"/>
                </a:lnTo>
                <a:lnTo>
                  <a:pt x="551799" y="40639"/>
                </a:lnTo>
                <a:lnTo>
                  <a:pt x="525486" y="59451"/>
                </a:lnTo>
                <a:lnTo>
                  <a:pt x="496554" y="76835"/>
                </a:lnTo>
                <a:lnTo>
                  <a:pt x="468575" y="94218"/>
                </a:lnTo>
                <a:lnTo>
                  <a:pt x="445119" y="113030"/>
                </a:lnTo>
                <a:lnTo>
                  <a:pt x="454402" y="139690"/>
                </a:lnTo>
                <a:lnTo>
                  <a:pt x="464218" y="159996"/>
                </a:lnTo>
                <a:lnTo>
                  <a:pt x="472453" y="174834"/>
                </a:lnTo>
                <a:lnTo>
                  <a:pt x="476996" y="185092"/>
                </a:lnTo>
                <a:lnTo>
                  <a:pt x="415990" y="198073"/>
                </a:lnTo>
                <a:lnTo>
                  <a:pt x="370382" y="198742"/>
                </a:lnTo>
                <a:lnTo>
                  <a:pt x="308406" y="200155"/>
                </a:lnTo>
                <a:lnTo>
                  <a:pt x="227949" y="203200"/>
                </a:lnTo>
                <a:lnTo>
                  <a:pt x="206994" y="204569"/>
                </a:lnTo>
                <a:lnTo>
                  <a:pt x="186039" y="206533"/>
                </a:lnTo>
                <a:lnTo>
                  <a:pt x="165084" y="208736"/>
                </a:lnTo>
                <a:lnTo>
                  <a:pt x="144129" y="210819"/>
                </a:lnTo>
                <a:lnTo>
                  <a:pt x="104144" y="228738"/>
                </a:lnTo>
                <a:lnTo>
                  <a:pt x="89996" y="235108"/>
                </a:lnTo>
                <a:lnTo>
                  <a:pt x="83229" y="241716"/>
                </a:lnTo>
                <a:lnTo>
                  <a:pt x="65389" y="260350"/>
                </a:lnTo>
                <a:lnTo>
                  <a:pt x="50229" y="275054"/>
                </a:lnTo>
                <a:lnTo>
                  <a:pt x="31734" y="291306"/>
                </a:lnTo>
                <a:lnTo>
                  <a:pt x="16097" y="304462"/>
                </a:lnTo>
                <a:lnTo>
                  <a:pt x="9509" y="309880"/>
                </a:lnTo>
                <a:lnTo>
                  <a:pt x="9225" y="340299"/>
                </a:lnTo>
                <a:lnTo>
                  <a:pt x="1747" y="372181"/>
                </a:lnTo>
                <a:lnTo>
                  <a:pt x="0" y="403331"/>
                </a:lnTo>
                <a:lnTo>
                  <a:pt x="16906" y="431556"/>
                </a:lnTo>
                <a:lnTo>
                  <a:pt x="65389" y="454659"/>
                </a:lnTo>
                <a:lnTo>
                  <a:pt x="135854" y="468590"/>
                </a:lnTo>
                <a:lnTo>
                  <a:pt x="225251" y="479425"/>
                </a:lnTo>
                <a:lnTo>
                  <a:pt x="302026" y="486449"/>
                </a:lnTo>
                <a:lnTo>
                  <a:pt x="334629" y="488950"/>
                </a:lnTo>
                <a:lnTo>
                  <a:pt x="317484" y="511413"/>
                </a:lnTo>
                <a:lnTo>
                  <a:pt x="297482" y="533400"/>
                </a:lnTo>
                <a:lnTo>
                  <a:pt x="276051" y="555386"/>
                </a:lnTo>
                <a:lnTo>
                  <a:pt x="254619" y="577850"/>
                </a:lnTo>
                <a:lnTo>
                  <a:pt x="256692" y="606267"/>
                </a:lnTo>
                <a:lnTo>
                  <a:pt x="258704" y="639074"/>
                </a:lnTo>
                <a:lnTo>
                  <a:pt x="270347" y="673039"/>
                </a:lnTo>
                <a:lnTo>
                  <a:pt x="301315" y="704931"/>
                </a:lnTo>
                <a:lnTo>
                  <a:pt x="361299" y="731519"/>
                </a:lnTo>
                <a:lnTo>
                  <a:pt x="404347" y="742025"/>
                </a:lnTo>
                <a:lnTo>
                  <a:pt x="451784" y="749726"/>
                </a:lnTo>
                <a:lnTo>
                  <a:pt x="502208" y="755477"/>
                </a:lnTo>
                <a:lnTo>
                  <a:pt x="554217" y="760130"/>
                </a:lnTo>
                <a:lnTo>
                  <a:pt x="606409" y="764540"/>
                </a:lnTo>
                <a:lnTo>
                  <a:pt x="630500" y="767000"/>
                </a:lnTo>
                <a:lnTo>
                  <a:pt x="656257" y="769937"/>
                </a:lnTo>
                <a:lnTo>
                  <a:pt x="676775" y="772398"/>
                </a:lnTo>
                <a:lnTo>
                  <a:pt x="685149" y="773430"/>
                </a:lnTo>
                <a:lnTo>
                  <a:pt x="756408" y="764143"/>
                </a:lnTo>
                <a:lnTo>
                  <a:pt x="810403" y="751522"/>
                </a:lnTo>
                <a:lnTo>
                  <a:pt x="856063" y="735568"/>
                </a:lnTo>
                <a:lnTo>
                  <a:pt x="902319" y="716280"/>
                </a:lnTo>
                <a:lnTo>
                  <a:pt x="948825" y="724887"/>
                </a:lnTo>
                <a:lnTo>
                  <a:pt x="995341" y="732931"/>
                </a:lnTo>
                <a:lnTo>
                  <a:pt x="1042066" y="740410"/>
                </a:lnTo>
                <a:lnTo>
                  <a:pt x="1089199" y="747324"/>
                </a:lnTo>
                <a:lnTo>
                  <a:pt x="1136938" y="753674"/>
                </a:lnTo>
                <a:lnTo>
                  <a:pt x="1185482" y="759460"/>
                </a:lnTo>
                <a:lnTo>
                  <a:pt x="1235030" y="764681"/>
                </a:lnTo>
                <a:lnTo>
                  <a:pt x="1285779" y="769337"/>
                </a:lnTo>
                <a:lnTo>
                  <a:pt x="1337929" y="773430"/>
                </a:lnTo>
                <a:lnTo>
                  <a:pt x="1405083" y="769327"/>
                </a:lnTo>
                <a:lnTo>
                  <a:pt x="1462965" y="764420"/>
                </a:lnTo>
                <a:lnTo>
                  <a:pt x="1513375" y="758383"/>
                </a:lnTo>
                <a:lnTo>
                  <a:pt x="1558116" y="750887"/>
                </a:lnTo>
                <a:lnTo>
                  <a:pt x="1598986" y="741605"/>
                </a:lnTo>
                <a:lnTo>
                  <a:pt x="1637788" y="730210"/>
                </a:lnTo>
                <a:lnTo>
                  <a:pt x="1676322" y="716374"/>
                </a:lnTo>
                <a:lnTo>
                  <a:pt x="1716389" y="699769"/>
                </a:lnTo>
                <a:lnTo>
                  <a:pt x="1733149" y="669646"/>
                </a:lnTo>
                <a:lnTo>
                  <a:pt x="1730320" y="663158"/>
                </a:lnTo>
                <a:lnTo>
                  <a:pt x="1725868" y="658121"/>
                </a:lnTo>
                <a:lnTo>
                  <a:pt x="1721345" y="654340"/>
                </a:lnTo>
                <a:lnTo>
                  <a:pt x="1718304" y="651619"/>
                </a:lnTo>
                <a:lnTo>
                  <a:pt x="1779611" y="647084"/>
                </a:lnTo>
                <a:lnTo>
                  <a:pt x="1818037" y="646624"/>
                </a:lnTo>
                <a:lnTo>
                  <a:pt x="1868804" y="645857"/>
                </a:lnTo>
                <a:lnTo>
                  <a:pt x="1933464" y="644587"/>
                </a:lnTo>
                <a:lnTo>
                  <a:pt x="2013569" y="642619"/>
                </a:lnTo>
                <a:lnTo>
                  <a:pt x="2078116" y="624646"/>
                </a:lnTo>
                <a:lnTo>
                  <a:pt x="2121509" y="603382"/>
                </a:lnTo>
                <a:lnTo>
                  <a:pt x="2151552" y="579800"/>
                </a:lnTo>
                <a:lnTo>
                  <a:pt x="2176048" y="554878"/>
                </a:lnTo>
                <a:lnTo>
                  <a:pt x="2202799" y="529590"/>
                </a:lnTo>
                <a:lnTo>
                  <a:pt x="2181229" y="507662"/>
                </a:lnTo>
                <a:lnTo>
                  <a:pt x="2160731" y="491331"/>
                </a:lnTo>
                <a:lnTo>
                  <a:pt x="2127611" y="477619"/>
                </a:lnTo>
                <a:lnTo>
                  <a:pt x="2068179" y="463550"/>
                </a:lnTo>
                <a:lnTo>
                  <a:pt x="2034101" y="446393"/>
                </a:lnTo>
                <a:lnTo>
                  <a:pt x="2024153" y="435515"/>
                </a:lnTo>
                <a:lnTo>
                  <a:pt x="2035794" y="428942"/>
                </a:lnTo>
                <a:lnTo>
                  <a:pt x="2066486" y="424697"/>
                </a:lnTo>
                <a:lnTo>
                  <a:pt x="2113688" y="420805"/>
                </a:lnTo>
                <a:lnTo>
                  <a:pt x="2174859" y="415290"/>
                </a:lnTo>
                <a:lnTo>
                  <a:pt x="2233513" y="390316"/>
                </a:lnTo>
                <a:lnTo>
                  <a:pt x="2264918" y="377657"/>
                </a:lnTo>
                <a:lnTo>
                  <a:pt x="2280838" y="370118"/>
                </a:lnTo>
                <a:lnTo>
                  <a:pt x="2293040" y="360507"/>
                </a:lnTo>
                <a:lnTo>
                  <a:pt x="2313289" y="341630"/>
                </a:lnTo>
                <a:lnTo>
                  <a:pt x="2308686" y="319484"/>
                </a:lnTo>
                <a:lnTo>
                  <a:pt x="2287572" y="255190"/>
                </a:lnTo>
                <a:lnTo>
                  <a:pt x="2258679" y="227330"/>
                </a:lnTo>
                <a:lnTo>
                  <a:pt x="2191786" y="199077"/>
                </a:lnTo>
                <a:lnTo>
                  <a:pt x="2148750" y="186127"/>
                </a:lnTo>
                <a:lnTo>
                  <a:pt x="2100757" y="173984"/>
                </a:lnTo>
                <a:lnTo>
                  <a:pt x="2048881" y="162665"/>
                </a:lnTo>
                <a:lnTo>
                  <a:pt x="1994201" y="152189"/>
                </a:lnTo>
                <a:lnTo>
                  <a:pt x="1937791" y="142571"/>
                </a:lnTo>
                <a:lnTo>
                  <a:pt x="1880729" y="133828"/>
                </a:lnTo>
                <a:lnTo>
                  <a:pt x="1824090" y="125979"/>
                </a:lnTo>
                <a:lnTo>
                  <a:pt x="1768952" y="119041"/>
                </a:lnTo>
                <a:lnTo>
                  <a:pt x="1716389" y="113030"/>
                </a:lnTo>
                <a:lnTo>
                  <a:pt x="1694105" y="108604"/>
                </a:lnTo>
                <a:lnTo>
                  <a:pt x="1681941" y="100488"/>
                </a:lnTo>
                <a:lnTo>
                  <a:pt x="1673348" y="90705"/>
                </a:lnTo>
                <a:lnTo>
                  <a:pt x="1661779" y="8128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5400" y="4953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7600" y="5726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3269" y="4237990"/>
            <a:ext cx="2540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6470" y="3399790"/>
            <a:ext cx="2540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0070" y="3018790"/>
            <a:ext cx="2540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8950" y="1187450"/>
            <a:ext cx="7150734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The question is “How </a:t>
            </a:r>
            <a:r>
              <a:rPr sz="2200" dirty="0">
                <a:latin typeface="Arial"/>
                <a:cs typeface="Arial"/>
              </a:rPr>
              <a:t>do </a:t>
            </a:r>
            <a:r>
              <a:rPr sz="2200" spc="-5" dirty="0">
                <a:latin typeface="Arial"/>
                <a:cs typeface="Arial"/>
              </a:rPr>
              <a:t>we update the proximity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matrix?”</a:t>
            </a:r>
            <a:endParaRPr sz="2200">
              <a:latin typeface="Arial"/>
              <a:cs typeface="Arial"/>
            </a:endParaRPr>
          </a:p>
          <a:p>
            <a:pPr marR="683260" algn="r">
              <a:lnSpc>
                <a:spcPct val="100000"/>
              </a:lnSpc>
              <a:spcBef>
                <a:spcPts val="630"/>
              </a:spcBef>
            </a:pPr>
            <a:r>
              <a:rPr sz="1400" b="1" spc="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R="783590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59070" y="2866390"/>
            <a:ext cx="43243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C2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708710" y="1981200"/>
          <a:ext cx="2362200" cy="192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33400"/>
                <a:gridCol w="457200"/>
                <a:gridCol w="533400"/>
                <a:gridCol w="533400"/>
              </a:tblGrid>
              <a:tr h="304800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3970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5868670" y="4009390"/>
            <a:ext cx="20008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Proximity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4914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4914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4914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65979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2059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10" h="132079">
                <a:moveTo>
                  <a:pt x="59689" y="0"/>
                </a:moveTo>
                <a:lnTo>
                  <a:pt x="36433" y="4960"/>
                </a:lnTo>
                <a:lnTo>
                  <a:pt x="17462" y="18732"/>
                </a:lnTo>
                <a:lnTo>
                  <a:pt x="4683" y="39647"/>
                </a:lnTo>
                <a:lnTo>
                  <a:pt x="0" y="66040"/>
                </a:lnTo>
                <a:lnTo>
                  <a:pt x="4683" y="91896"/>
                </a:lnTo>
                <a:lnTo>
                  <a:pt x="17462" y="112871"/>
                </a:lnTo>
                <a:lnTo>
                  <a:pt x="36433" y="126940"/>
                </a:lnTo>
                <a:lnTo>
                  <a:pt x="59689" y="132080"/>
                </a:lnTo>
                <a:lnTo>
                  <a:pt x="82748" y="126940"/>
                </a:lnTo>
                <a:lnTo>
                  <a:pt x="101282" y="112871"/>
                </a:lnTo>
                <a:lnTo>
                  <a:pt x="113625" y="91896"/>
                </a:lnTo>
                <a:lnTo>
                  <a:pt x="118110" y="66040"/>
                </a:lnTo>
                <a:lnTo>
                  <a:pt x="113625" y="39647"/>
                </a:lnTo>
                <a:lnTo>
                  <a:pt x="101282" y="18732"/>
                </a:lnTo>
                <a:lnTo>
                  <a:pt x="82748" y="4960"/>
                </a:lnTo>
                <a:lnTo>
                  <a:pt x="596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2059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10" h="132079">
                <a:moveTo>
                  <a:pt x="59689" y="0"/>
                </a:moveTo>
                <a:lnTo>
                  <a:pt x="82748" y="4960"/>
                </a:lnTo>
                <a:lnTo>
                  <a:pt x="101282" y="18732"/>
                </a:lnTo>
                <a:lnTo>
                  <a:pt x="113625" y="39647"/>
                </a:lnTo>
                <a:lnTo>
                  <a:pt x="118110" y="66040"/>
                </a:lnTo>
                <a:lnTo>
                  <a:pt x="113625" y="91896"/>
                </a:lnTo>
                <a:lnTo>
                  <a:pt x="101282" y="112871"/>
                </a:lnTo>
                <a:lnTo>
                  <a:pt x="82748" y="126940"/>
                </a:lnTo>
                <a:lnTo>
                  <a:pt x="59689" y="132080"/>
                </a:lnTo>
                <a:lnTo>
                  <a:pt x="36433" y="126940"/>
                </a:lnTo>
                <a:lnTo>
                  <a:pt x="17462" y="112871"/>
                </a:lnTo>
                <a:lnTo>
                  <a:pt x="4683" y="91896"/>
                </a:lnTo>
                <a:lnTo>
                  <a:pt x="0" y="66040"/>
                </a:lnTo>
                <a:lnTo>
                  <a:pt x="4683" y="39647"/>
                </a:lnTo>
                <a:lnTo>
                  <a:pt x="17462" y="18732"/>
                </a:lnTo>
                <a:lnTo>
                  <a:pt x="36433" y="496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205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017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2069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2069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2069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880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31990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09" h="132079">
                <a:moveTo>
                  <a:pt x="59689" y="0"/>
                </a:moveTo>
                <a:lnTo>
                  <a:pt x="36433" y="4960"/>
                </a:lnTo>
                <a:lnTo>
                  <a:pt x="17462" y="18732"/>
                </a:lnTo>
                <a:lnTo>
                  <a:pt x="4683" y="39647"/>
                </a:lnTo>
                <a:lnTo>
                  <a:pt x="0" y="66040"/>
                </a:lnTo>
                <a:lnTo>
                  <a:pt x="4683" y="91896"/>
                </a:lnTo>
                <a:lnTo>
                  <a:pt x="17462" y="112871"/>
                </a:lnTo>
                <a:lnTo>
                  <a:pt x="36433" y="126940"/>
                </a:lnTo>
                <a:lnTo>
                  <a:pt x="59689" y="132080"/>
                </a:lnTo>
                <a:lnTo>
                  <a:pt x="82748" y="126940"/>
                </a:lnTo>
                <a:lnTo>
                  <a:pt x="101282" y="112871"/>
                </a:lnTo>
                <a:lnTo>
                  <a:pt x="113625" y="91896"/>
                </a:lnTo>
                <a:lnTo>
                  <a:pt x="118109" y="66040"/>
                </a:lnTo>
                <a:lnTo>
                  <a:pt x="113625" y="39647"/>
                </a:lnTo>
                <a:lnTo>
                  <a:pt x="101282" y="18732"/>
                </a:lnTo>
                <a:lnTo>
                  <a:pt x="82748" y="4960"/>
                </a:lnTo>
                <a:lnTo>
                  <a:pt x="596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31990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09" h="132079">
                <a:moveTo>
                  <a:pt x="59689" y="0"/>
                </a:moveTo>
                <a:lnTo>
                  <a:pt x="82748" y="4960"/>
                </a:lnTo>
                <a:lnTo>
                  <a:pt x="101282" y="18732"/>
                </a:lnTo>
                <a:lnTo>
                  <a:pt x="113625" y="39647"/>
                </a:lnTo>
                <a:lnTo>
                  <a:pt x="118109" y="66040"/>
                </a:lnTo>
                <a:lnTo>
                  <a:pt x="113625" y="91896"/>
                </a:lnTo>
                <a:lnTo>
                  <a:pt x="101282" y="112871"/>
                </a:lnTo>
                <a:lnTo>
                  <a:pt x="82748" y="126940"/>
                </a:lnTo>
                <a:lnTo>
                  <a:pt x="59689" y="132080"/>
                </a:lnTo>
                <a:lnTo>
                  <a:pt x="36433" y="126940"/>
                </a:lnTo>
                <a:lnTo>
                  <a:pt x="17462" y="112871"/>
                </a:lnTo>
                <a:lnTo>
                  <a:pt x="4683" y="91896"/>
                </a:lnTo>
                <a:lnTo>
                  <a:pt x="0" y="66040"/>
                </a:lnTo>
                <a:lnTo>
                  <a:pt x="4683" y="39647"/>
                </a:lnTo>
                <a:lnTo>
                  <a:pt x="17462" y="18732"/>
                </a:lnTo>
                <a:lnTo>
                  <a:pt x="36433" y="496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3199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5010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9266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9266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9266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1078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8890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40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8890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40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8890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0575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5290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5290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5290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6974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11320" y="5806440"/>
            <a:ext cx="396240" cy="180340"/>
          </a:xfrm>
          <a:custGeom>
            <a:avLst/>
            <a:gdLst/>
            <a:ahLst/>
            <a:cxnLst/>
            <a:rect l="l" t="t" r="r" b="b"/>
            <a:pathLst>
              <a:path w="396239" h="180339">
                <a:moveTo>
                  <a:pt x="0" y="180340"/>
                </a:moveTo>
                <a:lnTo>
                  <a:pt x="0" y="0"/>
                </a:lnTo>
                <a:lnTo>
                  <a:pt x="396239" y="0"/>
                </a:lnTo>
                <a:lnTo>
                  <a:pt x="396239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11750" y="5806440"/>
            <a:ext cx="467359" cy="180340"/>
          </a:xfrm>
          <a:custGeom>
            <a:avLst/>
            <a:gdLst/>
            <a:ahLst/>
            <a:cxnLst/>
            <a:rect l="l" t="t" r="r" b="b"/>
            <a:pathLst>
              <a:path w="467360" h="180339">
                <a:moveTo>
                  <a:pt x="0" y="180340"/>
                </a:moveTo>
                <a:lnTo>
                  <a:pt x="0" y="0"/>
                </a:lnTo>
                <a:lnTo>
                  <a:pt x="467360" y="0"/>
                </a:lnTo>
                <a:lnTo>
                  <a:pt x="467360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91680" y="5806440"/>
            <a:ext cx="359410" cy="180340"/>
          </a:xfrm>
          <a:custGeom>
            <a:avLst/>
            <a:gdLst/>
            <a:ahLst/>
            <a:cxnLst/>
            <a:rect l="l" t="t" r="r" b="b"/>
            <a:pathLst>
              <a:path w="359409" h="180339">
                <a:moveTo>
                  <a:pt x="0" y="180340"/>
                </a:moveTo>
                <a:lnTo>
                  <a:pt x="0" y="0"/>
                </a:lnTo>
                <a:lnTo>
                  <a:pt x="359410" y="0"/>
                </a:lnTo>
                <a:lnTo>
                  <a:pt x="359410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70750" y="5617209"/>
            <a:ext cx="576580" cy="369570"/>
          </a:xfrm>
          <a:custGeom>
            <a:avLst/>
            <a:gdLst/>
            <a:ahLst/>
            <a:cxnLst/>
            <a:rect l="l" t="t" r="r" b="b"/>
            <a:pathLst>
              <a:path w="576579" h="369570">
                <a:moveTo>
                  <a:pt x="0" y="189229"/>
                </a:moveTo>
                <a:lnTo>
                  <a:pt x="0" y="0"/>
                </a:lnTo>
                <a:lnTo>
                  <a:pt x="576579" y="0"/>
                </a:lnTo>
                <a:lnTo>
                  <a:pt x="576579" y="369569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09440" y="5617209"/>
            <a:ext cx="935990" cy="189230"/>
          </a:xfrm>
          <a:custGeom>
            <a:avLst/>
            <a:gdLst/>
            <a:ahLst/>
            <a:cxnLst/>
            <a:rect l="l" t="t" r="r" b="b"/>
            <a:pathLst>
              <a:path w="935989" h="189229">
                <a:moveTo>
                  <a:pt x="0" y="189229"/>
                </a:moveTo>
                <a:lnTo>
                  <a:pt x="0" y="0"/>
                </a:lnTo>
                <a:lnTo>
                  <a:pt x="935989" y="0"/>
                </a:lnTo>
                <a:lnTo>
                  <a:pt x="935989" y="189229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4914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4914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4914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65979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52059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10" h="132079">
                <a:moveTo>
                  <a:pt x="59689" y="0"/>
                </a:moveTo>
                <a:lnTo>
                  <a:pt x="36433" y="4960"/>
                </a:lnTo>
                <a:lnTo>
                  <a:pt x="17462" y="18732"/>
                </a:lnTo>
                <a:lnTo>
                  <a:pt x="4683" y="39647"/>
                </a:lnTo>
                <a:lnTo>
                  <a:pt x="0" y="66040"/>
                </a:lnTo>
                <a:lnTo>
                  <a:pt x="4683" y="91896"/>
                </a:lnTo>
                <a:lnTo>
                  <a:pt x="17462" y="112871"/>
                </a:lnTo>
                <a:lnTo>
                  <a:pt x="36433" y="126940"/>
                </a:lnTo>
                <a:lnTo>
                  <a:pt x="59689" y="132080"/>
                </a:lnTo>
                <a:lnTo>
                  <a:pt x="82748" y="126940"/>
                </a:lnTo>
                <a:lnTo>
                  <a:pt x="101282" y="112871"/>
                </a:lnTo>
                <a:lnTo>
                  <a:pt x="113625" y="91896"/>
                </a:lnTo>
                <a:lnTo>
                  <a:pt x="118110" y="66040"/>
                </a:lnTo>
                <a:lnTo>
                  <a:pt x="113625" y="39647"/>
                </a:lnTo>
                <a:lnTo>
                  <a:pt x="101282" y="18732"/>
                </a:lnTo>
                <a:lnTo>
                  <a:pt x="82748" y="4960"/>
                </a:lnTo>
                <a:lnTo>
                  <a:pt x="596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52059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10" h="132079">
                <a:moveTo>
                  <a:pt x="59689" y="0"/>
                </a:moveTo>
                <a:lnTo>
                  <a:pt x="82748" y="4960"/>
                </a:lnTo>
                <a:lnTo>
                  <a:pt x="101282" y="18732"/>
                </a:lnTo>
                <a:lnTo>
                  <a:pt x="113625" y="39647"/>
                </a:lnTo>
                <a:lnTo>
                  <a:pt x="118110" y="66040"/>
                </a:lnTo>
                <a:lnTo>
                  <a:pt x="113625" y="91896"/>
                </a:lnTo>
                <a:lnTo>
                  <a:pt x="101282" y="112871"/>
                </a:lnTo>
                <a:lnTo>
                  <a:pt x="82748" y="126940"/>
                </a:lnTo>
                <a:lnTo>
                  <a:pt x="59689" y="132080"/>
                </a:lnTo>
                <a:lnTo>
                  <a:pt x="36433" y="126940"/>
                </a:lnTo>
                <a:lnTo>
                  <a:pt x="17462" y="112871"/>
                </a:lnTo>
                <a:lnTo>
                  <a:pt x="4683" y="91896"/>
                </a:lnTo>
                <a:lnTo>
                  <a:pt x="0" y="66040"/>
                </a:lnTo>
                <a:lnTo>
                  <a:pt x="4683" y="39647"/>
                </a:lnTo>
                <a:lnTo>
                  <a:pt x="17462" y="18732"/>
                </a:lnTo>
                <a:lnTo>
                  <a:pt x="36433" y="496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205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7017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2069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2069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2069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3880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31990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09" h="132079">
                <a:moveTo>
                  <a:pt x="59689" y="0"/>
                </a:moveTo>
                <a:lnTo>
                  <a:pt x="36433" y="4960"/>
                </a:lnTo>
                <a:lnTo>
                  <a:pt x="17462" y="18732"/>
                </a:lnTo>
                <a:lnTo>
                  <a:pt x="4683" y="39647"/>
                </a:lnTo>
                <a:lnTo>
                  <a:pt x="0" y="66040"/>
                </a:lnTo>
                <a:lnTo>
                  <a:pt x="4683" y="91896"/>
                </a:lnTo>
                <a:lnTo>
                  <a:pt x="17462" y="112871"/>
                </a:lnTo>
                <a:lnTo>
                  <a:pt x="36433" y="126940"/>
                </a:lnTo>
                <a:lnTo>
                  <a:pt x="59689" y="132080"/>
                </a:lnTo>
                <a:lnTo>
                  <a:pt x="82748" y="126940"/>
                </a:lnTo>
                <a:lnTo>
                  <a:pt x="101282" y="112871"/>
                </a:lnTo>
                <a:lnTo>
                  <a:pt x="113625" y="91896"/>
                </a:lnTo>
                <a:lnTo>
                  <a:pt x="118109" y="66040"/>
                </a:lnTo>
                <a:lnTo>
                  <a:pt x="113625" y="39647"/>
                </a:lnTo>
                <a:lnTo>
                  <a:pt x="101282" y="18732"/>
                </a:lnTo>
                <a:lnTo>
                  <a:pt x="82748" y="4960"/>
                </a:lnTo>
                <a:lnTo>
                  <a:pt x="596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31990" y="5986779"/>
            <a:ext cx="118110" cy="132080"/>
          </a:xfrm>
          <a:custGeom>
            <a:avLst/>
            <a:gdLst/>
            <a:ahLst/>
            <a:cxnLst/>
            <a:rect l="l" t="t" r="r" b="b"/>
            <a:pathLst>
              <a:path w="118109" h="132079">
                <a:moveTo>
                  <a:pt x="59689" y="0"/>
                </a:moveTo>
                <a:lnTo>
                  <a:pt x="82748" y="4960"/>
                </a:lnTo>
                <a:lnTo>
                  <a:pt x="101282" y="18732"/>
                </a:lnTo>
                <a:lnTo>
                  <a:pt x="113625" y="39647"/>
                </a:lnTo>
                <a:lnTo>
                  <a:pt x="118109" y="66040"/>
                </a:lnTo>
                <a:lnTo>
                  <a:pt x="113625" y="91896"/>
                </a:lnTo>
                <a:lnTo>
                  <a:pt x="101282" y="112871"/>
                </a:lnTo>
                <a:lnTo>
                  <a:pt x="82748" y="126940"/>
                </a:lnTo>
                <a:lnTo>
                  <a:pt x="59689" y="132080"/>
                </a:lnTo>
                <a:lnTo>
                  <a:pt x="36433" y="126940"/>
                </a:lnTo>
                <a:lnTo>
                  <a:pt x="17462" y="112871"/>
                </a:lnTo>
                <a:lnTo>
                  <a:pt x="4683" y="91896"/>
                </a:lnTo>
                <a:lnTo>
                  <a:pt x="0" y="66040"/>
                </a:lnTo>
                <a:lnTo>
                  <a:pt x="4683" y="39647"/>
                </a:lnTo>
                <a:lnTo>
                  <a:pt x="17462" y="18732"/>
                </a:lnTo>
                <a:lnTo>
                  <a:pt x="36433" y="496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3199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5010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9266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9266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9266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1078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8890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40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88909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40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40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88909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90575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5290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35361" y="4960"/>
                </a:lnTo>
                <a:lnTo>
                  <a:pt x="16827" y="18732"/>
                </a:lnTo>
                <a:lnTo>
                  <a:pt x="4484" y="39647"/>
                </a:lnTo>
                <a:lnTo>
                  <a:pt x="0" y="66040"/>
                </a:lnTo>
                <a:lnTo>
                  <a:pt x="4484" y="91896"/>
                </a:lnTo>
                <a:lnTo>
                  <a:pt x="16827" y="112871"/>
                </a:lnTo>
                <a:lnTo>
                  <a:pt x="35361" y="126940"/>
                </a:lnTo>
                <a:lnTo>
                  <a:pt x="58420" y="132080"/>
                </a:lnTo>
                <a:lnTo>
                  <a:pt x="81478" y="126940"/>
                </a:lnTo>
                <a:lnTo>
                  <a:pt x="100012" y="112871"/>
                </a:lnTo>
                <a:lnTo>
                  <a:pt x="112355" y="91896"/>
                </a:lnTo>
                <a:lnTo>
                  <a:pt x="116839" y="66040"/>
                </a:lnTo>
                <a:lnTo>
                  <a:pt x="112355" y="39647"/>
                </a:lnTo>
                <a:lnTo>
                  <a:pt x="100012" y="18732"/>
                </a:lnTo>
                <a:lnTo>
                  <a:pt x="81478" y="4960"/>
                </a:lnTo>
                <a:lnTo>
                  <a:pt x="5842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52900" y="5986779"/>
            <a:ext cx="116839" cy="132080"/>
          </a:xfrm>
          <a:custGeom>
            <a:avLst/>
            <a:gdLst/>
            <a:ahLst/>
            <a:cxnLst/>
            <a:rect l="l" t="t" r="r" b="b"/>
            <a:pathLst>
              <a:path w="116839" h="132079">
                <a:moveTo>
                  <a:pt x="58420" y="0"/>
                </a:moveTo>
                <a:lnTo>
                  <a:pt x="81478" y="4960"/>
                </a:lnTo>
                <a:lnTo>
                  <a:pt x="100012" y="18732"/>
                </a:lnTo>
                <a:lnTo>
                  <a:pt x="112355" y="39647"/>
                </a:lnTo>
                <a:lnTo>
                  <a:pt x="116839" y="66040"/>
                </a:lnTo>
                <a:lnTo>
                  <a:pt x="112355" y="91896"/>
                </a:lnTo>
                <a:lnTo>
                  <a:pt x="100012" y="112871"/>
                </a:lnTo>
                <a:lnTo>
                  <a:pt x="81478" y="126940"/>
                </a:lnTo>
                <a:lnTo>
                  <a:pt x="58420" y="132080"/>
                </a:lnTo>
                <a:lnTo>
                  <a:pt x="35361" y="126940"/>
                </a:lnTo>
                <a:lnTo>
                  <a:pt x="16827" y="112871"/>
                </a:lnTo>
                <a:lnTo>
                  <a:pt x="4484" y="91896"/>
                </a:lnTo>
                <a:lnTo>
                  <a:pt x="0" y="66040"/>
                </a:lnTo>
                <a:lnTo>
                  <a:pt x="4484" y="39647"/>
                </a:lnTo>
                <a:lnTo>
                  <a:pt x="16827" y="18732"/>
                </a:lnTo>
                <a:lnTo>
                  <a:pt x="35361" y="4960"/>
                </a:lnTo>
                <a:lnTo>
                  <a:pt x="5842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52900" y="5986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69740" y="611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982470" y="5228590"/>
            <a:ext cx="4730115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C2 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C5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211320" y="5806440"/>
            <a:ext cx="396240" cy="180340"/>
          </a:xfrm>
          <a:custGeom>
            <a:avLst/>
            <a:gdLst/>
            <a:ahLst/>
            <a:cxnLst/>
            <a:rect l="l" t="t" r="r" b="b"/>
            <a:pathLst>
              <a:path w="396239" h="180339">
                <a:moveTo>
                  <a:pt x="0" y="180340"/>
                </a:moveTo>
                <a:lnTo>
                  <a:pt x="0" y="0"/>
                </a:lnTo>
                <a:lnTo>
                  <a:pt x="396239" y="0"/>
                </a:lnTo>
                <a:lnTo>
                  <a:pt x="396239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11750" y="5806440"/>
            <a:ext cx="467359" cy="180340"/>
          </a:xfrm>
          <a:custGeom>
            <a:avLst/>
            <a:gdLst/>
            <a:ahLst/>
            <a:cxnLst/>
            <a:rect l="l" t="t" r="r" b="b"/>
            <a:pathLst>
              <a:path w="467360" h="180339">
                <a:moveTo>
                  <a:pt x="0" y="180340"/>
                </a:moveTo>
                <a:lnTo>
                  <a:pt x="0" y="0"/>
                </a:lnTo>
                <a:lnTo>
                  <a:pt x="467360" y="0"/>
                </a:lnTo>
                <a:lnTo>
                  <a:pt x="467360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91680" y="5806440"/>
            <a:ext cx="359410" cy="180340"/>
          </a:xfrm>
          <a:custGeom>
            <a:avLst/>
            <a:gdLst/>
            <a:ahLst/>
            <a:cxnLst/>
            <a:rect l="l" t="t" r="r" b="b"/>
            <a:pathLst>
              <a:path w="359409" h="180339">
                <a:moveTo>
                  <a:pt x="0" y="180340"/>
                </a:moveTo>
                <a:lnTo>
                  <a:pt x="0" y="0"/>
                </a:lnTo>
                <a:lnTo>
                  <a:pt x="359410" y="0"/>
                </a:lnTo>
                <a:lnTo>
                  <a:pt x="359410" y="18034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70750" y="5617209"/>
            <a:ext cx="576580" cy="369570"/>
          </a:xfrm>
          <a:custGeom>
            <a:avLst/>
            <a:gdLst/>
            <a:ahLst/>
            <a:cxnLst/>
            <a:rect l="l" t="t" r="r" b="b"/>
            <a:pathLst>
              <a:path w="576579" h="369570">
                <a:moveTo>
                  <a:pt x="0" y="189229"/>
                </a:moveTo>
                <a:lnTo>
                  <a:pt x="0" y="0"/>
                </a:lnTo>
                <a:lnTo>
                  <a:pt x="576579" y="0"/>
                </a:lnTo>
                <a:lnTo>
                  <a:pt x="576579" y="369569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399279" y="6297929"/>
            <a:ext cx="9906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6435" algn="l"/>
              </a:tabLst>
            </a:pP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2	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150024" y="6297929"/>
            <a:ext cx="318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60" dirty="0"/>
              <a:t>How </a:t>
            </a:r>
            <a:r>
              <a:rPr sz="2800" spc="180" dirty="0"/>
              <a:t>to </a:t>
            </a:r>
            <a:r>
              <a:rPr sz="2800" spc="165" dirty="0"/>
              <a:t>Define </a:t>
            </a:r>
            <a:r>
              <a:rPr sz="2800" spc="125" dirty="0"/>
              <a:t>Inter-Cluster</a:t>
            </a:r>
            <a:r>
              <a:rPr sz="2800" spc="45" dirty="0"/>
              <a:t> </a:t>
            </a:r>
            <a:r>
              <a:rPr sz="2800" spc="165" dirty="0"/>
              <a:t>Similarity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62600" y="1066800"/>
          <a:ext cx="2971799" cy="2788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20"/>
                <a:gridCol w="504189"/>
                <a:gridCol w="502920"/>
                <a:gridCol w="502920"/>
                <a:gridCol w="152400"/>
              </a:tblGrid>
              <a:tr h="304800">
                <a:tc>
                  <a:txBody>
                    <a:bodyPr/>
                    <a:lstStyle/>
                    <a:p>
                      <a:endParaRPr sz="2800"/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0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9850" algn="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9850" algn="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7945" algn="r">
                        <a:lnSpc>
                          <a:spcPts val="1639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16270" y="3921759"/>
            <a:ext cx="819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6270" y="4291329"/>
            <a:ext cx="819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3246120"/>
            <a:ext cx="2341245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MIN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MAX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Group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Average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4615179"/>
            <a:ext cx="5343525" cy="172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Distance Between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Centroids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Other methods driven by an objective  function</a:t>
            </a:r>
            <a:endParaRPr sz="2400">
              <a:latin typeface="Arial"/>
              <a:cs typeface="Arial"/>
            </a:endParaRPr>
          </a:p>
          <a:p>
            <a:pPr marL="378460">
              <a:lnSpc>
                <a:spcPts val="3829"/>
              </a:lnSpc>
            </a:pPr>
            <a:r>
              <a:rPr sz="5400" spc="44" baseline="-5401" dirty="0">
                <a:solidFill>
                  <a:srgbClr val="0B7A9B"/>
                </a:solidFill>
                <a:latin typeface="Arial Narrow"/>
                <a:cs typeface="Arial Narrow"/>
              </a:rPr>
              <a:t>- </a:t>
            </a:r>
            <a:r>
              <a:rPr sz="2400" spc="-25" dirty="0">
                <a:latin typeface="Arial"/>
                <a:cs typeface="Arial"/>
              </a:rPr>
              <a:t>Ward’s </a:t>
            </a:r>
            <a:r>
              <a:rPr sz="2400" spc="-5" dirty="0">
                <a:latin typeface="Arial"/>
                <a:cs typeface="Arial"/>
              </a:rPr>
              <a:t>Method uses squared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00" y="1066800"/>
            <a:ext cx="1383030" cy="1791970"/>
          </a:xfrm>
          <a:custGeom>
            <a:avLst/>
            <a:gdLst/>
            <a:ahLst/>
            <a:cxnLst/>
            <a:rect l="l" t="t" r="r" b="b"/>
            <a:pathLst>
              <a:path w="1383030" h="1791970">
                <a:moveTo>
                  <a:pt x="146050" y="504189"/>
                </a:moveTo>
                <a:lnTo>
                  <a:pt x="126950" y="546403"/>
                </a:lnTo>
                <a:lnTo>
                  <a:pt x="110096" y="590332"/>
                </a:lnTo>
                <a:lnTo>
                  <a:pt x="95190" y="635734"/>
                </a:lnTo>
                <a:lnTo>
                  <a:pt x="81938" y="682366"/>
                </a:lnTo>
                <a:lnTo>
                  <a:pt x="70044" y="729986"/>
                </a:lnTo>
                <a:lnTo>
                  <a:pt x="59213" y="778351"/>
                </a:lnTo>
                <a:lnTo>
                  <a:pt x="49150" y="827219"/>
                </a:lnTo>
                <a:lnTo>
                  <a:pt x="39558" y="876347"/>
                </a:lnTo>
                <a:lnTo>
                  <a:pt x="30142" y="925492"/>
                </a:lnTo>
                <a:lnTo>
                  <a:pt x="20608" y="974413"/>
                </a:lnTo>
                <a:lnTo>
                  <a:pt x="10659" y="1022866"/>
                </a:lnTo>
                <a:lnTo>
                  <a:pt x="0" y="1070610"/>
                </a:lnTo>
                <a:lnTo>
                  <a:pt x="6591" y="1139877"/>
                </a:lnTo>
                <a:lnTo>
                  <a:pt x="13358" y="1191260"/>
                </a:lnTo>
                <a:lnTo>
                  <a:pt x="21748" y="1232058"/>
                </a:lnTo>
                <a:lnTo>
                  <a:pt x="33208" y="1269576"/>
                </a:lnTo>
                <a:lnTo>
                  <a:pt x="49183" y="1311116"/>
                </a:lnTo>
                <a:lnTo>
                  <a:pt x="71120" y="1363979"/>
                </a:lnTo>
                <a:lnTo>
                  <a:pt x="105866" y="1384022"/>
                </a:lnTo>
                <a:lnTo>
                  <a:pt x="137636" y="1406207"/>
                </a:lnTo>
                <a:lnTo>
                  <a:pt x="169167" y="1427916"/>
                </a:lnTo>
                <a:lnTo>
                  <a:pt x="203200" y="1446529"/>
                </a:lnTo>
                <a:lnTo>
                  <a:pt x="250695" y="1439214"/>
                </a:lnTo>
                <a:lnTo>
                  <a:pt x="286867" y="1431520"/>
                </a:lnTo>
                <a:lnTo>
                  <a:pt x="313300" y="1425086"/>
                </a:lnTo>
                <a:lnTo>
                  <a:pt x="331581" y="1421549"/>
                </a:lnTo>
                <a:lnTo>
                  <a:pt x="354897" y="1469117"/>
                </a:lnTo>
                <a:lnTo>
                  <a:pt x="356203" y="1504624"/>
                </a:lnTo>
                <a:lnTo>
                  <a:pt x="358872" y="1552853"/>
                </a:lnTo>
                <a:lnTo>
                  <a:pt x="364490" y="1615439"/>
                </a:lnTo>
                <a:lnTo>
                  <a:pt x="367010" y="1630898"/>
                </a:lnTo>
                <a:lnTo>
                  <a:pt x="370363" y="1646713"/>
                </a:lnTo>
                <a:lnTo>
                  <a:pt x="373955" y="1662767"/>
                </a:lnTo>
                <a:lnTo>
                  <a:pt x="377190" y="1678939"/>
                </a:lnTo>
                <a:lnTo>
                  <a:pt x="409475" y="1709896"/>
                </a:lnTo>
                <a:lnTo>
                  <a:pt x="421163" y="1720850"/>
                </a:lnTo>
                <a:lnTo>
                  <a:pt x="433089" y="1726088"/>
                </a:lnTo>
                <a:lnTo>
                  <a:pt x="466090" y="1739900"/>
                </a:lnTo>
                <a:lnTo>
                  <a:pt x="491906" y="1752004"/>
                </a:lnTo>
                <a:lnTo>
                  <a:pt x="520223" y="1766252"/>
                </a:lnTo>
                <a:lnTo>
                  <a:pt x="543063" y="1778119"/>
                </a:lnTo>
                <a:lnTo>
                  <a:pt x="552450" y="1783079"/>
                </a:lnTo>
                <a:lnTo>
                  <a:pt x="597934" y="1782968"/>
                </a:lnTo>
                <a:lnTo>
                  <a:pt x="645395" y="1787689"/>
                </a:lnTo>
                <a:lnTo>
                  <a:pt x="692785" y="1791493"/>
                </a:lnTo>
                <a:lnTo>
                  <a:pt x="738058" y="1788630"/>
                </a:lnTo>
                <a:lnTo>
                  <a:pt x="779168" y="1773349"/>
                </a:lnTo>
                <a:lnTo>
                  <a:pt x="814069" y="1739900"/>
                </a:lnTo>
                <a:lnTo>
                  <a:pt x="838398" y="1685389"/>
                </a:lnTo>
                <a:lnTo>
                  <a:pt x="857250" y="1616233"/>
                </a:lnTo>
                <a:lnTo>
                  <a:pt x="869434" y="1556841"/>
                </a:lnTo>
                <a:lnTo>
                  <a:pt x="873760" y="1531620"/>
                </a:lnTo>
                <a:lnTo>
                  <a:pt x="914102" y="1545272"/>
                </a:lnTo>
                <a:lnTo>
                  <a:pt x="953611" y="1560830"/>
                </a:lnTo>
                <a:lnTo>
                  <a:pt x="992882" y="1577340"/>
                </a:lnTo>
                <a:lnTo>
                  <a:pt x="1032510" y="1593850"/>
                </a:lnTo>
                <a:lnTo>
                  <a:pt x="1068236" y="1592542"/>
                </a:lnTo>
                <a:lnTo>
                  <a:pt x="1108695" y="1592257"/>
                </a:lnTo>
                <a:lnTo>
                  <a:pt x="1151775" y="1590284"/>
                </a:lnTo>
                <a:lnTo>
                  <a:pt x="1195366" y="1583912"/>
                </a:lnTo>
                <a:lnTo>
                  <a:pt x="1237357" y="1570430"/>
                </a:lnTo>
                <a:lnTo>
                  <a:pt x="1275639" y="1547130"/>
                </a:lnTo>
                <a:lnTo>
                  <a:pt x="1308100" y="1511300"/>
                </a:lnTo>
                <a:lnTo>
                  <a:pt x="1330285" y="1469032"/>
                </a:lnTo>
                <a:lnTo>
                  <a:pt x="1345565" y="1421764"/>
                </a:lnTo>
                <a:lnTo>
                  <a:pt x="1357034" y="1371639"/>
                </a:lnTo>
                <a:lnTo>
                  <a:pt x="1367789" y="1320800"/>
                </a:lnTo>
                <a:lnTo>
                  <a:pt x="1371778" y="1302166"/>
                </a:lnTo>
                <a:lnTo>
                  <a:pt x="1376838" y="1282223"/>
                </a:lnTo>
                <a:lnTo>
                  <a:pt x="1381184" y="1266328"/>
                </a:lnTo>
                <a:lnTo>
                  <a:pt x="1383030" y="1259839"/>
                </a:lnTo>
                <a:lnTo>
                  <a:pt x="1365726" y="1204892"/>
                </a:lnTo>
                <a:lnTo>
                  <a:pt x="1343659" y="1163161"/>
                </a:lnTo>
                <a:lnTo>
                  <a:pt x="1315878" y="1127859"/>
                </a:lnTo>
                <a:lnTo>
                  <a:pt x="1281430" y="1092200"/>
                </a:lnTo>
                <a:lnTo>
                  <a:pt x="1300320" y="1045965"/>
                </a:lnTo>
                <a:lnTo>
                  <a:pt x="1317789" y="999597"/>
                </a:lnTo>
                <a:lnTo>
                  <a:pt x="1333814" y="952807"/>
                </a:lnTo>
                <a:lnTo>
                  <a:pt x="1348373" y="905306"/>
                </a:lnTo>
                <a:lnTo>
                  <a:pt x="1361443" y="856805"/>
                </a:lnTo>
                <a:lnTo>
                  <a:pt x="1373003" y="807016"/>
                </a:lnTo>
                <a:lnTo>
                  <a:pt x="1383030" y="755650"/>
                </a:lnTo>
                <a:lnTo>
                  <a:pt x="1374713" y="696674"/>
                </a:lnTo>
                <a:lnTo>
                  <a:pt x="1364398" y="646807"/>
                </a:lnTo>
                <a:lnTo>
                  <a:pt x="1351172" y="603960"/>
                </a:lnTo>
                <a:lnTo>
                  <a:pt x="1334125" y="566046"/>
                </a:lnTo>
                <a:lnTo>
                  <a:pt x="1312346" y="530974"/>
                </a:lnTo>
                <a:lnTo>
                  <a:pt x="1284925" y="496658"/>
                </a:lnTo>
                <a:lnTo>
                  <a:pt x="1250950" y="461010"/>
                </a:lnTo>
                <a:lnTo>
                  <a:pt x="1206933" y="448213"/>
                </a:lnTo>
                <a:lnTo>
                  <a:pt x="1191529" y="449138"/>
                </a:lnTo>
                <a:lnTo>
                  <a:pt x="1179822" y="452568"/>
                </a:lnTo>
                <a:lnTo>
                  <a:pt x="1171281" y="456719"/>
                </a:lnTo>
                <a:lnTo>
                  <a:pt x="1165374" y="459810"/>
                </a:lnTo>
                <a:lnTo>
                  <a:pt x="1161573" y="460057"/>
                </a:lnTo>
                <a:lnTo>
                  <a:pt x="1159347" y="455678"/>
                </a:lnTo>
                <a:lnTo>
                  <a:pt x="1158164" y="444889"/>
                </a:lnTo>
                <a:lnTo>
                  <a:pt x="1157495" y="425909"/>
                </a:lnTo>
                <a:lnTo>
                  <a:pt x="1156810" y="396953"/>
                </a:lnTo>
                <a:lnTo>
                  <a:pt x="1155577" y="356240"/>
                </a:lnTo>
                <a:lnTo>
                  <a:pt x="1153267" y="301986"/>
                </a:lnTo>
                <a:lnTo>
                  <a:pt x="1149350" y="232410"/>
                </a:lnTo>
                <a:lnTo>
                  <a:pt x="1117488" y="181975"/>
                </a:lnTo>
                <a:lnTo>
                  <a:pt x="1079469" y="148366"/>
                </a:lnTo>
                <a:lnTo>
                  <a:pt x="1037061" y="125242"/>
                </a:lnTo>
                <a:lnTo>
                  <a:pt x="992032" y="106263"/>
                </a:lnTo>
                <a:lnTo>
                  <a:pt x="946150" y="85089"/>
                </a:lnTo>
                <a:lnTo>
                  <a:pt x="907712" y="101897"/>
                </a:lnTo>
                <a:lnTo>
                  <a:pt x="878681" y="117633"/>
                </a:lnTo>
                <a:lnTo>
                  <a:pt x="854174" y="143132"/>
                </a:lnTo>
                <a:lnTo>
                  <a:pt x="829310" y="189229"/>
                </a:lnTo>
                <a:lnTo>
                  <a:pt x="792886" y="218927"/>
                </a:lnTo>
                <a:lnTo>
                  <a:pt x="772312" y="221985"/>
                </a:lnTo>
                <a:lnTo>
                  <a:pt x="761187" y="201940"/>
                </a:lnTo>
                <a:lnTo>
                  <a:pt x="753110" y="162326"/>
                </a:lnTo>
                <a:lnTo>
                  <a:pt x="741680" y="106679"/>
                </a:lnTo>
                <a:lnTo>
                  <a:pt x="703062" y="67380"/>
                </a:lnTo>
                <a:lnTo>
                  <a:pt x="681237" y="43744"/>
                </a:lnTo>
                <a:lnTo>
                  <a:pt x="668654" y="30480"/>
                </a:lnTo>
                <a:lnTo>
                  <a:pt x="657765" y="22295"/>
                </a:lnTo>
                <a:lnTo>
                  <a:pt x="641020" y="13899"/>
                </a:lnTo>
                <a:lnTo>
                  <a:pt x="610869" y="0"/>
                </a:lnTo>
                <a:lnTo>
                  <a:pt x="571242" y="3155"/>
                </a:lnTo>
                <a:lnTo>
                  <a:pt x="515778" y="8096"/>
                </a:lnTo>
                <a:lnTo>
                  <a:pt x="456743" y="19466"/>
                </a:lnTo>
                <a:lnTo>
                  <a:pt x="406400" y="41910"/>
                </a:lnTo>
                <a:lnTo>
                  <a:pt x="377873" y="67669"/>
                </a:lnTo>
                <a:lnTo>
                  <a:pt x="351007" y="100004"/>
                </a:lnTo>
                <a:lnTo>
                  <a:pt x="325864" y="137796"/>
                </a:lnTo>
                <a:lnTo>
                  <a:pt x="302503" y="179923"/>
                </a:lnTo>
                <a:lnTo>
                  <a:pt x="280987" y="225266"/>
                </a:lnTo>
                <a:lnTo>
                  <a:pt x="261376" y="272704"/>
                </a:lnTo>
                <a:lnTo>
                  <a:pt x="243730" y="321118"/>
                </a:lnTo>
                <a:lnTo>
                  <a:pt x="228112" y="369387"/>
                </a:lnTo>
                <a:lnTo>
                  <a:pt x="214581" y="416391"/>
                </a:lnTo>
                <a:lnTo>
                  <a:pt x="203200" y="461010"/>
                </a:lnTo>
                <a:lnTo>
                  <a:pt x="194270" y="478472"/>
                </a:lnTo>
                <a:lnTo>
                  <a:pt x="179387" y="488314"/>
                </a:lnTo>
                <a:lnTo>
                  <a:pt x="162123" y="495300"/>
                </a:lnTo>
                <a:lnTo>
                  <a:pt x="146050" y="5041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8829" y="106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2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2600" y="228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88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6400" y="144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6400" y="144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76400" y="152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260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200" y="1905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200" y="1905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4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3729" y="175132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36830" y="0"/>
                </a:move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3729" y="175132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0" y="38100"/>
                </a:moveTo>
                <a:lnTo>
                  <a:pt x="2718" y="23038"/>
                </a:lnTo>
                <a:lnTo>
                  <a:pt x="10318" y="10953"/>
                </a:lnTo>
                <a:lnTo>
                  <a:pt x="21967" y="2917"/>
                </a:lnTo>
                <a:lnTo>
                  <a:pt x="36830" y="0"/>
                </a:lnTo>
                <a:lnTo>
                  <a:pt x="51891" y="2917"/>
                </a:lnTo>
                <a:lnTo>
                  <a:pt x="63976" y="10953"/>
                </a:lnTo>
                <a:lnTo>
                  <a:pt x="72012" y="23038"/>
                </a:lnTo>
                <a:lnTo>
                  <a:pt x="74930" y="38100"/>
                </a:lnTo>
                <a:lnTo>
                  <a:pt x="72012" y="53161"/>
                </a:lnTo>
                <a:lnTo>
                  <a:pt x="63976" y="65246"/>
                </a:lnTo>
                <a:lnTo>
                  <a:pt x="51891" y="73282"/>
                </a:lnTo>
                <a:lnTo>
                  <a:pt x="36830" y="76200"/>
                </a:lnTo>
                <a:lnTo>
                  <a:pt x="21967" y="73282"/>
                </a:lnTo>
                <a:lnTo>
                  <a:pt x="10318" y="65246"/>
                </a:lnTo>
                <a:lnTo>
                  <a:pt x="2718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03729" y="1827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79929" y="17500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29000" y="1104181"/>
            <a:ext cx="1676400" cy="1791970"/>
          </a:xfrm>
          <a:custGeom>
            <a:avLst/>
            <a:gdLst/>
            <a:ahLst/>
            <a:cxnLst/>
            <a:rect l="l" t="t" r="r" b="b"/>
            <a:pathLst>
              <a:path w="1676400" h="1791970">
                <a:moveTo>
                  <a:pt x="176529" y="1287228"/>
                </a:moveTo>
                <a:lnTo>
                  <a:pt x="153532" y="1245014"/>
                </a:lnTo>
                <a:lnTo>
                  <a:pt x="133203" y="1201085"/>
                </a:lnTo>
                <a:lnTo>
                  <a:pt x="115192" y="1155684"/>
                </a:lnTo>
                <a:lnTo>
                  <a:pt x="99154" y="1109052"/>
                </a:lnTo>
                <a:lnTo>
                  <a:pt x="84737" y="1061432"/>
                </a:lnTo>
                <a:lnTo>
                  <a:pt x="71596" y="1013067"/>
                </a:lnTo>
                <a:lnTo>
                  <a:pt x="59380" y="964199"/>
                </a:lnTo>
                <a:lnTo>
                  <a:pt x="47742" y="915071"/>
                </a:lnTo>
                <a:lnTo>
                  <a:pt x="36333" y="865925"/>
                </a:lnTo>
                <a:lnTo>
                  <a:pt x="24806" y="817004"/>
                </a:lnTo>
                <a:lnTo>
                  <a:pt x="12810" y="768551"/>
                </a:lnTo>
                <a:lnTo>
                  <a:pt x="0" y="720808"/>
                </a:lnTo>
                <a:lnTo>
                  <a:pt x="8337" y="651099"/>
                </a:lnTo>
                <a:lnTo>
                  <a:pt x="16745" y="599593"/>
                </a:lnTo>
                <a:lnTo>
                  <a:pt x="26987" y="558883"/>
                </a:lnTo>
                <a:lnTo>
                  <a:pt x="40828" y="521559"/>
                </a:lnTo>
                <a:lnTo>
                  <a:pt x="60031" y="480213"/>
                </a:lnTo>
                <a:lnTo>
                  <a:pt x="86360" y="427438"/>
                </a:lnTo>
                <a:lnTo>
                  <a:pt x="128150" y="407396"/>
                </a:lnTo>
                <a:lnTo>
                  <a:pt x="166369" y="385210"/>
                </a:lnTo>
                <a:lnTo>
                  <a:pt x="204589" y="363501"/>
                </a:lnTo>
                <a:lnTo>
                  <a:pt x="246379" y="344888"/>
                </a:lnTo>
                <a:lnTo>
                  <a:pt x="299729" y="351557"/>
                </a:lnTo>
                <a:lnTo>
                  <a:pt x="341388" y="358658"/>
                </a:lnTo>
                <a:lnTo>
                  <a:pt x="372844" y="364930"/>
                </a:lnTo>
                <a:lnTo>
                  <a:pt x="395581" y="369112"/>
                </a:lnTo>
                <a:lnTo>
                  <a:pt x="429071" y="339714"/>
                </a:lnTo>
                <a:lnTo>
                  <a:pt x="432146" y="279683"/>
                </a:lnTo>
                <a:lnTo>
                  <a:pt x="435468" y="233920"/>
                </a:lnTo>
                <a:lnTo>
                  <a:pt x="441960" y="175978"/>
                </a:lnTo>
                <a:lnTo>
                  <a:pt x="444698" y="160520"/>
                </a:lnTo>
                <a:lnTo>
                  <a:pt x="448627" y="144704"/>
                </a:lnTo>
                <a:lnTo>
                  <a:pt x="453032" y="128650"/>
                </a:lnTo>
                <a:lnTo>
                  <a:pt x="457200" y="112478"/>
                </a:lnTo>
                <a:lnTo>
                  <a:pt x="491225" y="85655"/>
                </a:lnTo>
                <a:lnTo>
                  <a:pt x="505988" y="73463"/>
                </a:lnTo>
                <a:lnTo>
                  <a:pt x="514532" y="68587"/>
                </a:lnTo>
                <a:lnTo>
                  <a:pt x="565150" y="51518"/>
                </a:lnTo>
                <a:lnTo>
                  <a:pt x="631190" y="25165"/>
                </a:lnTo>
                <a:lnTo>
                  <a:pt x="670560" y="8338"/>
                </a:lnTo>
                <a:lnTo>
                  <a:pt x="717401" y="8864"/>
                </a:lnTo>
                <a:lnTo>
                  <a:pt x="766465" y="5235"/>
                </a:lnTo>
                <a:lnTo>
                  <a:pt x="816084" y="1073"/>
                </a:lnTo>
                <a:lnTo>
                  <a:pt x="864592" y="0"/>
                </a:lnTo>
                <a:lnTo>
                  <a:pt x="910323" y="5635"/>
                </a:lnTo>
                <a:lnTo>
                  <a:pt x="951611" y="21601"/>
                </a:lnTo>
                <a:lnTo>
                  <a:pt x="986789" y="51518"/>
                </a:lnTo>
                <a:lnTo>
                  <a:pt x="1016853" y="105294"/>
                </a:lnTo>
                <a:lnTo>
                  <a:pt x="1039653" y="174073"/>
                </a:lnTo>
                <a:lnTo>
                  <a:pt x="1054119" y="233326"/>
                </a:lnTo>
                <a:lnTo>
                  <a:pt x="1059179" y="258528"/>
                </a:lnTo>
                <a:lnTo>
                  <a:pt x="1108630" y="245610"/>
                </a:lnTo>
                <a:lnTo>
                  <a:pt x="1156652" y="230429"/>
                </a:lnTo>
                <a:lnTo>
                  <a:pt x="1204198" y="214058"/>
                </a:lnTo>
                <a:lnTo>
                  <a:pt x="1252220" y="197568"/>
                </a:lnTo>
                <a:lnTo>
                  <a:pt x="1289804" y="198823"/>
                </a:lnTo>
                <a:lnTo>
                  <a:pt x="1331912" y="199036"/>
                </a:lnTo>
                <a:lnTo>
                  <a:pt x="1376878" y="200023"/>
                </a:lnTo>
                <a:lnTo>
                  <a:pt x="1423034" y="203600"/>
                </a:lnTo>
                <a:lnTo>
                  <a:pt x="1468715" y="211582"/>
                </a:lnTo>
                <a:lnTo>
                  <a:pt x="1512252" y="225786"/>
                </a:lnTo>
                <a:lnTo>
                  <a:pt x="1551979" y="248026"/>
                </a:lnTo>
                <a:lnTo>
                  <a:pt x="1586229" y="280118"/>
                </a:lnTo>
                <a:lnTo>
                  <a:pt x="1613614" y="322385"/>
                </a:lnTo>
                <a:lnTo>
                  <a:pt x="1631950" y="369653"/>
                </a:lnTo>
                <a:lnTo>
                  <a:pt x="1645523" y="419778"/>
                </a:lnTo>
                <a:lnTo>
                  <a:pt x="1658620" y="470618"/>
                </a:lnTo>
                <a:lnTo>
                  <a:pt x="1663541" y="488715"/>
                </a:lnTo>
                <a:lnTo>
                  <a:pt x="1669414" y="508718"/>
                </a:lnTo>
                <a:lnTo>
                  <a:pt x="1674336" y="524910"/>
                </a:lnTo>
                <a:lnTo>
                  <a:pt x="1676400" y="531578"/>
                </a:lnTo>
                <a:lnTo>
                  <a:pt x="1656079" y="586347"/>
                </a:lnTo>
                <a:lnTo>
                  <a:pt x="1629092" y="627780"/>
                </a:lnTo>
                <a:lnTo>
                  <a:pt x="1594961" y="663023"/>
                </a:lnTo>
                <a:lnTo>
                  <a:pt x="1553210" y="699218"/>
                </a:lnTo>
                <a:lnTo>
                  <a:pt x="1576295" y="745452"/>
                </a:lnTo>
                <a:lnTo>
                  <a:pt x="1597626" y="791820"/>
                </a:lnTo>
                <a:lnTo>
                  <a:pt x="1617158" y="838610"/>
                </a:lnTo>
                <a:lnTo>
                  <a:pt x="1634845" y="886111"/>
                </a:lnTo>
                <a:lnTo>
                  <a:pt x="1650644" y="934612"/>
                </a:lnTo>
                <a:lnTo>
                  <a:pt x="1664510" y="984401"/>
                </a:lnTo>
                <a:lnTo>
                  <a:pt x="1676400" y="1035768"/>
                </a:lnTo>
                <a:lnTo>
                  <a:pt x="1666673" y="1094743"/>
                </a:lnTo>
                <a:lnTo>
                  <a:pt x="1654258" y="1144610"/>
                </a:lnTo>
                <a:lnTo>
                  <a:pt x="1638177" y="1187457"/>
                </a:lnTo>
                <a:lnTo>
                  <a:pt x="1617454" y="1225372"/>
                </a:lnTo>
                <a:lnTo>
                  <a:pt x="1591110" y="1260443"/>
                </a:lnTo>
                <a:lnTo>
                  <a:pt x="1558167" y="1294759"/>
                </a:lnTo>
                <a:lnTo>
                  <a:pt x="1517650" y="1330408"/>
                </a:lnTo>
                <a:lnTo>
                  <a:pt x="1464235" y="1342738"/>
                </a:lnTo>
                <a:lnTo>
                  <a:pt x="1445496" y="1341638"/>
                </a:lnTo>
                <a:lnTo>
                  <a:pt x="1431215" y="1338072"/>
                </a:lnTo>
                <a:lnTo>
                  <a:pt x="1420756" y="1333823"/>
                </a:lnTo>
                <a:lnTo>
                  <a:pt x="1413480" y="1330674"/>
                </a:lnTo>
                <a:lnTo>
                  <a:pt x="1408747" y="1330408"/>
                </a:lnTo>
                <a:lnTo>
                  <a:pt x="1405919" y="1334807"/>
                </a:lnTo>
                <a:lnTo>
                  <a:pt x="1404358" y="1345653"/>
                </a:lnTo>
                <a:lnTo>
                  <a:pt x="1403424" y="1364731"/>
                </a:lnTo>
                <a:lnTo>
                  <a:pt x="1402478" y="1393823"/>
                </a:lnTo>
                <a:lnTo>
                  <a:pt x="1400884" y="1434711"/>
                </a:lnTo>
                <a:lnTo>
                  <a:pt x="1398000" y="1489178"/>
                </a:lnTo>
                <a:lnTo>
                  <a:pt x="1393189" y="1559008"/>
                </a:lnTo>
                <a:lnTo>
                  <a:pt x="1361975" y="1601935"/>
                </a:lnTo>
                <a:lnTo>
                  <a:pt x="1325080" y="1632762"/>
                </a:lnTo>
                <a:lnTo>
                  <a:pt x="1283811" y="1655052"/>
                </a:lnTo>
                <a:lnTo>
                  <a:pt x="1239472" y="1672367"/>
                </a:lnTo>
                <a:lnTo>
                  <a:pt x="1193370" y="1688271"/>
                </a:lnTo>
                <a:lnTo>
                  <a:pt x="1146810" y="1706328"/>
                </a:lnTo>
                <a:lnTo>
                  <a:pt x="1100296" y="1689342"/>
                </a:lnTo>
                <a:lnTo>
                  <a:pt x="1065212" y="1673308"/>
                </a:lnTo>
                <a:lnTo>
                  <a:pt x="1035367" y="1647749"/>
                </a:lnTo>
                <a:lnTo>
                  <a:pt x="1004570" y="1602188"/>
                </a:lnTo>
                <a:lnTo>
                  <a:pt x="967216" y="1575494"/>
                </a:lnTo>
                <a:lnTo>
                  <a:pt x="943657" y="1567710"/>
                </a:lnTo>
                <a:lnTo>
                  <a:pt x="929481" y="1576788"/>
                </a:lnTo>
                <a:lnTo>
                  <a:pt x="920279" y="1600683"/>
                </a:lnTo>
                <a:lnTo>
                  <a:pt x="911642" y="1637348"/>
                </a:lnTo>
                <a:lnTo>
                  <a:pt x="899160" y="1684738"/>
                </a:lnTo>
                <a:lnTo>
                  <a:pt x="852122" y="1724037"/>
                </a:lnTo>
                <a:lnTo>
                  <a:pt x="825547" y="1747673"/>
                </a:lnTo>
                <a:lnTo>
                  <a:pt x="810260" y="1760938"/>
                </a:lnTo>
                <a:lnTo>
                  <a:pt x="797089" y="1769122"/>
                </a:lnTo>
                <a:lnTo>
                  <a:pt x="776863" y="1777518"/>
                </a:lnTo>
                <a:lnTo>
                  <a:pt x="740410" y="1791418"/>
                </a:lnTo>
                <a:lnTo>
                  <a:pt x="704535" y="1788390"/>
                </a:lnTo>
                <a:lnTo>
                  <a:pt x="653968" y="1785180"/>
                </a:lnTo>
                <a:lnTo>
                  <a:pt x="596574" y="1779165"/>
                </a:lnTo>
                <a:lnTo>
                  <a:pt x="540217" y="1767725"/>
                </a:lnTo>
                <a:lnTo>
                  <a:pt x="492760" y="1748238"/>
                </a:lnTo>
                <a:lnTo>
                  <a:pt x="458257" y="1722823"/>
                </a:lnTo>
                <a:lnTo>
                  <a:pt x="425683" y="1690763"/>
                </a:lnTo>
                <a:lnTo>
                  <a:pt x="395136" y="1653186"/>
                </a:lnTo>
                <a:lnTo>
                  <a:pt x="366715" y="1611220"/>
                </a:lnTo>
                <a:lnTo>
                  <a:pt x="340518" y="1565993"/>
                </a:lnTo>
                <a:lnTo>
                  <a:pt x="316646" y="1518632"/>
                </a:lnTo>
                <a:lnTo>
                  <a:pt x="295197" y="1470265"/>
                </a:lnTo>
                <a:lnTo>
                  <a:pt x="276270" y="1422021"/>
                </a:lnTo>
                <a:lnTo>
                  <a:pt x="259965" y="1375025"/>
                </a:lnTo>
                <a:lnTo>
                  <a:pt x="246379" y="1330408"/>
                </a:lnTo>
                <a:lnTo>
                  <a:pt x="235644" y="1312410"/>
                </a:lnTo>
                <a:lnTo>
                  <a:pt x="217646" y="1302627"/>
                </a:lnTo>
                <a:lnTo>
                  <a:pt x="196552" y="1295939"/>
                </a:lnTo>
                <a:lnTo>
                  <a:pt x="176529" y="1287228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9000" y="106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054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76800" y="160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6800" y="160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68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53000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16629" y="159003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6830" y="0"/>
                </a:move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16629" y="159003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38100"/>
                </a:move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16629" y="1590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92829" y="1666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8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38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86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14800" y="228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8600" y="121031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8600" y="121031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38600" y="1210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14800" y="1286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021070" y="4390390"/>
            <a:ext cx="20008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Proximity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15770" y="1736089"/>
            <a:ext cx="2192020" cy="491490"/>
          </a:xfrm>
          <a:custGeom>
            <a:avLst/>
            <a:gdLst/>
            <a:ahLst/>
            <a:cxnLst/>
            <a:rect l="l" t="t" r="r" b="b"/>
            <a:pathLst>
              <a:path w="2192020" h="491489">
                <a:moveTo>
                  <a:pt x="435610" y="0"/>
                </a:moveTo>
                <a:lnTo>
                  <a:pt x="0" y="245110"/>
                </a:lnTo>
                <a:lnTo>
                  <a:pt x="435610" y="491489"/>
                </a:lnTo>
                <a:lnTo>
                  <a:pt x="435610" y="368300"/>
                </a:lnTo>
                <a:lnTo>
                  <a:pt x="1973580" y="368300"/>
                </a:lnTo>
                <a:lnTo>
                  <a:pt x="2192020" y="245110"/>
                </a:lnTo>
                <a:lnTo>
                  <a:pt x="1972448" y="121920"/>
                </a:lnTo>
                <a:lnTo>
                  <a:pt x="435610" y="121920"/>
                </a:lnTo>
                <a:lnTo>
                  <a:pt x="435610" y="0"/>
                </a:lnTo>
                <a:close/>
              </a:path>
              <a:path w="2192020" h="491489">
                <a:moveTo>
                  <a:pt x="1973580" y="368300"/>
                </a:moveTo>
                <a:lnTo>
                  <a:pt x="1755140" y="368300"/>
                </a:lnTo>
                <a:lnTo>
                  <a:pt x="1755140" y="491489"/>
                </a:lnTo>
                <a:lnTo>
                  <a:pt x="1973580" y="368300"/>
                </a:lnTo>
                <a:close/>
              </a:path>
              <a:path w="2192020" h="491489">
                <a:moveTo>
                  <a:pt x="1755140" y="0"/>
                </a:moveTo>
                <a:lnTo>
                  <a:pt x="1755140" y="121920"/>
                </a:lnTo>
                <a:lnTo>
                  <a:pt x="1972448" y="121920"/>
                </a:lnTo>
                <a:lnTo>
                  <a:pt x="175514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5770" y="1736089"/>
            <a:ext cx="2192020" cy="491490"/>
          </a:xfrm>
          <a:custGeom>
            <a:avLst/>
            <a:gdLst/>
            <a:ahLst/>
            <a:cxnLst/>
            <a:rect l="l" t="t" r="r" b="b"/>
            <a:pathLst>
              <a:path w="2192020" h="491489">
                <a:moveTo>
                  <a:pt x="0" y="245110"/>
                </a:moveTo>
                <a:lnTo>
                  <a:pt x="435610" y="0"/>
                </a:lnTo>
                <a:lnTo>
                  <a:pt x="435610" y="121920"/>
                </a:lnTo>
                <a:lnTo>
                  <a:pt x="1755140" y="121920"/>
                </a:lnTo>
                <a:lnTo>
                  <a:pt x="1755140" y="0"/>
                </a:lnTo>
                <a:lnTo>
                  <a:pt x="2192020" y="245110"/>
                </a:lnTo>
                <a:lnTo>
                  <a:pt x="1755140" y="491489"/>
                </a:lnTo>
                <a:lnTo>
                  <a:pt x="1755140" y="368300"/>
                </a:lnTo>
                <a:lnTo>
                  <a:pt x="435610" y="368300"/>
                </a:lnTo>
                <a:lnTo>
                  <a:pt x="435610" y="491489"/>
                </a:lnTo>
                <a:lnTo>
                  <a:pt x="0" y="24511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5770" y="1736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07790" y="2227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287270" y="1112520"/>
            <a:ext cx="6480175" cy="96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3333"/>
                </a:solidFill>
                <a:latin typeface="Arial"/>
                <a:cs typeface="Arial"/>
              </a:rPr>
              <a:t>Similarity?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60" dirty="0"/>
              <a:t>How </a:t>
            </a:r>
            <a:r>
              <a:rPr sz="2800" spc="180" dirty="0"/>
              <a:t>to </a:t>
            </a:r>
            <a:r>
              <a:rPr sz="2800" spc="165" dirty="0"/>
              <a:t>Define </a:t>
            </a:r>
            <a:r>
              <a:rPr sz="2800" spc="125" dirty="0"/>
              <a:t>Inter-Cluster</a:t>
            </a:r>
            <a:r>
              <a:rPr sz="2800" spc="45" dirty="0"/>
              <a:t> </a:t>
            </a:r>
            <a:r>
              <a:rPr sz="2800" spc="165" dirty="0"/>
              <a:t>Similarity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571230" y="1112520"/>
            <a:ext cx="1962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62600" y="1066800"/>
          <a:ext cx="2971799" cy="2666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20"/>
                <a:gridCol w="504189"/>
                <a:gridCol w="502920"/>
                <a:gridCol w="502920"/>
                <a:gridCol w="152400"/>
              </a:tblGrid>
              <a:tr h="304800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0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9850" algn="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9850" algn="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7945" algn="r">
                        <a:lnSpc>
                          <a:spcPts val="1639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716270" y="3921759"/>
            <a:ext cx="819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6270" y="4291329"/>
            <a:ext cx="819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1066800"/>
            <a:ext cx="1383030" cy="1791970"/>
          </a:xfrm>
          <a:custGeom>
            <a:avLst/>
            <a:gdLst/>
            <a:ahLst/>
            <a:cxnLst/>
            <a:rect l="l" t="t" r="r" b="b"/>
            <a:pathLst>
              <a:path w="1383030" h="1791970">
                <a:moveTo>
                  <a:pt x="146050" y="504189"/>
                </a:moveTo>
                <a:lnTo>
                  <a:pt x="126950" y="546403"/>
                </a:lnTo>
                <a:lnTo>
                  <a:pt x="110096" y="590332"/>
                </a:lnTo>
                <a:lnTo>
                  <a:pt x="95190" y="635734"/>
                </a:lnTo>
                <a:lnTo>
                  <a:pt x="81938" y="682366"/>
                </a:lnTo>
                <a:lnTo>
                  <a:pt x="70044" y="729986"/>
                </a:lnTo>
                <a:lnTo>
                  <a:pt x="59213" y="778351"/>
                </a:lnTo>
                <a:lnTo>
                  <a:pt x="49150" y="827219"/>
                </a:lnTo>
                <a:lnTo>
                  <a:pt x="39558" y="876347"/>
                </a:lnTo>
                <a:lnTo>
                  <a:pt x="30142" y="925492"/>
                </a:lnTo>
                <a:lnTo>
                  <a:pt x="20608" y="974413"/>
                </a:lnTo>
                <a:lnTo>
                  <a:pt x="10659" y="1022866"/>
                </a:lnTo>
                <a:lnTo>
                  <a:pt x="0" y="1070610"/>
                </a:lnTo>
                <a:lnTo>
                  <a:pt x="6591" y="1139877"/>
                </a:lnTo>
                <a:lnTo>
                  <a:pt x="13358" y="1191260"/>
                </a:lnTo>
                <a:lnTo>
                  <a:pt x="21748" y="1232058"/>
                </a:lnTo>
                <a:lnTo>
                  <a:pt x="33208" y="1269576"/>
                </a:lnTo>
                <a:lnTo>
                  <a:pt x="49183" y="1311116"/>
                </a:lnTo>
                <a:lnTo>
                  <a:pt x="71120" y="1363979"/>
                </a:lnTo>
                <a:lnTo>
                  <a:pt x="105866" y="1384022"/>
                </a:lnTo>
                <a:lnTo>
                  <a:pt x="137636" y="1406207"/>
                </a:lnTo>
                <a:lnTo>
                  <a:pt x="169167" y="1427916"/>
                </a:lnTo>
                <a:lnTo>
                  <a:pt x="203200" y="1446529"/>
                </a:lnTo>
                <a:lnTo>
                  <a:pt x="250695" y="1439214"/>
                </a:lnTo>
                <a:lnTo>
                  <a:pt x="286867" y="1431520"/>
                </a:lnTo>
                <a:lnTo>
                  <a:pt x="313300" y="1425086"/>
                </a:lnTo>
                <a:lnTo>
                  <a:pt x="331581" y="1421549"/>
                </a:lnTo>
                <a:lnTo>
                  <a:pt x="354897" y="1469117"/>
                </a:lnTo>
                <a:lnTo>
                  <a:pt x="356203" y="1504624"/>
                </a:lnTo>
                <a:lnTo>
                  <a:pt x="358872" y="1552853"/>
                </a:lnTo>
                <a:lnTo>
                  <a:pt x="364490" y="1615439"/>
                </a:lnTo>
                <a:lnTo>
                  <a:pt x="367010" y="1630898"/>
                </a:lnTo>
                <a:lnTo>
                  <a:pt x="370363" y="1646713"/>
                </a:lnTo>
                <a:lnTo>
                  <a:pt x="373955" y="1662767"/>
                </a:lnTo>
                <a:lnTo>
                  <a:pt x="377190" y="1678939"/>
                </a:lnTo>
                <a:lnTo>
                  <a:pt x="409475" y="1709896"/>
                </a:lnTo>
                <a:lnTo>
                  <a:pt x="421163" y="1720850"/>
                </a:lnTo>
                <a:lnTo>
                  <a:pt x="433089" y="1726088"/>
                </a:lnTo>
                <a:lnTo>
                  <a:pt x="466090" y="1739900"/>
                </a:lnTo>
                <a:lnTo>
                  <a:pt x="491906" y="1752004"/>
                </a:lnTo>
                <a:lnTo>
                  <a:pt x="520223" y="1766252"/>
                </a:lnTo>
                <a:lnTo>
                  <a:pt x="543063" y="1778119"/>
                </a:lnTo>
                <a:lnTo>
                  <a:pt x="552450" y="1783079"/>
                </a:lnTo>
                <a:lnTo>
                  <a:pt x="597934" y="1782968"/>
                </a:lnTo>
                <a:lnTo>
                  <a:pt x="645395" y="1787689"/>
                </a:lnTo>
                <a:lnTo>
                  <a:pt x="692785" y="1791493"/>
                </a:lnTo>
                <a:lnTo>
                  <a:pt x="738058" y="1788630"/>
                </a:lnTo>
                <a:lnTo>
                  <a:pt x="779168" y="1773349"/>
                </a:lnTo>
                <a:lnTo>
                  <a:pt x="814069" y="1739900"/>
                </a:lnTo>
                <a:lnTo>
                  <a:pt x="838398" y="1685389"/>
                </a:lnTo>
                <a:lnTo>
                  <a:pt x="857250" y="1616233"/>
                </a:lnTo>
                <a:lnTo>
                  <a:pt x="869434" y="1556841"/>
                </a:lnTo>
                <a:lnTo>
                  <a:pt x="873760" y="1531620"/>
                </a:lnTo>
                <a:lnTo>
                  <a:pt x="914102" y="1545272"/>
                </a:lnTo>
                <a:lnTo>
                  <a:pt x="953611" y="1560830"/>
                </a:lnTo>
                <a:lnTo>
                  <a:pt x="992882" y="1577340"/>
                </a:lnTo>
                <a:lnTo>
                  <a:pt x="1032510" y="1593850"/>
                </a:lnTo>
                <a:lnTo>
                  <a:pt x="1068236" y="1592542"/>
                </a:lnTo>
                <a:lnTo>
                  <a:pt x="1108695" y="1592257"/>
                </a:lnTo>
                <a:lnTo>
                  <a:pt x="1151775" y="1590284"/>
                </a:lnTo>
                <a:lnTo>
                  <a:pt x="1195366" y="1583912"/>
                </a:lnTo>
                <a:lnTo>
                  <a:pt x="1237357" y="1570430"/>
                </a:lnTo>
                <a:lnTo>
                  <a:pt x="1275639" y="1547130"/>
                </a:lnTo>
                <a:lnTo>
                  <a:pt x="1308100" y="1511300"/>
                </a:lnTo>
                <a:lnTo>
                  <a:pt x="1330285" y="1469032"/>
                </a:lnTo>
                <a:lnTo>
                  <a:pt x="1345565" y="1421764"/>
                </a:lnTo>
                <a:lnTo>
                  <a:pt x="1357034" y="1371639"/>
                </a:lnTo>
                <a:lnTo>
                  <a:pt x="1367789" y="1320800"/>
                </a:lnTo>
                <a:lnTo>
                  <a:pt x="1371778" y="1302166"/>
                </a:lnTo>
                <a:lnTo>
                  <a:pt x="1376838" y="1282223"/>
                </a:lnTo>
                <a:lnTo>
                  <a:pt x="1381184" y="1266328"/>
                </a:lnTo>
                <a:lnTo>
                  <a:pt x="1383030" y="1259839"/>
                </a:lnTo>
                <a:lnTo>
                  <a:pt x="1365726" y="1204892"/>
                </a:lnTo>
                <a:lnTo>
                  <a:pt x="1343659" y="1163161"/>
                </a:lnTo>
                <a:lnTo>
                  <a:pt x="1315878" y="1127859"/>
                </a:lnTo>
                <a:lnTo>
                  <a:pt x="1281430" y="1092200"/>
                </a:lnTo>
                <a:lnTo>
                  <a:pt x="1300320" y="1045965"/>
                </a:lnTo>
                <a:lnTo>
                  <a:pt x="1317789" y="999597"/>
                </a:lnTo>
                <a:lnTo>
                  <a:pt x="1333814" y="952807"/>
                </a:lnTo>
                <a:lnTo>
                  <a:pt x="1348373" y="905306"/>
                </a:lnTo>
                <a:lnTo>
                  <a:pt x="1361443" y="856805"/>
                </a:lnTo>
                <a:lnTo>
                  <a:pt x="1373003" y="807016"/>
                </a:lnTo>
                <a:lnTo>
                  <a:pt x="1383030" y="755650"/>
                </a:lnTo>
                <a:lnTo>
                  <a:pt x="1374713" y="696674"/>
                </a:lnTo>
                <a:lnTo>
                  <a:pt x="1364398" y="646807"/>
                </a:lnTo>
                <a:lnTo>
                  <a:pt x="1351172" y="603960"/>
                </a:lnTo>
                <a:lnTo>
                  <a:pt x="1334125" y="566046"/>
                </a:lnTo>
                <a:lnTo>
                  <a:pt x="1312346" y="530974"/>
                </a:lnTo>
                <a:lnTo>
                  <a:pt x="1284925" y="496658"/>
                </a:lnTo>
                <a:lnTo>
                  <a:pt x="1250950" y="461010"/>
                </a:lnTo>
                <a:lnTo>
                  <a:pt x="1206933" y="448213"/>
                </a:lnTo>
                <a:lnTo>
                  <a:pt x="1191529" y="449138"/>
                </a:lnTo>
                <a:lnTo>
                  <a:pt x="1179822" y="452568"/>
                </a:lnTo>
                <a:lnTo>
                  <a:pt x="1171281" y="456719"/>
                </a:lnTo>
                <a:lnTo>
                  <a:pt x="1165374" y="459810"/>
                </a:lnTo>
                <a:lnTo>
                  <a:pt x="1161573" y="460057"/>
                </a:lnTo>
                <a:lnTo>
                  <a:pt x="1159347" y="455678"/>
                </a:lnTo>
                <a:lnTo>
                  <a:pt x="1158164" y="444889"/>
                </a:lnTo>
                <a:lnTo>
                  <a:pt x="1157495" y="425909"/>
                </a:lnTo>
                <a:lnTo>
                  <a:pt x="1156810" y="396953"/>
                </a:lnTo>
                <a:lnTo>
                  <a:pt x="1155577" y="356240"/>
                </a:lnTo>
                <a:lnTo>
                  <a:pt x="1153267" y="301986"/>
                </a:lnTo>
                <a:lnTo>
                  <a:pt x="1149350" y="232410"/>
                </a:lnTo>
                <a:lnTo>
                  <a:pt x="1117488" y="181975"/>
                </a:lnTo>
                <a:lnTo>
                  <a:pt x="1079469" y="148366"/>
                </a:lnTo>
                <a:lnTo>
                  <a:pt x="1037061" y="125242"/>
                </a:lnTo>
                <a:lnTo>
                  <a:pt x="992032" y="106263"/>
                </a:lnTo>
                <a:lnTo>
                  <a:pt x="946150" y="85089"/>
                </a:lnTo>
                <a:lnTo>
                  <a:pt x="907712" y="101897"/>
                </a:lnTo>
                <a:lnTo>
                  <a:pt x="878681" y="117633"/>
                </a:lnTo>
                <a:lnTo>
                  <a:pt x="854174" y="143132"/>
                </a:lnTo>
                <a:lnTo>
                  <a:pt x="829310" y="189229"/>
                </a:lnTo>
                <a:lnTo>
                  <a:pt x="792886" y="218927"/>
                </a:lnTo>
                <a:lnTo>
                  <a:pt x="772312" y="221985"/>
                </a:lnTo>
                <a:lnTo>
                  <a:pt x="761187" y="201940"/>
                </a:lnTo>
                <a:lnTo>
                  <a:pt x="753110" y="162326"/>
                </a:lnTo>
                <a:lnTo>
                  <a:pt x="741680" y="106679"/>
                </a:lnTo>
                <a:lnTo>
                  <a:pt x="703062" y="67380"/>
                </a:lnTo>
                <a:lnTo>
                  <a:pt x="681237" y="43744"/>
                </a:lnTo>
                <a:lnTo>
                  <a:pt x="668654" y="30480"/>
                </a:lnTo>
                <a:lnTo>
                  <a:pt x="657765" y="22295"/>
                </a:lnTo>
                <a:lnTo>
                  <a:pt x="641020" y="13899"/>
                </a:lnTo>
                <a:lnTo>
                  <a:pt x="610869" y="0"/>
                </a:lnTo>
                <a:lnTo>
                  <a:pt x="571242" y="3155"/>
                </a:lnTo>
                <a:lnTo>
                  <a:pt x="515778" y="8096"/>
                </a:lnTo>
                <a:lnTo>
                  <a:pt x="456743" y="19466"/>
                </a:lnTo>
                <a:lnTo>
                  <a:pt x="406400" y="41910"/>
                </a:lnTo>
                <a:lnTo>
                  <a:pt x="377873" y="67669"/>
                </a:lnTo>
                <a:lnTo>
                  <a:pt x="351007" y="100004"/>
                </a:lnTo>
                <a:lnTo>
                  <a:pt x="325864" y="137796"/>
                </a:lnTo>
                <a:lnTo>
                  <a:pt x="302503" y="179923"/>
                </a:lnTo>
                <a:lnTo>
                  <a:pt x="280987" y="225266"/>
                </a:lnTo>
                <a:lnTo>
                  <a:pt x="261376" y="272704"/>
                </a:lnTo>
                <a:lnTo>
                  <a:pt x="243730" y="321118"/>
                </a:lnTo>
                <a:lnTo>
                  <a:pt x="228112" y="369387"/>
                </a:lnTo>
                <a:lnTo>
                  <a:pt x="214581" y="416391"/>
                </a:lnTo>
                <a:lnTo>
                  <a:pt x="203200" y="461010"/>
                </a:lnTo>
                <a:lnTo>
                  <a:pt x="194270" y="478472"/>
                </a:lnTo>
                <a:lnTo>
                  <a:pt x="179387" y="488314"/>
                </a:lnTo>
                <a:lnTo>
                  <a:pt x="162123" y="495300"/>
                </a:lnTo>
                <a:lnTo>
                  <a:pt x="146050" y="5041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8829" y="106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2600" y="23901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0" y="23901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2600" y="2466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8800" y="2388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6400" y="162813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2962"/>
                </a:lnTo>
                <a:lnTo>
                  <a:pt x="10953" y="64611"/>
                </a:lnTo>
                <a:lnTo>
                  <a:pt x="23038" y="72211"/>
                </a:lnTo>
                <a:lnTo>
                  <a:pt x="38100" y="74930"/>
                </a:lnTo>
                <a:lnTo>
                  <a:pt x="53161" y="72211"/>
                </a:lnTo>
                <a:lnTo>
                  <a:pt x="65246" y="64611"/>
                </a:lnTo>
                <a:lnTo>
                  <a:pt x="73282" y="52962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6400" y="162813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2962"/>
                </a:lnTo>
                <a:lnTo>
                  <a:pt x="65246" y="64611"/>
                </a:lnTo>
                <a:lnTo>
                  <a:pt x="53161" y="72211"/>
                </a:lnTo>
                <a:lnTo>
                  <a:pt x="38100" y="74930"/>
                </a:lnTo>
                <a:lnTo>
                  <a:pt x="23038" y="72211"/>
                </a:lnTo>
                <a:lnTo>
                  <a:pt x="10953" y="64611"/>
                </a:lnTo>
                <a:lnTo>
                  <a:pt x="2917" y="52962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6400" y="1703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600" y="1626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200" y="208533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2962"/>
                </a:lnTo>
                <a:lnTo>
                  <a:pt x="10953" y="64611"/>
                </a:lnTo>
                <a:lnTo>
                  <a:pt x="23038" y="72211"/>
                </a:lnTo>
                <a:lnTo>
                  <a:pt x="38100" y="74930"/>
                </a:lnTo>
                <a:lnTo>
                  <a:pt x="53161" y="72211"/>
                </a:lnTo>
                <a:lnTo>
                  <a:pt x="65246" y="64611"/>
                </a:lnTo>
                <a:lnTo>
                  <a:pt x="73282" y="52962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200" y="208533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2962"/>
                </a:lnTo>
                <a:lnTo>
                  <a:pt x="65246" y="64611"/>
                </a:lnTo>
                <a:lnTo>
                  <a:pt x="53161" y="72211"/>
                </a:lnTo>
                <a:lnTo>
                  <a:pt x="38100" y="74930"/>
                </a:lnTo>
                <a:lnTo>
                  <a:pt x="23038" y="72211"/>
                </a:lnTo>
                <a:lnTo>
                  <a:pt x="10953" y="64611"/>
                </a:lnTo>
                <a:lnTo>
                  <a:pt x="2917" y="52962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200" y="2160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400" y="2084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3729" y="193167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36830" y="0"/>
                </a:move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3729" y="193167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0" y="38100"/>
                </a:moveTo>
                <a:lnTo>
                  <a:pt x="2718" y="23038"/>
                </a:lnTo>
                <a:lnTo>
                  <a:pt x="10318" y="10953"/>
                </a:lnTo>
                <a:lnTo>
                  <a:pt x="21967" y="2917"/>
                </a:lnTo>
                <a:lnTo>
                  <a:pt x="36830" y="0"/>
                </a:lnTo>
                <a:lnTo>
                  <a:pt x="51891" y="2917"/>
                </a:lnTo>
                <a:lnTo>
                  <a:pt x="63976" y="10953"/>
                </a:lnTo>
                <a:lnTo>
                  <a:pt x="72012" y="23038"/>
                </a:lnTo>
                <a:lnTo>
                  <a:pt x="74930" y="38100"/>
                </a:lnTo>
                <a:lnTo>
                  <a:pt x="72012" y="53161"/>
                </a:lnTo>
                <a:lnTo>
                  <a:pt x="63976" y="65246"/>
                </a:lnTo>
                <a:lnTo>
                  <a:pt x="51891" y="73282"/>
                </a:lnTo>
                <a:lnTo>
                  <a:pt x="36830" y="76200"/>
                </a:lnTo>
                <a:lnTo>
                  <a:pt x="21967" y="73282"/>
                </a:lnTo>
                <a:lnTo>
                  <a:pt x="10318" y="65246"/>
                </a:lnTo>
                <a:lnTo>
                  <a:pt x="2718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3729" y="2007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79929" y="193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29000" y="1104181"/>
            <a:ext cx="1676400" cy="1791970"/>
          </a:xfrm>
          <a:custGeom>
            <a:avLst/>
            <a:gdLst/>
            <a:ahLst/>
            <a:cxnLst/>
            <a:rect l="l" t="t" r="r" b="b"/>
            <a:pathLst>
              <a:path w="1676400" h="1791970">
                <a:moveTo>
                  <a:pt x="176529" y="1287228"/>
                </a:moveTo>
                <a:lnTo>
                  <a:pt x="153532" y="1245014"/>
                </a:lnTo>
                <a:lnTo>
                  <a:pt x="133203" y="1201085"/>
                </a:lnTo>
                <a:lnTo>
                  <a:pt x="115192" y="1155684"/>
                </a:lnTo>
                <a:lnTo>
                  <a:pt x="99154" y="1109052"/>
                </a:lnTo>
                <a:lnTo>
                  <a:pt x="84737" y="1061432"/>
                </a:lnTo>
                <a:lnTo>
                  <a:pt x="71596" y="1013067"/>
                </a:lnTo>
                <a:lnTo>
                  <a:pt x="59380" y="964199"/>
                </a:lnTo>
                <a:lnTo>
                  <a:pt x="47742" y="915071"/>
                </a:lnTo>
                <a:lnTo>
                  <a:pt x="36333" y="865925"/>
                </a:lnTo>
                <a:lnTo>
                  <a:pt x="24806" y="817004"/>
                </a:lnTo>
                <a:lnTo>
                  <a:pt x="12810" y="768551"/>
                </a:lnTo>
                <a:lnTo>
                  <a:pt x="0" y="720808"/>
                </a:lnTo>
                <a:lnTo>
                  <a:pt x="8337" y="651099"/>
                </a:lnTo>
                <a:lnTo>
                  <a:pt x="16745" y="599593"/>
                </a:lnTo>
                <a:lnTo>
                  <a:pt x="26987" y="558883"/>
                </a:lnTo>
                <a:lnTo>
                  <a:pt x="40828" y="521559"/>
                </a:lnTo>
                <a:lnTo>
                  <a:pt x="60031" y="480213"/>
                </a:lnTo>
                <a:lnTo>
                  <a:pt x="86360" y="427438"/>
                </a:lnTo>
                <a:lnTo>
                  <a:pt x="128150" y="407396"/>
                </a:lnTo>
                <a:lnTo>
                  <a:pt x="166369" y="385210"/>
                </a:lnTo>
                <a:lnTo>
                  <a:pt x="204589" y="363501"/>
                </a:lnTo>
                <a:lnTo>
                  <a:pt x="246379" y="344888"/>
                </a:lnTo>
                <a:lnTo>
                  <a:pt x="299729" y="351557"/>
                </a:lnTo>
                <a:lnTo>
                  <a:pt x="341388" y="358658"/>
                </a:lnTo>
                <a:lnTo>
                  <a:pt x="372844" y="364930"/>
                </a:lnTo>
                <a:lnTo>
                  <a:pt x="395581" y="369112"/>
                </a:lnTo>
                <a:lnTo>
                  <a:pt x="429071" y="339714"/>
                </a:lnTo>
                <a:lnTo>
                  <a:pt x="432146" y="279683"/>
                </a:lnTo>
                <a:lnTo>
                  <a:pt x="435468" y="233920"/>
                </a:lnTo>
                <a:lnTo>
                  <a:pt x="441960" y="175978"/>
                </a:lnTo>
                <a:lnTo>
                  <a:pt x="444698" y="160520"/>
                </a:lnTo>
                <a:lnTo>
                  <a:pt x="448627" y="144704"/>
                </a:lnTo>
                <a:lnTo>
                  <a:pt x="453032" y="128650"/>
                </a:lnTo>
                <a:lnTo>
                  <a:pt x="457200" y="112478"/>
                </a:lnTo>
                <a:lnTo>
                  <a:pt x="491225" y="85655"/>
                </a:lnTo>
                <a:lnTo>
                  <a:pt x="505988" y="73463"/>
                </a:lnTo>
                <a:lnTo>
                  <a:pt x="514532" y="68587"/>
                </a:lnTo>
                <a:lnTo>
                  <a:pt x="565150" y="51518"/>
                </a:lnTo>
                <a:lnTo>
                  <a:pt x="631190" y="25165"/>
                </a:lnTo>
                <a:lnTo>
                  <a:pt x="670560" y="8338"/>
                </a:lnTo>
                <a:lnTo>
                  <a:pt x="717401" y="8864"/>
                </a:lnTo>
                <a:lnTo>
                  <a:pt x="766465" y="5235"/>
                </a:lnTo>
                <a:lnTo>
                  <a:pt x="816084" y="1073"/>
                </a:lnTo>
                <a:lnTo>
                  <a:pt x="864592" y="0"/>
                </a:lnTo>
                <a:lnTo>
                  <a:pt x="910323" y="5635"/>
                </a:lnTo>
                <a:lnTo>
                  <a:pt x="951611" y="21601"/>
                </a:lnTo>
                <a:lnTo>
                  <a:pt x="986789" y="51518"/>
                </a:lnTo>
                <a:lnTo>
                  <a:pt x="1016853" y="105294"/>
                </a:lnTo>
                <a:lnTo>
                  <a:pt x="1039653" y="174073"/>
                </a:lnTo>
                <a:lnTo>
                  <a:pt x="1054119" y="233326"/>
                </a:lnTo>
                <a:lnTo>
                  <a:pt x="1059179" y="258528"/>
                </a:lnTo>
                <a:lnTo>
                  <a:pt x="1108630" y="245610"/>
                </a:lnTo>
                <a:lnTo>
                  <a:pt x="1156652" y="230429"/>
                </a:lnTo>
                <a:lnTo>
                  <a:pt x="1204198" y="214058"/>
                </a:lnTo>
                <a:lnTo>
                  <a:pt x="1252220" y="197568"/>
                </a:lnTo>
                <a:lnTo>
                  <a:pt x="1289804" y="198823"/>
                </a:lnTo>
                <a:lnTo>
                  <a:pt x="1331912" y="199036"/>
                </a:lnTo>
                <a:lnTo>
                  <a:pt x="1376878" y="200023"/>
                </a:lnTo>
                <a:lnTo>
                  <a:pt x="1423034" y="203600"/>
                </a:lnTo>
                <a:lnTo>
                  <a:pt x="1468715" y="211582"/>
                </a:lnTo>
                <a:lnTo>
                  <a:pt x="1512252" y="225786"/>
                </a:lnTo>
                <a:lnTo>
                  <a:pt x="1551979" y="248026"/>
                </a:lnTo>
                <a:lnTo>
                  <a:pt x="1586229" y="280118"/>
                </a:lnTo>
                <a:lnTo>
                  <a:pt x="1613614" y="322385"/>
                </a:lnTo>
                <a:lnTo>
                  <a:pt x="1631950" y="369653"/>
                </a:lnTo>
                <a:lnTo>
                  <a:pt x="1645523" y="419778"/>
                </a:lnTo>
                <a:lnTo>
                  <a:pt x="1658620" y="470618"/>
                </a:lnTo>
                <a:lnTo>
                  <a:pt x="1663541" y="488715"/>
                </a:lnTo>
                <a:lnTo>
                  <a:pt x="1669414" y="508718"/>
                </a:lnTo>
                <a:lnTo>
                  <a:pt x="1674336" y="524910"/>
                </a:lnTo>
                <a:lnTo>
                  <a:pt x="1676400" y="531578"/>
                </a:lnTo>
                <a:lnTo>
                  <a:pt x="1656079" y="586347"/>
                </a:lnTo>
                <a:lnTo>
                  <a:pt x="1629092" y="627780"/>
                </a:lnTo>
                <a:lnTo>
                  <a:pt x="1594961" y="663023"/>
                </a:lnTo>
                <a:lnTo>
                  <a:pt x="1553210" y="699218"/>
                </a:lnTo>
                <a:lnTo>
                  <a:pt x="1576295" y="745452"/>
                </a:lnTo>
                <a:lnTo>
                  <a:pt x="1597626" y="791820"/>
                </a:lnTo>
                <a:lnTo>
                  <a:pt x="1617158" y="838610"/>
                </a:lnTo>
                <a:lnTo>
                  <a:pt x="1634845" y="886111"/>
                </a:lnTo>
                <a:lnTo>
                  <a:pt x="1650644" y="934612"/>
                </a:lnTo>
                <a:lnTo>
                  <a:pt x="1664510" y="984401"/>
                </a:lnTo>
                <a:lnTo>
                  <a:pt x="1676400" y="1035768"/>
                </a:lnTo>
                <a:lnTo>
                  <a:pt x="1666673" y="1094743"/>
                </a:lnTo>
                <a:lnTo>
                  <a:pt x="1654258" y="1144610"/>
                </a:lnTo>
                <a:lnTo>
                  <a:pt x="1638177" y="1187457"/>
                </a:lnTo>
                <a:lnTo>
                  <a:pt x="1617454" y="1225372"/>
                </a:lnTo>
                <a:lnTo>
                  <a:pt x="1591110" y="1260443"/>
                </a:lnTo>
                <a:lnTo>
                  <a:pt x="1558167" y="1294759"/>
                </a:lnTo>
                <a:lnTo>
                  <a:pt x="1517650" y="1330408"/>
                </a:lnTo>
                <a:lnTo>
                  <a:pt x="1464235" y="1342738"/>
                </a:lnTo>
                <a:lnTo>
                  <a:pt x="1445496" y="1341638"/>
                </a:lnTo>
                <a:lnTo>
                  <a:pt x="1431215" y="1338072"/>
                </a:lnTo>
                <a:lnTo>
                  <a:pt x="1420756" y="1333823"/>
                </a:lnTo>
                <a:lnTo>
                  <a:pt x="1413480" y="1330674"/>
                </a:lnTo>
                <a:lnTo>
                  <a:pt x="1408747" y="1330408"/>
                </a:lnTo>
                <a:lnTo>
                  <a:pt x="1405919" y="1334807"/>
                </a:lnTo>
                <a:lnTo>
                  <a:pt x="1404358" y="1345653"/>
                </a:lnTo>
                <a:lnTo>
                  <a:pt x="1403424" y="1364731"/>
                </a:lnTo>
                <a:lnTo>
                  <a:pt x="1402478" y="1393823"/>
                </a:lnTo>
                <a:lnTo>
                  <a:pt x="1400884" y="1434711"/>
                </a:lnTo>
                <a:lnTo>
                  <a:pt x="1398000" y="1489178"/>
                </a:lnTo>
                <a:lnTo>
                  <a:pt x="1393189" y="1559008"/>
                </a:lnTo>
                <a:lnTo>
                  <a:pt x="1361975" y="1601935"/>
                </a:lnTo>
                <a:lnTo>
                  <a:pt x="1325080" y="1632762"/>
                </a:lnTo>
                <a:lnTo>
                  <a:pt x="1283811" y="1655052"/>
                </a:lnTo>
                <a:lnTo>
                  <a:pt x="1239472" y="1672367"/>
                </a:lnTo>
                <a:lnTo>
                  <a:pt x="1193370" y="1688271"/>
                </a:lnTo>
                <a:lnTo>
                  <a:pt x="1146810" y="1706328"/>
                </a:lnTo>
                <a:lnTo>
                  <a:pt x="1100296" y="1689342"/>
                </a:lnTo>
                <a:lnTo>
                  <a:pt x="1065212" y="1673308"/>
                </a:lnTo>
                <a:lnTo>
                  <a:pt x="1035367" y="1647749"/>
                </a:lnTo>
                <a:lnTo>
                  <a:pt x="1004570" y="1602188"/>
                </a:lnTo>
                <a:lnTo>
                  <a:pt x="967216" y="1575494"/>
                </a:lnTo>
                <a:lnTo>
                  <a:pt x="943657" y="1567710"/>
                </a:lnTo>
                <a:lnTo>
                  <a:pt x="929481" y="1576788"/>
                </a:lnTo>
                <a:lnTo>
                  <a:pt x="920279" y="1600683"/>
                </a:lnTo>
                <a:lnTo>
                  <a:pt x="911642" y="1637348"/>
                </a:lnTo>
                <a:lnTo>
                  <a:pt x="899160" y="1684738"/>
                </a:lnTo>
                <a:lnTo>
                  <a:pt x="852122" y="1724037"/>
                </a:lnTo>
                <a:lnTo>
                  <a:pt x="825547" y="1747673"/>
                </a:lnTo>
                <a:lnTo>
                  <a:pt x="810260" y="1760938"/>
                </a:lnTo>
                <a:lnTo>
                  <a:pt x="797089" y="1769122"/>
                </a:lnTo>
                <a:lnTo>
                  <a:pt x="776863" y="1777518"/>
                </a:lnTo>
                <a:lnTo>
                  <a:pt x="740410" y="1791418"/>
                </a:lnTo>
                <a:lnTo>
                  <a:pt x="704535" y="1788390"/>
                </a:lnTo>
                <a:lnTo>
                  <a:pt x="653968" y="1785180"/>
                </a:lnTo>
                <a:lnTo>
                  <a:pt x="596574" y="1779165"/>
                </a:lnTo>
                <a:lnTo>
                  <a:pt x="540217" y="1767725"/>
                </a:lnTo>
                <a:lnTo>
                  <a:pt x="492760" y="1748238"/>
                </a:lnTo>
                <a:lnTo>
                  <a:pt x="458257" y="1722823"/>
                </a:lnTo>
                <a:lnTo>
                  <a:pt x="425683" y="1690763"/>
                </a:lnTo>
                <a:lnTo>
                  <a:pt x="395136" y="1653186"/>
                </a:lnTo>
                <a:lnTo>
                  <a:pt x="366715" y="1611220"/>
                </a:lnTo>
                <a:lnTo>
                  <a:pt x="340518" y="1565993"/>
                </a:lnTo>
                <a:lnTo>
                  <a:pt x="316646" y="1518632"/>
                </a:lnTo>
                <a:lnTo>
                  <a:pt x="295197" y="1470265"/>
                </a:lnTo>
                <a:lnTo>
                  <a:pt x="276270" y="1422021"/>
                </a:lnTo>
                <a:lnTo>
                  <a:pt x="259965" y="1375025"/>
                </a:lnTo>
                <a:lnTo>
                  <a:pt x="246379" y="1330408"/>
                </a:lnTo>
                <a:lnTo>
                  <a:pt x="235644" y="1312410"/>
                </a:lnTo>
                <a:lnTo>
                  <a:pt x="217646" y="1302627"/>
                </a:lnTo>
                <a:lnTo>
                  <a:pt x="196552" y="1295939"/>
                </a:lnTo>
                <a:lnTo>
                  <a:pt x="176529" y="1287228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29000" y="106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054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6800" y="17805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718"/>
                </a:lnTo>
                <a:lnTo>
                  <a:pt x="10953" y="10318"/>
                </a:lnTo>
                <a:lnTo>
                  <a:pt x="2917" y="21967"/>
                </a:lnTo>
                <a:lnTo>
                  <a:pt x="0" y="36830"/>
                </a:lnTo>
                <a:lnTo>
                  <a:pt x="2917" y="52625"/>
                </a:lnTo>
                <a:lnTo>
                  <a:pt x="10953" y="65087"/>
                </a:lnTo>
                <a:lnTo>
                  <a:pt x="23038" y="73263"/>
                </a:lnTo>
                <a:lnTo>
                  <a:pt x="38100" y="76200"/>
                </a:lnTo>
                <a:lnTo>
                  <a:pt x="53161" y="73263"/>
                </a:lnTo>
                <a:lnTo>
                  <a:pt x="65246" y="65087"/>
                </a:lnTo>
                <a:lnTo>
                  <a:pt x="73282" y="52625"/>
                </a:lnTo>
                <a:lnTo>
                  <a:pt x="76200" y="36830"/>
                </a:lnTo>
                <a:lnTo>
                  <a:pt x="73282" y="21967"/>
                </a:lnTo>
                <a:lnTo>
                  <a:pt x="65246" y="10318"/>
                </a:lnTo>
                <a:lnTo>
                  <a:pt x="53161" y="2718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76800" y="17805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6830"/>
                </a:moveTo>
                <a:lnTo>
                  <a:pt x="2917" y="52625"/>
                </a:lnTo>
                <a:lnTo>
                  <a:pt x="10953" y="65087"/>
                </a:lnTo>
                <a:lnTo>
                  <a:pt x="23038" y="73263"/>
                </a:lnTo>
                <a:lnTo>
                  <a:pt x="38100" y="76200"/>
                </a:lnTo>
                <a:lnTo>
                  <a:pt x="53161" y="73263"/>
                </a:lnTo>
                <a:lnTo>
                  <a:pt x="65246" y="65087"/>
                </a:lnTo>
                <a:lnTo>
                  <a:pt x="73282" y="52625"/>
                </a:lnTo>
                <a:lnTo>
                  <a:pt x="76200" y="36830"/>
                </a:lnTo>
                <a:lnTo>
                  <a:pt x="73282" y="21967"/>
                </a:lnTo>
                <a:lnTo>
                  <a:pt x="65246" y="10318"/>
                </a:lnTo>
                <a:lnTo>
                  <a:pt x="53161" y="2718"/>
                </a:lnTo>
                <a:lnTo>
                  <a:pt x="38100" y="0"/>
                </a:lnTo>
                <a:lnTo>
                  <a:pt x="23038" y="2718"/>
                </a:lnTo>
                <a:lnTo>
                  <a:pt x="10953" y="10318"/>
                </a:lnTo>
                <a:lnTo>
                  <a:pt x="2917" y="21967"/>
                </a:lnTo>
                <a:lnTo>
                  <a:pt x="0" y="3683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6800" y="1780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3000" y="1856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6629" y="177037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830" y="0"/>
                </a:moveTo>
                <a:lnTo>
                  <a:pt x="21967" y="2718"/>
                </a:lnTo>
                <a:lnTo>
                  <a:pt x="10318" y="10318"/>
                </a:lnTo>
                <a:lnTo>
                  <a:pt x="2718" y="21967"/>
                </a:lnTo>
                <a:lnTo>
                  <a:pt x="0" y="36830"/>
                </a:lnTo>
                <a:lnTo>
                  <a:pt x="2718" y="51891"/>
                </a:lnTo>
                <a:lnTo>
                  <a:pt x="10318" y="63976"/>
                </a:lnTo>
                <a:lnTo>
                  <a:pt x="21967" y="72012"/>
                </a:lnTo>
                <a:lnTo>
                  <a:pt x="36830" y="74930"/>
                </a:lnTo>
                <a:lnTo>
                  <a:pt x="51891" y="72012"/>
                </a:lnTo>
                <a:lnTo>
                  <a:pt x="63976" y="63976"/>
                </a:lnTo>
                <a:lnTo>
                  <a:pt x="72012" y="51891"/>
                </a:lnTo>
                <a:lnTo>
                  <a:pt x="74930" y="36830"/>
                </a:lnTo>
                <a:lnTo>
                  <a:pt x="72012" y="21967"/>
                </a:lnTo>
                <a:lnTo>
                  <a:pt x="63976" y="10318"/>
                </a:lnTo>
                <a:lnTo>
                  <a:pt x="51891" y="2718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16629" y="177037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6830"/>
                </a:moveTo>
                <a:lnTo>
                  <a:pt x="2718" y="51891"/>
                </a:lnTo>
                <a:lnTo>
                  <a:pt x="10318" y="63976"/>
                </a:lnTo>
                <a:lnTo>
                  <a:pt x="21967" y="72012"/>
                </a:lnTo>
                <a:lnTo>
                  <a:pt x="36830" y="74930"/>
                </a:lnTo>
                <a:lnTo>
                  <a:pt x="51891" y="72012"/>
                </a:lnTo>
                <a:lnTo>
                  <a:pt x="63976" y="63976"/>
                </a:lnTo>
                <a:lnTo>
                  <a:pt x="72012" y="51891"/>
                </a:lnTo>
                <a:lnTo>
                  <a:pt x="74930" y="36830"/>
                </a:lnTo>
                <a:lnTo>
                  <a:pt x="72012" y="21967"/>
                </a:lnTo>
                <a:lnTo>
                  <a:pt x="63976" y="10318"/>
                </a:lnTo>
                <a:lnTo>
                  <a:pt x="51891" y="2718"/>
                </a:lnTo>
                <a:lnTo>
                  <a:pt x="36830" y="0"/>
                </a:lnTo>
                <a:lnTo>
                  <a:pt x="21967" y="2718"/>
                </a:lnTo>
                <a:lnTo>
                  <a:pt x="10318" y="10318"/>
                </a:lnTo>
                <a:lnTo>
                  <a:pt x="2718" y="21967"/>
                </a:lnTo>
                <a:lnTo>
                  <a:pt x="0" y="3683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16629" y="1770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2829" y="1846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38600" y="239013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23038" y="2718"/>
                </a:lnTo>
                <a:lnTo>
                  <a:pt x="10953" y="10318"/>
                </a:lnTo>
                <a:lnTo>
                  <a:pt x="2917" y="21967"/>
                </a:lnTo>
                <a:lnTo>
                  <a:pt x="0" y="36830"/>
                </a:lnTo>
                <a:lnTo>
                  <a:pt x="2917" y="51891"/>
                </a:lnTo>
                <a:lnTo>
                  <a:pt x="10953" y="63976"/>
                </a:lnTo>
                <a:lnTo>
                  <a:pt x="23038" y="72012"/>
                </a:lnTo>
                <a:lnTo>
                  <a:pt x="38100" y="74930"/>
                </a:lnTo>
                <a:lnTo>
                  <a:pt x="53161" y="72012"/>
                </a:lnTo>
                <a:lnTo>
                  <a:pt x="65246" y="63976"/>
                </a:lnTo>
                <a:lnTo>
                  <a:pt x="73282" y="51891"/>
                </a:lnTo>
                <a:lnTo>
                  <a:pt x="76200" y="36830"/>
                </a:lnTo>
                <a:lnTo>
                  <a:pt x="73282" y="21967"/>
                </a:lnTo>
                <a:lnTo>
                  <a:pt x="65246" y="10318"/>
                </a:lnTo>
                <a:lnTo>
                  <a:pt x="53161" y="2718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8600" y="239013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0" y="36830"/>
                </a:moveTo>
                <a:lnTo>
                  <a:pt x="2917" y="51891"/>
                </a:lnTo>
                <a:lnTo>
                  <a:pt x="10953" y="63976"/>
                </a:lnTo>
                <a:lnTo>
                  <a:pt x="23038" y="72012"/>
                </a:lnTo>
                <a:lnTo>
                  <a:pt x="38100" y="74930"/>
                </a:lnTo>
                <a:lnTo>
                  <a:pt x="53161" y="72012"/>
                </a:lnTo>
                <a:lnTo>
                  <a:pt x="65246" y="63976"/>
                </a:lnTo>
                <a:lnTo>
                  <a:pt x="73282" y="51891"/>
                </a:lnTo>
                <a:lnTo>
                  <a:pt x="76200" y="36830"/>
                </a:lnTo>
                <a:lnTo>
                  <a:pt x="73282" y="21967"/>
                </a:lnTo>
                <a:lnTo>
                  <a:pt x="65246" y="10318"/>
                </a:lnTo>
                <a:lnTo>
                  <a:pt x="53161" y="2718"/>
                </a:lnTo>
                <a:lnTo>
                  <a:pt x="38100" y="0"/>
                </a:lnTo>
                <a:lnTo>
                  <a:pt x="23038" y="2718"/>
                </a:lnTo>
                <a:lnTo>
                  <a:pt x="10953" y="10318"/>
                </a:lnTo>
                <a:lnTo>
                  <a:pt x="2917" y="21967"/>
                </a:lnTo>
                <a:lnTo>
                  <a:pt x="0" y="3683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38600" y="2390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14800" y="2466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38600" y="13906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738"/>
                </a:lnTo>
                <a:lnTo>
                  <a:pt x="10953" y="10477"/>
                </a:lnTo>
                <a:lnTo>
                  <a:pt x="2917" y="22502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2502"/>
                </a:lnTo>
                <a:lnTo>
                  <a:pt x="65246" y="10477"/>
                </a:lnTo>
                <a:lnTo>
                  <a:pt x="53161" y="2738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8600" y="13906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2502"/>
                </a:lnTo>
                <a:lnTo>
                  <a:pt x="65246" y="10477"/>
                </a:lnTo>
                <a:lnTo>
                  <a:pt x="53161" y="2738"/>
                </a:lnTo>
                <a:lnTo>
                  <a:pt x="38100" y="0"/>
                </a:lnTo>
                <a:lnTo>
                  <a:pt x="23038" y="2738"/>
                </a:lnTo>
                <a:lnTo>
                  <a:pt x="10953" y="10477"/>
                </a:lnTo>
                <a:lnTo>
                  <a:pt x="2917" y="22502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8600" y="1390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14800" y="146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52320" y="1786889"/>
            <a:ext cx="1381760" cy="138430"/>
          </a:xfrm>
          <a:custGeom>
            <a:avLst/>
            <a:gdLst/>
            <a:ahLst/>
            <a:cxnLst/>
            <a:rect l="l" t="t" r="r" b="b"/>
            <a:pathLst>
              <a:path w="1381760" h="138430">
                <a:moveTo>
                  <a:pt x="0" y="138430"/>
                </a:moveTo>
                <a:lnTo>
                  <a:pt x="1381759" y="0"/>
                </a:lnTo>
              </a:path>
            </a:pathLst>
          </a:custGeom>
          <a:ln w="25518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81200" y="1885950"/>
            <a:ext cx="80010" cy="76200"/>
          </a:xfrm>
          <a:custGeom>
            <a:avLst/>
            <a:gdLst/>
            <a:ahLst/>
            <a:cxnLst/>
            <a:rect l="l" t="t" r="r" b="b"/>
            <a:pathLst>
              <a:path w="80010" h="76200">
                <a:moveTo>
                  <a:pt x="72389" y="0"/>
                </a:moveTo>
                <a:lnTo>
                  <a:pt x="0" y="45720"/>
                </a:lnTo>
                <a:lnTo>
                  <a:pt x="80010" y="76200"/>
                </a:lnTo>
                <a:lnTo>
                  <a:pt x="72389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25190" y="1748789"/>
            <a:ext cx="80010" cy="76200"/>
          </a:xfrm>
          <a:custGeom>
            <a:avLst/>
            <a:gdLst/>
            <a:ahLst/>
            <a:cxnLst/>
            <a:rect l="l" t="t" r="r" b="b"/>
            <a:pathLst>
              <a:path w="80010" h="76200">
                <a:moveTo>
                  <a:pt x="0" y="0"/>
                </a:moveTo>
                <a:lnTo>
                  <a:pt x="7620" y="76200"/>
                </a:lnTo>
                <a:lnTo>
                  <a:pt x="80010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21070" y="4390390"/>
            <a:ext cx="20008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Proximity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8469" y="3246120"/>
            <a:ext cx="2770505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MIN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(Single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Link)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MAX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Group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Average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8469" y="4615179"/>
            <a:ext cx="5343525" cy="172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Distance Between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Centroids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Other methods driven by an objective  function</a:t>
            </a:r>
            <a:endParaRPr sz="2400">
              <a:latin typeface="Arial"/>
              <a:cs typeface="Arial"/>
            </a:endParaRPr>
          </a:p>
          <a:p>
            <a:pPr marL="378460">
              <a:lnSpc>
                <a:spcPts val="3829"/>
              </a:lnSpc>
            </a:pPr>
            <a:r>
              <a:rPr sz="5400" spc="44" baseline="-5401" dirty="0">
                <a:solidFill>
                  <a:srgbClr val="0B7A9B"/>
                </a:solidFill>
                <a:latin typeface="Arial Narrow"/>
                <a:cs typeface="Arial Narrow"/>
              </a:rPr>
              <a:t>- </a:t>
            </a:r>
            <a:r>
              <a:rPr sz="2400" spc="-25" dirty="0">
                <a:latin typeface="Arial"/>
                <a:cs typeface="Arial"/>
              </a:rPr>
              <a:t>Ward’s </a:t>
            </a:r>
            <a:r>
              <a:rPr sz="2400" spc="-5" dirty="0">
                <a:latin typeface="Arial"/>
                <a:cs typeface="Arial"/>
              </a:rPr>
              <a:t>Method uses squared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60" dirty="0"/>
              <a:t>How </a:t>
            </a:r>
            <a:r>
              <a:rPr sz="2800" spc="180" dirty="0"/>
              <a:t>to </a:t>
            </a:r>
            <a:r>
              <a:rPr sz="2800" spc="165" dirty="0"/>
              <a:t>Define </a:t>
            </a:r>
            <a:r>
              <a:rPr sz="2800" spc="125" dirty="0"/>
              <a:t>Inter-Cluster</a:t>
            </a:r>
            <a:r>
              <a:rPr sz="2800" spc="45" dirty="0"/>
              <a:t> </a:t>
            </a:r>
            <a:r>
              <a:rPr sz="2800" spc="165" dirty="0"/>
              <a:t>Similarity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571230" y="1112520"/>
            <a:ext cx="1962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62600" y="1066800"/>
          <a:ext cx="2971799" cy="2666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20"/>
                <a:gridCol w="504189"/>
                <a:gridCol w="502920"/>
                <a:gridCol w="502920"/>
                <a:gridCol w="152400"/>
              </a:tblGrid>
              <a:tr h="304800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0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9850" algn="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9850" algn="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7945" algn="r">
                        <a:lnSpc>
                          <a:spcPts val="1639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716270" y="3921759"/>
            <a:ext cx="819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6270" y="4291329"/>
            <a:ext cx="819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1066800"/>
            <a:ext cx="1383030" cy="1791970"/>
          </a:xfrm>
          <a:custGeom>
            <a:avLst/>
            <a:gdLst/>
            <a:ahLst/>
            <a:cxnLst/>
            <a:rect l="l" t="t" r="r" b="b"/>
            <a:pathLst>
              <a:path w="1383030" h="1791970">
                <a:moveTo>
                  <a:pt x="146050" y="504189"/>
                </a:moveTo>
                <a:lnTo>
                  <a:pt x="126950" y="546403"/>
                </a:lnTo>
                <a:lnTo>
                  <a:pt x="110096" y="590332"/>
                </a:lnTo>
                <a:lnTo>
                  <a:pt x="95190" y="635734"/>
                </a:lnTo>
                <a:lnTo>
                  <a:pt x="81938" y="682366"/>
                </a:lnTo>
                <a:lnTo>
                  <a:pt x="70044" y="729986"/>
                </a:lnTo>
                <a:lnTo>
                  <a:pt x="59213" y="778351"/>
                </a:lnTo>
                <a:lnTo>
                  <a:pt x="49150" y="827219"/>
                </a:lnTo>
                <a:lnTo>
                  <a:pt x="39558" y="876347"/>
                </a:lnTo>
                <a:lnTo>
                  <a:pt x="30142" y="925492"/>
                </a:lnTo>
                <a:lnTo>
                  <a:pt x="20608" y="974413"/>
                </a:lnTo>
                <a:lnTo>
                  <a:pt x="10659" y="1022866"/>
                </a:lnTo>
                <a:lnTo>
                  <a:pt x="0" y="1070610"/>
                </a:lnTo>
                <a:lnTo>
                  <a:pt x="6591" y="1139877"/>
                </a:lnTo>
                <a:lnTo>
                  <a:pt x="13358" y="1191260"/>
                </a:lnTo>
                <a:lnTo>
                  <a:pt x="21748" y="1232058"/>
                </a:lnTo>
                <a:lnTo>
                  <a:pt x="33208" y="1269576"/>
                </a:lnTo>
                <a:lnTo>
                  <a:pt x="49183" y="1311116"/>
                </a:lnTo>
                <a:lnTo>
                  <a:pt x="71120" y="1363979"/>
                </a:lnTo>
                <a:lnTo>
                  <a:pt x="105866" y="1384022"/>
                </a:lnTo>
                <a:lnTo>
                  <a:pt x="137636" y="1406207"/>
                </a:lnTo>
                <a:lnTo>
                  <a:pt x="169167" y="1427916"/>
                </a:lnTo>
                <a:lnTo>
                  <a:pt x="203200" y="1446529"/>
                </a:lnTo>
                <a:lnTo>
                  <a:pt x="250695" y="1439214"/>
                </a:lnTo>
                <a:lnTo>
                  <a:pt x="286867" y="1431520"/>
                </a:lnTo>
                <a:lnTo>
                  <a:pt x="313300" y="1425086"/>
                </a:lnTo>
                <a:lnTo>
                  <a:pt x="331581" y="1421549"/>
                </a:lnTo>
                <a:lnTo>
                  <a:pt x="354897" y="1469117"/>
                </a:lnTo>
                <a:lnTo>
                  <a:pt x="356203" y="1504624"/>
                </a:lnTo>
                <a:lnTo>
                  <a:pt x="358872" y="1552853"/>
                </a:lnTo>
                <a:lnTo>
                  <a:pt x="364490" y="1615439"/>
                </a:lnTo>
                <a:lnTo>
                  <a:pt x="367010" y="1630898"/>
                </a:lnTo>
                <a:lnTo>
                  <a:pt x="370363" y="1646713"/>
                </a:lnTo>
                <a:lnTo>
                  <a:pt x="373955" y="1662767"/>
                </a:lnTo>
                <a:lnTo>
                  <a:pt x="377190" y="1678939"/>
                </a:lnTo>
                <a:lnTo>
                  <a:pt x="409475" y="1709896"/>
                </a:lnTo>
                <a:lnTo>
                  <a:pt x="421163" y="1720850"/>
                </a:lnTo>
                <a:lnTo>
                  <a:pt x="433089" y="1726088"/>
                </a:lnTo>
                <a:lnTo>
                  <a:pt x="466090" y="1739900"/>
                </a:lnTo>
                <a:lnTo>
                  <a:pt x="491906" y="1752004"/>
                </a:lnTo>
                <a:lnTo>
                  <a:pt x="520223" y="1766252"/>
                </a:lnTo>
                <a:lnTo>
                  <a:pt x="543063" y="1778119"/>
                </a:lnTo>
                <a:lnTo>
                  <a:pt x="552450" y="1783079"/>
                </a:lnTo>
                <a:lnTo>
                  <a:pt x="597934" y="1782968"/>
                </a:lnTo>
                <a:lnTo>
                  <a:pt x="645395" y="1787689"/>
                </a:lnTo>
                <a:lnTo>
                  <a:pt x="692785" y="1791493"/>
                </a:lnTo>
                <a:lnTo>
                  <a:pt x="738058" y="1788630"/>
                </a:lnTo>
                <a:lnTo>
                  <a:pt x="779168" y="1773349"/>
                </a:lnTo>
                <a:lnTo>
                  <a:pt x="814069" y="1739900"/>
                </a:lnTo>
                <a:lnTo>
                  <a:pt x="838398" y="1685389"/>
                </a:lnTo>
                <a:lnTo>
                  <a:pt x="857250" y="1616233"/>
                </a:lnTo>
                <a:lnTo>
                  <a:pt x="869434" y="1556841"/>
                </a:lnTo>
                <a:lnTo>
                  <a:pt x="873760" y="1531620"/>
                </a:lnTo>
                <a:lnTo>
                  <a:pt x="914102" y="1545272"/>
                </a:lnTo>
                <a:lnTo>
                  <a:pt x="953611" y="1560830"/>
                </a:lnTo>
                <a:lnTo>
                  <a:pt x="992882" y="1577340"/>
                </a:lnTo>
                <a:lnTo>
                  <a:pt x="1032510" y="1593850"/>
                </a:lnTo>
                <a:lnTo>
                  <a:pt x="1068236" y="1592542"/>
                </a:lnTo>
                <a:lnTo>
                  <a:pt x="1108695" y="1592257"/>
                </a:lnTo>
                <a:lnTo>
                  <a:pt x="1151775" y="1590284"/>
                </a:lnTo>
                <a:lnTo>
                  <a:pt x="1195366" y="1583912"/>
                </a:lnTo>
                <a:lnTo>
                  <a:pt x="1237357" y="1570430"/>
                </a:lnTo>
                <a:lnTo>
                  <a:pt x="1275639" y="1547130"/>
                </a:lnTo>
                <a:lnTo>
                  <a:pt x="1308100" y="1511300"/>
                </a:lnTo>
                <a:lnTo>
                  <a:pt x="1330285" y="1469032"/>
                </a:lnTo>
                <a:lnTo>
                  <a:pt x="1345565" y="1421764"/>
                </a:lnTo>
                <a:lnTo>
                  <a:pt x="1357034" y="1371639"/>
                </a:lnTo>
                <a:lnTo>
                  <a:pt x="1367789" y="1320800"/>
                </a:lnTo>
                <a:lnTo>
                  <a:pt x="1371778" y="1302166"/>
                </a:lnTo>
                <a:lnTo>
                  <a:pt x="1376838" y="1282223"/>
                </a:lnTo>
                <a:lnTo>
                  <a:pt x="1381184" y="1266328"/>
                </a:lnTo>
                <a:lnTo>
                  <a:pt x="1383030" y="1259839"/>
                </a:lnTo>
                <a:lnTo>
                  <a:pt x="1365726" y="1204892"/>
                </a:lnTo>
                <a:lnTo>
                  <a:pt x="1343659" y="1163161"/>
                </a:lnTo>
                <a:lnTo>
                  <a:pt x="1315878" y="1127859"/>
                </a:lnTo>
                <a:lnTo>
                  <a:pt x="1281430" y="1092200"/>
                </a:lnTo>
                <a:lnTo>
                  <a:pt x="1300320" y="1045965"/>
                </a:lnTo>
                <a:lnTo>
                  <a:pt x="1317789" y="999597"/>
                </a:lnTo>
                <a:lnTo>
                  <a:pt x="1333814" y="952807"/>
                </a:lnTo>
                <a:lnTo>
                  <a:pt x="1348373" y="905306"/>
                </a:lnTo>
                <a:lnTo>
                  <a:pt x="1361443" y="856805"/>
                </a:lnTo>
                <a:lnTo>
                  <a:pt x="1373003" y="807016"/>
                </a:lnTo>
                <a:lnTo>
                  <a:pt x="1383030" y="755650"/>
                </a:lnTo>
                <a:lnTo>
                  <a:pt x="1374713" y="696674"/>
                </a:lnTo>
                <a:lnTo>
                  <a:pt x="1364398" y="646807"/>
                </a:lnTo>
                <a:lnTo>
                  <a:pt x="1351172" y="603960"/>
                </a:lnTo>
                <a:lnTo>
                  <a:pt x="1334125" y="566046"/>
                </a:lnTo>
                <a:lnTo>
                  <a:pt x="1312346" y="530974"/>
                </a:lnTo>
                <a:lnTo>
                  <a:pt x="1284925" y="496658"/>
                </a:lnTo>
                <a:lnTo>
                  <a:pt x="1250950" y="461010"/>
                </a:lnTo>
                <a:lnTo>
                  <a:pt x="1206933" y="448213"/>
                </a:lnTo>
                <a:lnTo>
                  <a:pt x="1191529" y="449138"/>
                </a:lnTo>
                <a:lnTo>
                  <a:pt x="1179822" y="452568"/>
                </a:lnTo>
                <a:lnTo>
                  <a:pt x="1171281" y="456719"/>
                </a:lnTo>
                <a:lnTo>
                  <a:pt x="1165374" y="459810"/>
                </a:lnTo>
                <a:lnTo>
                  <a:pt x="1161573" y="460057"/>
                </a:lnTo>
                <a:lnTo>
                  <a:pt x="1159347" y="455678"/>
                </a:lnTo>
                <a:lnTo>
                  <a:pt x="1158164" y="444889"/>
                </a:lnTo>
                <a:lnTo>
                  <a:pt x="1157495" y="425909"/>
                </a:lnTo>
                <a:lnTo>
                  <a:pt x="1156810" y="396953"/>
                </a:lnTo>
                <a:lnTo>
                  <a:pt x="1155577" y="356240"/>
                </a:lnTo>
                <a:lnTo>
                  <a:pt x="1153267" y="301986"/>
                </a:lnTo>
                <a:lnTo>
                  <a:pt x="1149350" y="232410"/>
                </a:lnTo>
                <a:lnTo>
                  <a:pt x="1117488" y="181975"/>
                </a:lnTo>
                <a:lnTo>
                  <a:pt x="1079469" y="148366"/>
                </a:lnTo>
                <a:lnTo>
                  <a:pt x="1037061" y="125242"/>
                </a:lnTo>
                <a:lnTo>
                  <a:pt x="992032" y="106263"/>
                </a:lnTo>
                <a:lnTo>
                  <a:pt x="946150" y="85089"/>
                </a:lnTo>
                <a:lnTo>
                  <a:pt x="907712" y="101897"/>
                </a:lnTo>
                <a:lnTo>
                  <a:pt x="878681" y="117633"/>
                </a:lnTo>
                <a:lnTo>
                  <a:pt x="854174" y="143132"/>
                </a:lnTo>
                <a:lnTo>
                  <a:pt x="829310" y="189229"/>
                </a:lnTo>
                <a:lnTo>
                  <a:pt x="792886" y="218927"/>
                </a:lnTo>
                <a:lnTo>
                  <a:pt x="772312" y="221985"/>
                </a:lnTo>
                <a:lnTo>
                  <a:pt x="761187" y="201940"/>
                </a:lnTo>
                <a:lnTo>
                  <a:pt x="753110" y="162326"/>
                </a:lnTo>
                <a:lnTo>
                  <a:pt x="741680" y="106679"/>
                </a:lnTo>
                <a:lnTo>
                  <a:pt x="703062" y="67380"/>
                </a:lnTo>
                <a:lnTo>
                  <a:pt x="681237" y="43744"/>
                </a:lnTo>
                <a:lnTo>
                  <a:pt x="668654" y="30480"/>
                </a:lnTo>
                <a:lnTo>
                  <a:pt x="657765" y="22295"/>
                </a:lnTo>
                <a:lnTo>
                  <a:pt x="641020" y="13899"/>
                </a:lnTo>
                <a:lnTo>
                  <a:pt x="610869" y="0"/>
                </a:lnTo>
                <a:lnTo>
                  <a:pt x="571242" y="3155"/>
                </a:lnTo>
                <a:lnTo>
                  <a:pt x="515778" y="8096"/>
                </a:lnTo>
                <a:lnTo>
                  <a:pt x="456743" y="19466"/>
                </a:lnTo>
                <a:lnTo>
                  <a:pt x="406400" y="41910"/>
                </a:lnTo>
                <a:lnTo>
                  <a:pt x="377873" y="67669"/>
                </a:lnTo>
                <a:lnTo>
                  <a:pt x="351007" y="100004"/>
                </a:lnTo>
                <a:lnTo>
                  <a:pt x="325864" y="137796"/>
                </a:lnTo>
                <a:lnTo>
                  <a:pt x="302503" y="179923"/>
                </a:lnTo>
                <a:lnTo>
                  <a:pt x="280987" y="225266"/>
                </a:lnTo>
                <a:lnTo>
                  <a:pt x="261376" y="272704"/>
                </a:lnTo>
                <a:lnTo>
                  <a:pt x="243730" y="321118"/>
                </a:lnTo>
                <a:lnTo>
                  <a:pt x="228112" y="369387"/>
                </a:lnTo>
                <a:lnTo>
                  <a:pt x="214581" y="416391"/>
                </a:lnTo>
                <a:lnTo>
                  <a:pt x="203200" y="461010"/>
                </a:lnTo>
                <a:lnTo>
                  <a:pt x="194270" y="478472"/>
                </a:lnTo>
                <a:lnTo>
                  <a:pt x="179387" y="488314"/>
                </a:lnTo>
                <a:lnTo>
                  <a:pt x="162123" y="495300"/>
                </a:lnTo>
                <a:lnTo>
                  <a:pt x="146050" y="5041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8829" y="106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2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2600" y="228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88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6400" y="144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6400" y="144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6400" y="152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60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200" y="1905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200" y="1905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4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3729" y="175132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36830" y="0"/>
                </a:move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3729" y="175132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0" y="38100"/>
                </a:moveTo>
                <a:lnTo>
                  <a:pt x="2718" y="23038"/>
                </a:lnTo>
                <a:lnTo>
                  <a:pt x="10318" y="10953"/>
                </a:lnTo>
                <a:lnTo>
                  <a:pt x="21967" y="2917"/>
                </a:lnTo>
                <a:lnTo>
                  <a:pt x="36830" y="0"/>
                </a:lnTo>
                <a:lnTo>
                  <a:pt x="51891" y="2917"/>
                </a:lnTo>
                <a:lnTo>
                  <a:pt x="63976" y="10953"/>
                </a:lnTo>
                <a:lnTo>
                  <a:pt x="72012" y="23038"/>
                </a:lnTo>
                <a:lnTo>
                  <a:pt x="74930" y="38100"/>
                </a:lnTo>
                <a:lnTo>
                  <a:pt x="72012" y="53161"/>
                </a:lnTo>
                <a:lnTo>
                  <a:pt x="63976" y="65246"/>
                </a:lnTo>
                <a:lnTo>
                  <a:pt x="51891" y="73282"/>
                </a:lnTo>
                <a:lnTo>
                  <a:pt x="36830" y="76200"/>
                </a:lnTo>
                <a:lnTo>
                  <a:pt x="21967" y="73282"/>
                </a:lnTo>
                <a:lnTo>
                  <a:pt x="10318" y="65246"/>
                </a:lnTo>
                <a:lnTo>
                  <a:pt x="2718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3729" y="1827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79929" y="17500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29000" y="1104181"/>
            <a:ext cx="1676400" cy="1791970"/>
          </a:xfrm>
          <a:custGeom>
            <a:avLst/>
            <a:gdLst/>
            <a:ahLst/>
            <a:cxnLst/>
            <a:rect l="l" t="t" r="r" b="b"/>
            <a:pathLst>
              <a:path w="1676400" h="1791970">
                <a:moveTo>
                  <a:pt x="176529" y="1287228"/>
                </a:moveTo>
                <a:lnTo>
                  <a:pt x="153532" y="1245014"/>
                </a:lnTo>
                <a:lnTo>
                  <a:pt x="133203" y="1201085"/>
                </a:lnTo>
                <a:lnTo>
                  <a:pt x="115192" y="1155684"/>
                </a:lnTo>
                <a:lnTo>
                  <a:pt x="99154" y="1109052"/>
                </a:lnTo>
                <a:lnTo>
                  <a:pt x="84737" y="1061432"/>
                </a:lnTo>
                <a:lnTo>
                  <a:pt x="71596" y="1013067"/>
                </a:lnTo>
                <a:lnTo>
                  <a:pt x="59380" y="964199"/>
                </a:lnTo>
                <a:lnTo>
                  <a:pt x="47742" y="915071"/>
                </a:lnTo>
                <a:lnTo>
                  <a:pt x="36333" y="865925"/>
                </a:lnTo>
                <a:lnTo>
                  <a:pt x="24806" y="817004"/>
                </a:lnTo>
                <a:lnTo>
                  <a:pt x="12810" y="768551"/>
                </a:lnTo>
                <a:lnTo>
                  <a:pt x="0" y="720808"/>
                </a:lnTo>
                <a:lnTo>
                  <a:pt x="8337" y="651099"/>
                </a:lnTo>
                <a:lnTo>
                  <a:pt x="16745" y="599593"/>
                </a:lnTo>
                <a:lnTo>
                  <a:pt x="26987" y="558883"/>
                </a:lnTo>
                <a:lnTo>
                  <a:pt x="40828" y="521559"/>
                </a:lnTo>
                <a:lnTo>
                  <a:pt x="60031" y="480213"/>
                </a:lnTo>
                <a:lnTo>
                  <a:pt x="86360" y="427438"/>
                </a:lnTo>
                <a:lnTo>
                  <a:pt x="128150" y="407396"/>
                </a:lnTo>
                <a:lnTo>
                  <a:pt x="166369" y="385210"/>
                </a:lnTo>
                <a:lnTo>
                  <a:pt x="204589" y="363501"/>
                </a:lnTo>
                <a:lnTo>
                  <a:pt x="246379" y="344888"/>
                </a:lnTo>
                <a:lnTo>
                  <a:pt x="299729" y="351557"/>
                </a:lnTo>
                <a:lnTo>
                  <a:pt x="341388" y="358658"/>
                </a:lnTo>
                <a:lnTo>
                  <a:pt x="372844" y="364930"/>
                </a:lnTo>
                <a:lnTo>
                  <a:pt x="395581" y="369112"/>
                </a:lnTo>
                <a:lnTo>
                  <a:pt x="429071" y="339714"/>
                </a:lnTo>
                <a:lnTo>
                  <a:pt x="432146" y="279683"/>
                </a:lnTo>
                <a:lnTo>
                  <a:pt x="435468" y="233920"/>
                </a:lnTo>
                <a:lnTo>
                  <a:pt x="441960" y="175978"/>
                </a:lnTo>
                <a:lnTo>
                  <a:pt x="444698" y="160520"/>
                </a:lnTo>
                <a:lnTo>
                  <a:pt x="448627" y="144704"/>
                </a:lnTo>
                <a:lnTo>
                  <a:pt x="453032" y="128650"/>
                </a:lnTo>
                <a:lnTo>
                  <a:pt x="457200" y="112478"/>
                </a:lnTo>
                <a:lnTo>
                  <a:pt x="491225" y="85655"/>
                </a:lnTo>
                <a:lnTo>
                  <a:pt x="505988" y="73463"/>
                </a:lnTo>
                <a:lnTo>
                  <a:pt x="514532" y="68587"/>
                </a:lnTo>
                <a:lnTo>
                  <a:pt x="565150" y="51518"/>
                </a:lnTo>
                <a:lnTo>
                  <a:pt x="631190" y="25165"/>
                </a:lnTo>
                <a:lnTo>
                  <a:pt x="670560" y="8338"/>
                </a:lnTo>
                <a:lnTo>
                  <a:pt x="717401" y="8864"/>
                </a:lnTo>
                <a:lnTo>
                  <a:pt x="766465" y="5235"/>
                </a:lnTo>
                <a:lnTo>
                  <a:pt x="816084" y="1073"/>
                </a:lnTo>
                <a:lnTo>
                  <a:pt x="864592" y="0"/>
                </a:lnTo>
                <a:lnTo>
                  <a:pt x="910323" y="5635"/>
                </a:lnTo>
                <a:lnTo>
                  <a:pt x="951611" y="21601"/>
                </a:lnTo>
                <a:lnTo>
                  <a:pt x="986789" y="51518"/>
                </a:lnTo>
                <a:lnTo>
                  <a:pt x="1016853" y="105294"/>
                </a:lnTo>
                <a:lnTo>
                  <a:pt x="1039653" y="174073"/>
                </a:lnTo>
                <a:lnTo>
                  <a:pt x="1054119" y="233326"/>
                </a:lnTo>
                <a:lnTo>
                  <a:pt x="1059179" y="258528"/>
                </a:lnTo>
                <a:lnTo>
                  <a:pt x="1108630" y="245610"/>
                </a:lnTo>
                <a:lnTo>
                  <a:pt x="1156652" y="230429"/>
                </a:lnTo>
                <a:lnTo>
                  <a:pt x="1204198" y="214058"/>
                </a:lnTo>
                <a:lnTo>
                  <a:pt x="1252220" y="197568"/>
                </a:lnTo>
                <a:lnTo>
                  <a:pt x="1289804" y="198823"/>
                </a:lnTo>
                <a:lnTo>
                  <a:pt x="1331912" y="199036"/>
                </a:lnTo>
                <a:lnTo>
                  <a:pt x="1376878" y="200023"/>
                </a:lnTo>
                <a:lnTo>
                  <a:pt x="1423034" y="203600"/>
                </a:lnTo>
                <a:lnTo>
                  <a:pt x="1468715" y="211582"/>
                </a:lnTo>
                <a:lnTo>
                  <a:pt x="1512252" y="225786"/>
                </a:lnTo>
                <a:lnTo>
                  <a:pt x="1551979" y="248026"/>
                </a:lnTo>
                <a:lnTo>
                  <a:pt x="1586229" y="280118"/>
                </a:lnTo>
                <a:lnTo>
                  <a:pt x="1613614" y="322385"/>
                </a:lnTo>
                <a:lnTo>
                  <a:pt x="1631950" y="369653"/>
                </a:lnTo>
                <a:lnTo>
                  <a:pt x="1645523" y="419778"/>
                </a:lnTo>
                <a:lnTo>
                  <a:pt x="1658620" y="470618"/>
                </a:lnTo>
                <a:lnTo>
                  <a:pt x="1663541" y="488715"/>
                </a:lnTo>
                <a:lnTo>
                  <a:pt x="1669414" y="508718"/>
                </a:lnTo>
                <a:lnTo>
                  <a:pt x="1674336" y="524910"/>
                </a:lnTo>
                <a:lnTo>
                  <a:pt x="1676400" y="531578"/>
                </a:lnTo>
                <a:lnTo>
                  <a:pt x="1656079" y="586347"/>
                </a:lnTo>
                <a:lnTo>
                  <a:pt x="1629092" y="627780"/>
                </a:lnTo>
                <a:lnTo>
                  <a:pt x="1594961" y="663023"/>
                </a:lnTo>
                <a:lnTo>
                  <a:pt x="1553210" y="699218"/>
                </a:lnTo>
                <a:lnTo>
                  <a:pt x="1576295" y="745452"/>
                </a:lnTo>
                <a:lnTo>
                  <a:pt x="1597626" y="791820"/>
                </a:lnTo>
                <a:lnTo>
                  <a:pt x="1617158" y="838610"/>
                </a:lnTo>
                <a:lnTo>
                  <a:pt x="1634845" y="886111"/>
                </a:lnTo>
                <a:lnTo>
                  <a:pt x="1650644" y="934612"/>
                </a:lnTo>
                <a:lnTo>
                  <a:pt x="1664510" y="984401"/>
                </a:lnTo>
                <a:lnTo>
                  <a:pt x="1676400" y="1035768"/>
                </a:lnTo>
                <a:lnTo>
                  <a:pt x="1666673" y="1094743"/>
                </a:lnTo>
                <a:lnTo>
                  <a:pt x="1654258" y="1144610"/>
                </a:lnTo>
                <a:lnTo>
                  <a:pt x="1638177" y="1187457"/>
                </a:lnTo>
                <a:lnTo>
                  <a:pt x="1617454" y="1225372"/>
                </a:lnTo>
                <a:lnTo>
                  <a:pt x="1591110" y="1260443"/>
                </a:lnTo>
                <a:lnTo>
                  <a:pt x="1558167" y="1294759"/>
                </a:lnTo>
                <a:lnTo>
                  <a:pt x="1517650" y="1330408"/>
                </a:lnTo>
                <a:lnTo>
                  <a:pt x="1464235" y="1342738"/>
                </a:lnTo>
                <a:lnTo>
                  <a:pt x="1445496" y="1341638"/>
                </a:lnTo>
                <a:lnTo>
                  <a:pt x="1431215" y="1338072"/>
                </a:lnTo>
                <a:lnTo>
                  <a:pt x="1420756" y="1333823"/>
                </a:lnTo>
                <a:lnTo>
                  <a:pt x="1413480" y="1330674"/>
                </a:lnTo>
                <a:lnTo>
                  <a:pt x="1408747" y="1330408"/>
                </a:lnTo>
                <a:lnTo>
                  <a:pt x="1405919" y="1334807"/>
                </a:lnTo>
                <a:lnTo>
                  <a:pt x="1404358" y="1345653"/>
                </a:lnTo>
                <a:lnTo>
                  <a:pt x="1403424" y="1364731"/>
                </a:lnTo>
                <a:lnTo>
                  <a:pt x="1402478" y="1393823"/>
                </a:lnTo>
                <a:lnTo>
                  <a:pt x="1400884" y="1434711"/>
                </a:lnTo>
                <a:lnTo>
                  <a:pt x="1398000" y="1489178"/>
                </a:lnTo>
                <a:lnTo>
                  <a:pt x="1393189" y="1559008"/>
                </a:lnTo>
                <a:lnTo>
                  <a:pt x="1361975" y="1601935"/>
                </a:lnTo>
                <a:lnTo>
                  <a:pt x="1325080" y="1632762"/>
                </a:lnTo>
                <a:lnTo>
                  <a:pt x="1283811" y="1655052"/>
                </a:lnTo>
                <a:lnTo>
                  <a:pt x="1239472" y="1672367"/>
                </a:lnTo>
                <a:lnTo>
                  <a:pt x="1193370" y="1688271"/>
                </a:lnTo>
                <a:lnTo>
                  <a:pt x="1146810" y="1706328"/>
                </a:lnTo>
                <a:lnTo>
                  <a:pt x="1100296" y="1689342"/>
                </a:lnTo>
                <a:lnTo>
                  <a:pt x="1065212" y="1673308"/>
                </a:lnTo>
                <a:lnTo>
                  <a:pt x="1035367" y="1647749"/>
                </a:lnTo>
                <a:lnTo>
                  <a:pt x="1004570" y="1602188"/>
                </a:lnTo>
                <a:lnTo>
                  <a:pt x="967216" y="1575494"/>
                </a:lnTo>
                <a:lnTo>
                  <a:pt x="943657" y="1567710"/>
                </a:lnTo>
                <a:lnTo>
                  <a:pt x="929481" y="1576788"/>
                </a:lnTo>
                <a:lnTo>
                  <a:pt x="920279" y="1600683"/>
                </a:lnTo>
                <a:lnTo>
                  <a:pt x="911642" y="1637348"/>
                </a:lnTo>
                <a:lnTo>
                  <a:pt x="899160" y="1684738"/>
                </a:lnTo>
                <a:lnTo>
                  <a:pt x="852122" y="1724037"/>
                </a:lnTo>
                <a:lnTo>
                  <a:pt x="825547" y="1747673"/>
                </a:lnTo>
                <a:lnTo>
                  <a:pt x="810260" y="1760938"/>
                </a:lnTo>
                <a:lnTo>
                  <a:pt x="797089" y="1769122"/>
                </a:lnTo>
                <a:lnTo>
                  <a:pt x="776863" y="1777518"/>
                </a:lnTo>
                <a:lnTo>
                  <a:pt x="740410" y="1791418"/>
                </a:lnTo>
                <a:lnTo>
                  <a:pt x="704535" y="1788390"/>
                </a:lnTo>
                <a:lnTo>
                  <a:pt x="653968" y="1785180"/>
                </a:lnTo>
                <a:lnTo>
                  <a:pt x="596574" y="1779165"/>
                </a:lnTo>
                <a:lnTo>
                  <a:pt x="540217" y="1767725"/>
                </a:lnTo>
                <a:lnTo>
                  <a:pt x="492760" y="1748238"/>
                </a:lnTo>
                <a:lnTo>
                  <a:pt x="458257" y="1722823"/>
                </a:lnTo>
                <a:lnTo>
                  <a:pt x="425683" y="1690763"/>
                </a:lnTo>
                <a:lnTo>
                  <a:pt x="395136" y="1653186"/>
                </a:lnTo>
                <a:lnTo>
                  <a:pt x="366715" y="1611220"/>
                </a:lnTo>
                <a:lnTo>
                  <a:pt x="340518" y="1565993"/>
                </a:lnTo>
                <a:lnTo>
                  <a:pt x="316646" y="1518632"/>
                </a:lnTo>
                <a:lnTo>
                  <a:pt x="295197" y="1470265"/>
                </a:lnTo>
                <a:lnTo>
                  <a:pt x="276270" y="1422021"/>
                </a:lnTo>
                <a:lnTo>
                  <a:pt x="259965" y="1375025"/>
                </a:lnTo>
                <a:lnTo>
                  <a:pt x="246379" y="1330408"/>
                </a:lnTo>
                <a:lnTo>
                  <a:pt x="235644" y="1312410"/>
                </a:lnTo>
                <a:lnTo>
                  <a:pt x="217646" y="1302627"/>
                </a:lnTo>
                <a:lnTo>
                  <a:pt x="196552" y="1295939"/>
                </a:lnTo>
                <a:lnTo>
                  <a:pt x="176529" y="1287228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29000" y="106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054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6800" y="160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76800" y="160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68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3000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6629" y="159003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6830" y="0"/>
                </a:move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16629" y="159003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38100"/>
                </a:move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16629" y="1590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2829" y="1666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38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8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386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14800" y="228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38600" y="121031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8600" y="121031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8600" y="1210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14800" y="1286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5519" y="1680210"/>
            <a:ext cx="3820160" cy="220979"/>
          </a:xfrm>
          <a:custGeom>
            <a:avLst/>
            <a:gdLst/>
            <a:ahLst/>
            <a:cxnLst/>
            <a:rect l="l" t="t" r="r" b="b"/>
            <a:pathLst>
              <a:path w="3820160" h="220980">
                <a:moveTo>
                  <a:pt x="0" y="220979"/>
                </a:moveTo>
                <a:lnTo>
                  <a:pt x="3820159" y="0"/>
                </a:lnTo>
              </a:path>
            </a:pathLst>
          </a:custGeom>
          <a:ln w="25518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4400" y="1861820"/>
            <a:ext cx="78740" cy="76200"/>
          </a:xfrm>
          <a:custGeom>
            <a:avLst/>
            <a:gdLst/>
            <a:ahLst/>
            <a:cxnLst/>
            <a:rect l="l" t="t" r="r" b="b"/>
            <a:pathLst>
              <a:path w="78740" h="76200">
                <a:moveTo>
                  <a:pt x="74930" y="0"/>
                </a:moveTo>
                <a:lnTo>
                  <a:pt x="0" y="43179"/>
                </a:lnTo>
                <a:lnTo>
                  <a:pt x="78740" y="76200"/>
                </a:lnTo>
                <a:lnTo>
                  <a:pt x="7493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98059" y="1642110"/>
            <a:ext cx="78740" cy="77470"/>
          </a:xfrm>
          <a:custGeom>
            <a:avLst/>
            <a:gdLst/>
            <a:ahLst/>
            <a:cxnLst/>
            <a:rect l="l" t="t" r="r" b="b"/>
            <a:pathLst>
              <a:path w="78739" h="77469">
                <a:moveTo>
                  <a:pt x="0" y="0"/>
                </a:moveTo>
                <a:lnTo>
                  <a:pt x="3810" y="77469"/>
                </a:lnTo>
                <a:lnTo>
                  <a:pt x="78739" y="34289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21070" y="4390390"/>
            <a:ext cx="20008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Proximity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8469" y="3246120"/>
            <a:ext cx="3362960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MIN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MAX (Complete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Link)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Group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Average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8469" y="4615179"/>
            <a:ext cx="5343525" cy="172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Distance Between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Centroids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Other methods driven by an objective  function</a:t>
            </a:r>
            <a:endParaRPr sz="2400">
              <a:latin typeface="Arial"/>
              <a:cs typeface="Arial"/>
            </a:endParaRPr>
          </a:p>
          <a:p>
            <a:pPr marL="378460">
              <a:lnSpc>
                <a:spcPts val="3829"/>
              </a:lnSpc>
            </a:pPr>
            <a:r>
              <a:rPr sz="5400" spc="44" baseline="-5401" dirty="0">
                <a:solidFill>
                  <a:srgbClr val="0B7A9B"/>
                </a:solidFill>
                <a:latin typeface="Arial Narrow"/>
                <a:cs typeface="Arial Narrow"/>
              </a:rPr>
              <a:t>- </a:t>
            </a:r>
            <a:r>
              <a:rPr sz="2400" spc="-25" dirty="0">
                <a:latin typeface="Arial"/>
                <a:cs typeface="Arial"/>
              </a:rPr>
              <a:t>Ward’s </a:t>
            </a:r>
            <a:r>
              <a:rPr sz="2400" spc="-5" dirty="0">
                <a:latin typeface="Arial"/>
                <a:cs typeface="Arial"/>
              </a:rPr>
              <a:t>Method uses squared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25" dirty="0"/>
              <a:t>What </a:t>
            </a:r>
            <a:r>
              <a:rPr sz="3200" spc="190" dirty="0"/>
              <a:t>is </a:t>
            </a:r>
            <a:r>
              <a:rPr sz="3200" spc="210" dirty="0"/>
              <a:t>not Cluster</a:t>
            </a:r>
            <a:r>
              <a:rPr sz="3200" spc="70" dirty="0"/>
              <a:t> </a:t>
            </a:r>
            <a:r>
              <a:rPr sz="3200" spc="200" dirty="0"/>
              <a:t>Analysis?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17550" y="1188720"/>
            <a:ext cx="7320915" cy="526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785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10" dirty="0">
                <a:latin typeface="Arial"/>
                <a:cs typeface="Arial"/>
              </a:rPr>
              <a:t>Supervised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  <a:p>
            <a:pPr marL="607060" lvl="1" indent="-228600">
              <a:lnSpc>
                <a:spcPts val="422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400" spc="-5" dirty="0">
                <a:latin typeface="Arial"/>
                <a:cs typeface="Arial"/>
              </a:rPr>
              <a:t>Uses class label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B7A9B"/>
              </a:buClr>
              <a:buFont typeface="Arial Narrow"/>
              <a:buChar char="-"/>
            </a:pPr>
            <a:endParaRPr sz="4050">
              <a:latin typeface="Times New Roman"/>
              <a:cs typeface="Times New Roman"/>
            </a:endParaRPr>
          </a:p>
          <a:p>
            <a:pPr marL="287020" indent="-274320">
              <a:lnSpc>
                <a:spcPts val="2785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Simple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segmentation</a:t>
            </a:r>
            <a:endParaRPr sz="2400">
              <a:latin typeface="Arial"/>
              <a:cs typeface="Arial"/>
            </a:endParaRPr>
          </a:p>
          <a:p>
            <a:pPr marL="607060" marR="29209" lvl="1" indent="-228600">
              <a:lnSpc>
                <a:spcPct val="94700"/>
              </a:lnSpc>
              <a:spcBef>
                <a:spcPts val="130"/>
              </a:spcBef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400" spc="-5" dirty="0">
                <a:latin typeface="Arial"/>
                <a:cs typeface="Arial"/>
              </a:rPr>
              <a:t>Dividing students into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spc="-5" dirty="0">
                <a:latin typeface="Arial"/>
                <a:cs typeface="Arial"/>
              </a:rPr>
              <a:t>registration groups  </a:t>
            </a:r>
            <a:r>
              <a:rPr sz="2400" spc="-15" dirty="0">
                <a:latin typeface="Arial"/>
                <a:cs typeface="Arial"/>
              </a:rPr>
              <a:t>alphabetically, </a:t>
            </a:r>
            <a:r>
              <a:rPr sz="2400" spc="-5" dirty="0">
                <a:latin typeface="Arial"/>
                <a:cs typeface="Arial"/>
              </a:rPr>
              <a:t>by last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B7A9B"/>
              </a:buClr>
              <a:buFont typeface="Arial Narrow"/>
              <a:buChar char="-"/>
            </a:pP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ts val="2785"/>
              </a:lnSpc>
              <a:spcBef>
                <a:spcPts val="21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Results of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query</a:t>
            </a:r>
            <a:endParaRPr sz="2400">
              <a:latin typeface="Arial"/>
              <a:cs typeface="Arial"/>
            </a:endParaRPr>
          </a:p>
          <a:p>
            <a:pPr marL="607060" lvl="1" indent="-228600">
              <a:lnSpc>
                <a:spcPts val="422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400" spc="-5" dirty="0">
                <a:latin typeface="Arial"/>
                <a:cs typeface="Arial"/>
              </a:rPr>
              <a:t>Groupings </a:t>
            </a:r>
            <a:r>
              <a:rPr sz="2400" dirty="0">
                <a:latin typeface="Arial"/>
                <a:cs typeface="Arial"/>
              </a:rPr>
              <a:t>are a </a:t>
            </a:r>
            <a:r>
              <a:rPr sz="2400" spc="-5" dirty="0">
                <a:latin typeface="Arial"/>
                <a:cs typeface="Arial"/>
              </a:rPr>
              <a:t>result of an external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specification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Times New Roman"/>
              <a:cs typeface="Times New Roman"/>
            </a:endParaRPr>
          </a:p>
          <a:p>
            <a:pPr marL="1470660">
              <a:lnSpc>
                <a:spcPct val="100000"/>
              </a:lnSpc>
            </a:pPr>
            <a:r>
              <a:rPr sz="2800" b="1" dirty="0">
                <a:solidFill>
                  <a:srgbClr val="FF3333"/>
                </a:solidFill>
                <a:latin typeface="Times New Roman"/>
                <a:cs typeface="Times New Roman"/>
              </a:rPr>
              <a:t>→ </a:t>
            </a:r>
            <a:r>
              <a:rPr sz="2800" b="1" spc="-5" dirty="0">
                <a:solidFill>
                  <a:srgbClr val="FF3333"/>
                </a:solidFill>
                <a:latin typeface="Times New Roman"/>
                <a:cs typeface="Times New Roman"/>
              </a:rPr>
              <a:t>Clustering uses </a:t>
            </a:r>
            <a:r>
              <a:rPr sz="2800" b="1" dirty="0">
                <a:solidFill>
                  <a:srgbClr val="FF3333"/>
                </a:solidFill>
                <a:latin typeface="Times New Roman"/>
                <a:cs typeface="Times New Roman"/>
              </a:rPr>
              <a:t>only the</a:t>
            </a:r>
            <a:r>
              <a:rPr sz="2800" b="1" spc="-9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3333"/>
                </a:solidFill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60" dirty="0"/>
              <a:t>How </a:t>
            </a:r>
            <a:r>
              <a:rPr sz="2800" spc="180" dirty="0"/>
              <a:t>to </a:t>
            </a:r>
            <a:r>
              <a:rPr sz="2800" spc="165" dirty="0"/>
              <a:t>Define </a:t>
            </a:r>
            <a:r>
              <a:rPr sz="2800" spc="125" dirty="0"/>
              <a:t>Inter-Cluster</a:t>
            </a:r>
            <a:r>
              <a:rPr sz="2800" spc="45" dirty="0"/>
              <a:t> </a:t>
            </a:r>
            <a:r>
              <a:rPr sz="2800" spc="165" dirty="0"/>
              <a:t>Similarity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571230" y="1112520"/>
            <a:ext cx="1962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62600" y="1066800"/>
          <a:ext cx="2971799" cy="2666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20"/>
                <a:gridCol w="504189"/>
                <a:gridCol w="502920"/>
                <a:gridCol w="502920"/>
                <a:gridCol w="152400"/>
              </a:tblGrid>
              <a:tr h="304800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0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9850" algn="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9850" algn="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7945" algn="r">
                        <a:lnSpc>
                          <a:spcPts val="1639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716270" y="3921759"/>
            <a:ext cx="819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6270" y="4291329"/>
            <a:ext cx="819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1066800"/>
            <a:ext cx="1383030" cy="1791970"/>
          </a:xfrm>
          <a:custGeom>
            <a:avLst/>
            <a:gdLst/>
            <a:ahLst/>
            <a:cxnLst/>
            <a:rect l="l" t="t" r="r" b="b"/>
            <a:pathLst>
              <a:path w="1383030" h="1791970">
                <a:moveTo>
                  <a:pt x="146050" y="504189"/>
                </a:moveTo>
                <a:lnTo>
                  <a:pt x="126950" y="546403"/>
                </a:lnTo>
                <a:lnTo>
                  <a:pt x="110096" y="590332"/>
                </a:lnTo>
                <a:lnTo>
                  <a:pt x="95190" y="635734"/>
                </a:lnTo>
                <a:lnTo>
                  <a:pt x="81938" y="682366"/>
                </a:lnTo>
                <a:lnTo>
                  <a:pt x="70044" y="729986"/>
                </a:lnTo>
                <a:lnTo>
                  <a:pt x="59213" y="778351"/>
                </a:lnTo>
                <a:lnTo>
                  <a:pt x="49150" y="827219"/>
                </a:lnTo>
                <a:lnTo>
                  <a:pt x="39558" y="876347"/>
                </a:lnTo>
                <a:lnTo>
                  <a:pt x="30142" y="925492"/>
                </a:lnTo>
                <a:lnTo>
                  <a:pt x="20608" y="974413"/>
                </a:lnTo>
                <a:lnTo>
                  <a:pt x="10659" y="1022866"/>
                </a:lnTo>
                <a:lnTo>
                  <a:pt x="0" y="1070610"/>
                </a:lnTo>
                <a:lnTo>
                  <a:pt x="6591" y="1139877"/>
                </a:lnTo>
                <a:lnTo>
                  <a:pt x="13358" y="1191260"/>
                </a:lnTo>
                <a:lnTo>
                  <a:pt x="21748" y="1232058"/>
                </a:lnTo>
                <a:lnTo>
                  <a:pt x="33208" y="1269576"/>
                </a:lnTo>
                <a:lnTo>
                  <a:pt x="49183" y="1311116"/>
                </a:lnTo>
                <a:lnTo>
                  <a:pt x="71120" y="1363979"/>
                </a:lnTo>
                <a:lnTo>
                  <a:pt x="105866" y="1384022"/>
                </a:lnTo>
                <a:lnTo>
                  <a:pt x="137636" y="1406207"/>
                </a:lnTo>
                <a:lnTo>
                  <a:pt x="169167" y="1427916"/>
                </a:lnTo>
                <a:lnTo>
                  <a:pt x="203200" y="1446529"/>
                </a:lnTo>
                <a:lnTo>
                  <a:pt x="250695" y="1439214"/>
                </a:lnTo>
                <a:lnTo>
                  <a:pt x="286867" y="1431520"/>
                </a:lnTo>
                <a:lnTo>
                  <a:pt x="313300" y="1425086"/>
                </a:lnTo>
                <a:lnTo>
                  <a:pt x="331581" y="1421549"/>
                </a:lnTo>
                <a:lnTo>
                  <a:pt x="354897" y="1469117"/>
                </a:lnTo>
                <a:lnTo>
                  <a:pt x="356203" y="1504624"/>
                </a:lnTo>
                <a:lnTo>
                  <a:pt x="358872" y="1552853"/>
                </a:lnTo>
                <a:lnTo>
                  <a:pt x="364490" y="1615439"/>
                </a:lnTo>
                <a:lnTo>
                  <a:pt x="367010" y="1630898"/>
                </a:lnTo>
                <a:lnTo>
                  <a:pt x="370363" y="1646713"/>
                </a:lnTo>
                <a:lnTo>
                  <a:pt x="373955" y="1662767"/>
                </a:lnTo>
                <a:lnTo>
                  <a:pt x="377190" y="1678939"/>
                </a:lnTo>
                <a:lnTo>
                  <a:pt x="409475" y="1709896"/>
                </a:lnTo>
                <a:lnTo>
                  <a:pt x="421163" y="1720850"/>
                </a:lnTo>
                <a:lnTo>
                  <a:pt x="433089" y="1726088"/>
                </a:lnTo>
                <a:lnTo>
                  <a:pt x="466090" y="1739900"/>
                </a:lnTo>
                <a:lnTo>
                  <a:pt x="491906" y="1752004"/>
                </a:lnTo>
                <a:lnTo>
                  <a:pt x="520223" y="1766252"/>
                </a:lnTo>
                <a:lnTo>
                  <a:pt x="543063" y="1778119"/>
                </a:lnTo>
                <a:lnTo>
                  <a:pt x="552450" y="1783079"/>
                </a:lnTo>
                <a:lnTo>
                  <a:pt x="597934" y="1782968"/>
                </a:lnTo>
                <a:lnTo>
                  <a:pt x="645395" y="1787689"/>
                </a:lnTo>
                <a:lnTo>
                  <a:pt x="692785" y="1791493"/>
                </a:lnTo>
                <a:lnTo>
                  <a:pt x="738058" y="1788630"/>
                </a:lnTo>
                <a:lnTo>
                  <a:pt x="779168" y="1773349"/>
                </a:lnTo>
                <a:lnTo>
                  <a:pt x="814069" y="1739900"/>
                </a:lnTo>
                <a:lnTo>
                  <a:pt x="838398" y="1685389"/>
                </a:lnTo>
                <a:lnTo>
                  <a:pt x="857250" y="1616233"/>
                </a:lnTo>
                <a:lnTo>
                  <a:pt x="869434" y="1556841"/>
                </a:lnTo>
                <a:lnTo>
                  <a:pt x="873760" y="1531620"/>
                </a:lnTo>
                <a:lnTo>
                  <a:pt x="914102" y="1545272"/>
                </a:lnTo>
                <a:lnTo>
                  <a:pt x="953611" y="1560830"/>
                </a:lnTo>
                <a:lnTo>
                  <a:pt x="992882" y="1577340"/>
                </a:lnTo>
                <a:lnTo>
                  <a:pt x="1032510" y="1593850"/>
                </a:lnTo>
                <a:lnTo>
                  <a:pt x="1068236" y="1592542"/>
                </a:lnTo>
                <a:lnTo>
                  <a:pt x="1108695" y="1592257"/>
                </a:lnTo>
                <a:lnTo>
                  <a:pt x="1151775" y="1590284"/>
                </a:lnTo>
                <a:lnTo>
                  <a:pt x="1195366" y="1583912"/>
                </a:lnTo>
                <a:lnTo>
                  <a:pt x="1237357" y="1570430"/>
                </a:lnTo>
                <a:lnTo>
                  <a:pt x="1275639" y="1547130"/>
                </a:lnTo>
                <a:lnTo>
                  <a:pt x="1308100" y="1511300"/>
                </a:lnTo>
                <a:lnTo>
                  <a:pt x="1330285" y="1469032"/>
                </a:lnTo>
                <a:lnTo>
                  <a:pt x="1345565" y="1421764"/>
                </a:lnTo>
                <a:lnTo>
                  <a:pt x="1357034" y="1371639"/>
                </a:lnTo>
                <a:lnTo>
                  <a:pt x="1367789" y="1320800"/>
                </a:lnTo>
                <a:lnTo>
                  <a:pt x="1371778" y="1302166"/>
                </a:lnTo>
                <a:lnTo>
                  <a:pt x="1376838" y="1282223"/>
                </a:lnTo>
                <a:lnTo>
                  <a:pt x="1381184" y="1266328"/>
                </a:lnTo>
                <a:lnTo>
                  <a:pt x="1383030" y="1259839"/>
                </a:lnTo>
                <a:lnTo>
                  <a:pt x="1365726" y="1204892"/>
                </a:lnTo>
                <a:lnTo>
                  <a:pt x="1343659" y="1163161"/>
                </a:lnTo>
                <a:lnTo>
                  <a:pt x="1315878" y="1127859"/>
                </a:lnTo>
                <a:lnTo>
                  <a:pt x="1281430" y="1092200"/>
                </a:lnTo>
                <a:lnTo>
                  <a:pt x="1300320" y="1045965"/>
                </a:lnTo>
                <a:lnTo>
                  <a:pt x="1317789" y="999597"/>
                </a:lnTo>
                <a:lnTo>
                  <a:pt x="1333814" y="952807"/>
                </a:lnTo>
                <a:lnTo>
                  <a:pt x="1348373" y="905306"/>
                </a:lnTo>
                <a:lnTo>
                  <a:pt x="1361443" y="856805"/>
                </a:lnTo>
                <a:lnTo>
                  <a:pt x="1373003" y="807016"/>
                </a:lnTo>
                <a:lnTo>
                  <a:pt x="1383030" y="755650"/>
                </a:lnTo>
                <a:lnTo>
                  <a:pt x="1374713" y="696674"/>
                </a:lnTo>
                <a:lnTo>
                  <a:pt x="1364398" y="646807"/>
                </a:lnTo>
                <a:lnTo>
                  <a:pt x="1351172" y="603960"/>
                </a:lnTo>
                <a:lnTo>
                  <a:pt x="1334125" y="566046"/>
                </a:lnTo>
                <a:lnTo>
                  <a:pt x="1312346" y="530974"/>
                </a:lnTo>
                <a:lnTo>
                  <a:pt x="1284925" y="496658"/>
                </a:lnTo>
                <a:lnTo>
                  <a:pt x="1250950" y="461010"/>
                </a:lnTo>
                <a:lnTo>
                  <a:pt x="1206933" y="448213"/>
                </a:lnTo>
                <a:lnTo>
                  <a:pt x="1191529" y="449138"/>
                </a:lnTo>
                <a:lnTo>
                  <a:pt x="1179822" y="452568"/>
                </a:lnTo>
                <a:lnTo>
                  <a:pt x="1171281" y="456719"/>
                </a:lnTo>
                <a:lnTo>
                  <a:pt x="1165374" y="459810"/>
                </a:lnTo>
                <a:lnTo>
                  <a:pt x="1161573" y="460057"/>
                </a:lnTo>
                <a:lnTo>
                  <a:pt x="1159347" y="455678"/>
                </a:lnTo>
                <a:lnTo>
                  <a:pt x="1158164" y="444889"/>
                </a:lnTo>
                <a:lnTo>
                  <a:pt x="1157495" y="425909"/>
                </a:lnTo>
                <a:lnTo>
                  <a:pt x="1156810" y="396953"/>
                </a:lnTo>
                <a:lnTo>
                  <a:pt x="1155577" y="356240"/>
                </a:lnTo>
                <a:lnTo>
                  <a:pt x="1153267" y="301986"/>
                </a:lnTo>
                <a:lnTo>
                  <a:pt x="1149350" y="232410"/>
                </a:lnTo>
                <a:lnTo>
                  <a:pt x="1117488" y="181975"/>
                </a:lnTo>
                <a:lnTo>
                  <a:pt x="1079469" y="148366"/>
                </a:lnTo>
                <a:lnTo>
                  <a:pt x="1037061" y="125242"/>
                </a:lnTo>
                <a:lnTo>
                  <a:pt x="992032" y="106263"/>
                </a:lnTo>
                <a:lnTo>
                  <a:pt x="946150" y="85089"/>
                </a:lnTo>
                <a:lnTo>
                  <a:pt x="907712" y="101897"/>
                </a:lnTo>
                <a:lnTo>
                  <a:pt x="878681" y="117633"/>
                </a:lnTo>
                <a:lnTo>
                  <a:pt x="854174" y="143132"/>
                </a:lnTo>
                <a:lnTo>
                  <a:pt x="829310" y="189229"/>
                </a:lnTo>
                <a:lnTo>
                  <a:pt x="792886" y="218927"/>
                </a:lnTo>
                <a:lnTo>
                  <a:pt x="772312" y="221985"/>
                </a:lnTo>
                <a:lnTo>
                  <a:pt x="761187" y="201940"/>
                </a:lnTo>
                <a:lnTo>
                  <a:pt x="753110" y="162326"/>
                </a:lnTo>
                <a:lnTo>
                  <a:pt x="741680" y="106679"/>
                </a:lnTo>
                <a:lnTo>
                  <a:pt x="703062" y="67380"/>
                </a:lnTo>
                <a:lnTo>
                  <a:pt x="681237" y="43744"/>
                </a:lnTo>
                <a:lnTo>
                  <a:pt x="668654" y="30480"/>
                </a:lnTo>
                <a:lnTo>
                  <a:pt x="657765" y="22295"/>
                </a:lnTo>
                <a:lnTo>
                  <a:pt x="641020" y="13899"/>
                </a:lnTo>
                <a:lnTo>
                  <a:pt x="610869" y="0"/>
                </a:lnTo>
                <a:lnTo>
                  <a:pt x="571242" y="3155"/>
                </a:lnTo>
                <a:lnTo>
                  <a:pt x="515778" y="8096"/>
                </a:lnTo>
                <a:lnTo>
                  <a:pt x="456743" y="19466"/>
                </a:lnTo>
                <a:lnTo>
                  <a:pt x="406400" y="41910"/>
                </a:lnTo>
                <a:lnTo>
                  <a:pt x="377873" y="67669"/>
                </a:lnTo>
                <a:lnTo>
                  <a:pt x="351007" y="100004"/>
                </a:lnTo>
                <a:lnTo>
                  <a:pt x="325864" y="137796"/>
                </a:lnTo>
                <a:lnTo>
                  <a:pt x="302503" y="179923"/>
                </a:lnTo>
                <a:lnTo>
                  <a:pt x="280987" y="225266"/>
                </a:lnTo>
                <a:lnTo>
                  <a:pt x="261376" y="272704"/>
                </a:lnTo>
                <a:lnTo>
                  <a:pt x="243730" y="321118"/>
                </a:lnTo>
                <a:lnTo>
                  <a:pt x="228112" y="369387"/>
                </a:lnTo>
                <a:lnTo>
                  <a:pt x="214581" y="416391"/>
                </a:lnTo>
                <a:lnTo>
                  <a:pt x="203200" y="461010"/>
                </a:lnTo>
                <a:lnTo>
                  <a:pt x="194270" y="478472"/>
                </a:lnTo>
                <a:lnTo>
                  <a:pt x="179387" y="488314"/>
                </a:lnTo>
                <a:lnTo>
                  <a:pt x="162123" y="495300"/>
                </a:lnTo>
                <a:lnTo>
                  <a:pt x="146050" y="5041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8829" y="106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2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2600" y="228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88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6400" y="144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6400" y="144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6400" y="152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60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200" y="1905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200" y="1905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4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3729" y="175132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36830" y="0"/>
                </a:move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3729" y="175132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0" y="38100"/>
                </a:moveTo>
                <a:lnTo>
                  <a:pt x="2718" y="23038"/>
                </a:lnTo>
                <a:lnTo>
                  <a:pt x="10318" y="10953"/>
                </a:lnTo>
                <a:lnTo>
                  <a:pt x="21967" y="2917"/>
                </a:lnTo>
                <a:lnTo>
                  <a:pt x="36830" y="0"/>
                </a:lnTo>
                <a:lnTo>
                  <a:pt x="51891" y="2917"/>
                </a:lnTo>
                <a:lnTo>
                  <a:pt x="63976" y="10953"/>
                </a:lnTo>
                <a:lnTo>
                  <a:pt x="72012" y="23038"/>
                </a:lnTo>
                <a:lnTo>
                  <a:pt x="74930" y="38100"/>
                </a:lnTo>
                <a:lnTo>
                  <a:pt x="72012" y="53161"/>
                </a:lnTo>
                <a:lnTo>
                  <a:pt x="63976" y="65246"/>
                </a:lnTo>
                <a:lnTo>
                  <a:pt x="51891" y="73282"/>
                </a:lnTo>
                <a:lnTo>
                  <a:pt x="36830" y="76200"/>
                </a:lnTo>
                <a:lnTo>
                  <a:pt x="21967" y="73282"/>
                </a:lnTo>
                <a:lnTo>
                  <a:pt x="10318" y="65246"/>
                </a:lnTo>
                <a:lnTo>
                  <a:pt x="2718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3729" y="1827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79929" y="17500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29000" y="1104181"/>
            <a:ext cx="1676400" cy="1791970"/>
          </a:xfrm>
          <a:custGeom>
            <a:avLst/>
            <a:gdLst/>
            <a:ahLst/>
            <a:cxnLst/>
            <a:rect l="l" t="t" r="r" b="b"/>
            <a:pathLst>
              <a:path w="1676400" h="1791970">
                <a:moveTo>
                  <a:pt x="176529" y="1287228"/>
                </a:moveTo>
                <a:lnTo>
                  <a:pt x="153532" y="1245014"/>
                </a:lnTo>
                <a:lnTo>
                  <a:pt x="133203" y="1201085"/>
                </a:lnTo>
                <a:lnTo>
                  <a:pt x="115192" y="1155684"/>
                </a:lnTo>
                <a:lnTo>
                  <a:pt x="99154" y="1109052"/>
                </a:lnTo>
                <a:lnTo>
                  <a:pt x="84737" y="1061432"/>
                </a:lnTo>
                <a:lnTo>
                  <a:pt x="71596" y="1013067"/>
                </a:lnTo>
                <a:lnTo>
                  <a:pt x="59380" y="964199"/>
                </a:lnTo>
                <a:lnTo>
                  <a:pt x="47742" y="915071"/>
                </a:lnTo>
                <a:lnTo>
                  <a:pt x="36333" y="865925"/>
                </a:lnTo>
                <a:lnTo>
                  <a:pt x="24806" y="817004"/>
                </a:lnTo>
                <a:lnTo>
                  <a:pt x="12810" y="768551"/>
                </a:lnTo>
                <a:lnTo>
                  <a:pt x="0" y="720808"/>
                </a:lnTo>
                <a:lnTo>
                  <a:pt x="8337" y="651099"/>
                </a:lnTo>
                <a:lnTo>
                  <a:pt x="16745" y="599593"/>
                </a:lnTo>
                <a:lnTo>
                  <a:pt x="26987" y="558883"/>
                </a:lnTo>
                <a:lnTo>
                  <a:pt x="40828" y="521559"/>
                </a:lnTo>
                <a:lnTo>
                  <a:pt x="60031" y="480213"/>
                </a:lnTo>
                <a:lnTo>
                  <a:pt x="86360" y="427438"/>
                </a:lnTo>
                <a:lnTo>
                  <a:pt x="128150" y="407396"/>
                </a:lnTo>
                <a:lnTo>
                  <a:pt x="166369" y="385210"/>
                </a:lnTo>
                <a:lnTo>
                  <a:pt x="204589" y="363501"/>
                </a:lnTo>
                <a:lnTo>
                  <a:pt x="246379" y="344888"/>
                </a:lnTo>
                <a:lnTo>
                  <a:pt x="299729" y="351557"/>
                </a:lnTo>
                <a:lnTo>
                  <a:pt x="341388" y="358658"/>
                </a:lnTo>
                <a:lnTo>
                  <a:pt x="372844" y="364930"/>
                </a:lnTo>
                <a:lnTo>
                  <a:pt x="395581" y="369112"/>
                </a:lnTo>
                <a:lnTo>
                  <a:pt x="429071" y="339714"/>
                </a:lnTo>
                <a:lnTo>
                  <a:pt x="432146" y="279683"/>
                </a:lnTo>
                <a:lnTo>
                  <a:pt x="435468" y="233920"/>
                </a:lnTo>
                <a:lnTo>
                  <a:pt x="441960" y="175978"/>
                </a:lnTo>
                <a:lnTo>
                  <a:pt x="444698" y="160520"/>
                </a:lnTo>
                <a:lnTo>
                  <a:pt x="448627" y="144704"/>
                </a:lnTo>
                <a:lnTo>
                  <a:pt x="453032" y="128650"/>
                </a:lnTo>
                <a:lnTo>
                  <a:pt x="457200" y="112478"/>
                </a:lnTo>
                <a:lnTo>
                  <a:pt x="491225" y="85655"/>
                </a:lnTo>
                <a:lnTo>
                  <a:pt x="505988" y="73463"/>
                </a:lnTo>
                <a:lnTo>
                  <a:pt x="514532" y="68587"/>
                </a:lnTo>
                <a:lnTo>
                  <a:pt x="565150" y="51518"/>
                </a:lnTo>
                <a:lnTo>
                  <a:pt x="631190" y="25165"/>
                </a:lnTo>
                <a:lnTo>
                  <a:pt x="670560" y="8338"/>
                </a:lnTo>
                <a:lnTo>
                  <a:pt x="717401" y="8864"/>
                </a:lnTo>
                <a:lnTo>
                  <a:pt x="766465" y="5235"/>
                </a:lnTo>
                <a:lnTo>
                  <a:pt x="816084" y="1073"/>
                </a:lnTo>
                <a:lnTo>
                  <a:pt x="864592" y="0"/>
                </a:lnTo>
                <a:lnTo>
                  <a:pt x="910323" y="5635"/>
                </a:lnTo>
                <a:lnTo>
                  <a:pt x="951611" y="21601"/>
                </a:lnTo>
                <a:lnTo>
                  <a:pt x="986789" y="51518"/>
                </a:lnTo>
                <a:lnTo>
                  <a:pt x="1016853" y="105294"/>
                </a:lnTo>
                <a:lnTo>
                  <a:pt x="1039653" y="174073"/>
                </a:lnTo>
                <a:lnTo>
                  <a:pt x="1054119" y="233326"/>
                </a:lnTo>
                <a:lnTo>
                  <a:pt x="1059179" y="258528"/>
                </a:lnTo>
                <a:lnTo>
                  <a:pt x="1108630" y="245610"/>
                </a:lnTo>
                <a:lnTo>
                  <a:pt x="1156652" y="230429"/>
                </a:lnTo>
                <a:lnTo>
                  <a:pt x="1204198" y="214058"/>
                </a:lnTo>
                <a:lnTo>
                  <a:pt x="1252220" y="197568"/>
                </a:lnTo>
                <a:lnTo>
                  <a:pt x="1289804" y="198823"/>
                </a:lnTo>
                <a:lnTo>
                  <a:pt x="1331912" y="199036"/>
                </a:lnTo>
                <a:lnTo>
                  <a:pt x="1376878" y="200023"/>
                </a:lnTo>
                <a:lnTo>
                  <a:pt x="1423034" y="203600"/>
                </a:lnTo>
                <a:lnTo>
                  <a:pt x="1468715" y="211582"/>
                </a:lnTo>
                <a:lnTo>
                  <a:pt x="1512252" y="225786"/>
                </a:lnTo>
                <a:lnTo>
                  <a:pt x="1551979" y="248026"/>
                </a:lnTo>
                <a:lnTo>
                  <a:pt x="1586229" y="280118"/>
                </a:lnTo>
                <a:lnTo>
                  <a:pt x="1613614" y="322385"/>
                </a:lnTo>
                <a:lnTo>
                  <a:pt x="1631950" y="369653"/>
                </a:lnTo>
                <a:lnTo>
                  <a:pt x="1645523" y="419778"/>
                </a:lnTo>
                <a:lnTo>
                  <a:pt x="1658620" y="470618"/>
                </a:lnTo>
                <a:lnTo>
                  <a:pt x="1663541" y="488715"/>
                </a:lnTo>
                <a:lnTo>
                  <a:pt x="1669414" y="508718"/>
                </a:lnTo>
                <a:lnTo>
                  <a:pt x="1674336" y="524910"/>
                </a:lnTo>
                <a:lnTo>
                  <a:pt x="1676400" y="531578"/>
                </a:lnTo>
                <a:lnTo>
                  <a:pt x="1656079" y="586347"/>
                </a:lnTo>
                <a:lnTo>
                  <a:pt x="1629092" y="627780"/>
                </a:lnTo>
                <a:lnTo>
                  <a:pt x="1594961" y="663023"/>
                </a:lnTo>
                <a:lnTo>
                  <a:pt x="1553210" y="699218"/>
                </a:lnTo>
                <a:lnTo>
                  <a:pt x="1576295" y="745452"/>
                </a:lnTo>
                <a:lnTo>
                  <a:pt x="1597626" y="791820"/>
                </a:lnTo>
                <a:lnTo>
                  <a:pt x="1617158" y="838610"/>
                </a:lnTo>
                <a:lnTo>
                  <a:pt x="1634845" y="886111"/>
                </a:lnTo>
                <a:lnTo>
                  <a:pt x="1650644" y="934612"/>
                </a:lnTo>
                <a:lnTo>
                  <a:pt x="1664510" y="984401"/>
                </a:lnTo>
                <a:lnTo>
                  <a:pt x="1676400" y="1035768"/>
                </a:lnTo>
                <a:lnTo>
                  <a:pt x="1666673" y="1094743"/>
                </a:lnTo>
                <a:lnTo>
                  <a:pt x="1654258" y="1144610"/>
                </a:lnTo>
                <a:lnTo>
                  <a:pt x="1638177" y="1187457"/>
                </a:lnTo>
                <a:lnTo>
                  <a:pt x="1617454" y="1225372"/>
                </a:lnTo>
                <a:lnTo>
                  <a:pt x="1591110" y="1260443"/>
                </a:lnTo>
                <a:lnTo>
                  <a:pt x="1558167" y="1294759"/>
                </a:lnTo>
                <a:lnTo>
                  <a:pt x="1517650" y="1330408"/>
                </a:lnTo>
                <a:lnTo>
                  <a:pt x="1464235" y="1342738"/>
                </a:lnTo>
                <a:lnTo>
                  <a:pt x="1445496" y="1341638"/>
                </a:lnTo>
                <a:lnTo>
                  <a:pt x="1431215" y="1338072"/>
                </a:lnTo>
                <a:lnTo>
                  <a:pt x="1420756" y="1333823"/>
                </a:lnTo>
                <a:lnTo>
                  <a:pt x="1413480" y="1330674"/>
                </a:lnTo>
                <a:lnTo>
                  <a:pt x="1408747" y="1330408"/>
                </a:lnTo>
                <a:lnTo>
                  <a:pt x="1405919" y="1334807"/>
                </a:lnTo>
                <a:lnTo>
                  <a:pt x="1404358" y="1345653"/>
                </a:lnTo>
                <a:lnTo>
                  <a:pt x="1403424" y="1364731"/>
                </a:lnTo>
                <a:lnTo>
                  <a:pt x="1402478" y="1393823"/>
                </a:lnTo>
                <a:lnTo>
                  <a:pt x="1400884" y="1434711"/>
                </a:lnTo>
                <a:lnTo>
                  <a:pt x="1398000" y="1489178"/>
                </a:lnTo>
                <a:lnTo>
                  <a:pt x="1393189" y="1559008"/>
                </a:lnTo>
                <a:lnTo>
                  <a:pt x="1361975" y="1601935"/>
                </a:lnTo>
                <a:lnTo>
                  <a:pt x="1325080" y="1632762"/>
                </a:lnTo>
                <a:lnTo>
                  <a:pt x="1283811" y="1655052"/>
                </a:lnTo>
                <a:lnTo>
                  <a:pt x="1239472" y="1672367"/>
                </a:lnTo>
                <a:lnTo>
                  <a:pt x="1193370" y="1688271"/>
                </a:lnTo>
                <a:lnTo>
                  <a:pt x="1146810" y="1706328"/>
                </a:lnTo>
                <a:lnTo>
                  <a:pt x="1100296" y="1689342"/>
                </a:lnTo>
                <a:lnTo>
                  <a:pt x="1065212" y="1673308"/>
                </a:lnTo>
                <a:lnTo>
                  <a:pt x="1035367" y="1647749"/>
                </a:lnTo>
                <a:lnTo>
                  <a:pt x="1004570" y="1602188"/>
                </a:lnTo>
                <a:lnTo>
                  <a:pt x="967216" y="1575494"/>
                </a:lnTo>
                <a:lnTo>
                  <a:pt x="943657" y="1567710"/>
                </a:lnTo>
                <a:lnTo>
                  <a:pt x="929481" y="1576788"/>
                </a:lnTo>
                <a:lnTo>
                  <a:pt x="920279" y="1600683"/>
                </a:lnTo>
                <a:lnTo>
                  <a:pt x="911642" y="1637348"/>
                </a:lnTo>
                <a:lnTo>
                  <a:pt x="899160" y="1684738"/>
                </a:lnTo>
                <a:lnTo>
                  <a:pt x="852122" y="1724037"/>
                </a:lnTo>
                <a:lnTo>
                  <a:pt x="825547" y="1747673"/>
                </a:lnTo>
                <a:lnTo>
                  <a:pt x="810260" y="1760938"/>
                </a:lnTo>
                <a:lnTo>
                  <a:pt x="797089" y="1769122"/>
                </a:lnTo>
                <a:lnTo>
                  <a:pt x="776863" y="1777518"/>
                </a:lnTo>
                <a:lnTo>
                  <a:pt x="740410" y="1791418"/>
                </a:lnTo>
                <a:lnTo>
                  <a:pt x="704535" y="1788390"/>
                </a:lnTo>
                <a:lnTo>
                  <a:pt x="653968" y="1785180"/>
                </a:lnTo>
                <a:lnTo>
                  <a:pt x="596574" y="1779165"/>
                </a:lnTo>
                <a:lnTo>
                  <a:pt x="540217" y="1767725"/>
                </a:lnTo>
                <a:lnTo>
                  <a:pt x="492760" y="1748238"/>
                </a:lnTo>
                <a:lnTo>
                  <a:pt x="458257" y="1722823"/>
                </a:lnTo>
                <a:lnTo>
                  <a:pt x="425683" y="1690763"/>
                </a:lnTo>
                <a:lnTo>
                  <a:pt x="395136" y="1653186"/>
                </a:lnTo>
                <a:lnTo>
                  <a:pt x="366715" y="1611220"/>
                </a:lnTo>
                <a:lnTo>
                  <a:pt x="340518" y="1565993"/>
                </a:lnTo>
                <a:lnTo>
                  <a:pt x="316646" y="1518632"/>
                </a:lnTo>
                <a:lnTo>
                  <a:pt x="295197" y="1470265"/>
                </a:lnTo>
                <a:lnTo>
                  <a:pt x="276270" y="1422021"/>
                </a:lnTo>
                <a:lnTo>
                  <a:pt x="259965" y="1375025"/>
                </a:lnTo>
                <a:lnTo>
                  <a:pt x="246379" y="1330408"/>
                </a:lnTo>
                <a:lnTo>
                  <a:pt x="235644" y="1312410"/>
                </a:lnTo>
                <a:lnTo>
                  <a:pt x="217646" y="1302627"/>
                </a:lnTo>
                <a:lnTo>
                  <a:pt x="196552" y="1295939"/>
                </a:lnTo>
                <a:lnTo>
                  <a:pt x="176529" y="1287228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29000" y="106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054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6800" y="160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76800" y="160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68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3000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6629" y="16002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6830" y="0"/>
                </a:move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16629" y="16002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38100"/>
                </a:move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16629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282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38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8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386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14800" y="228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38600" y="121031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8600" y="121031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8600" y="1210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14800" y="1286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28800" y="2209800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0"/>
                </a:moveTo>
                <a:lnTo>
                  <a:pt x="2209800" y="7620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28800" y="1676400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533400"/>
                </a:moveTo>
                <a:lnTo>
                  <a:pt x="1676400" y="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28800" y="1295400"/>
            <a:ext cx="2209800" cy="914400"/>
          </a:xfrm>
          <a:custGeom>
            <a:avLst/>
            <a:gdLst/>
            <a:ahLst/>
            <a:cxnLst/>
            <a:rect l="l" t="t" r="r" b="b"/>
            <a:pathLst>
              <a:path w="2209800" h="914400">
                <a:moveTo>
                  <a:pt x="0" y="914400"/>
                </a:moveTo>
                <a:lnTo>
                  <a:pt x="2209800" y="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8800" y="1676400"/>
            <a:ext cx="3048000" cy="533400"/>
          </a:xfrm>
          <a:custGeom>
            <a:avLst/>
            <a:gdLst/>
            <a:ahLst/>
            <a:cxnLst/>
            <a:rect l="l" t="t" r="r" b="b"/>
            <a:pathLst>
              <a:path w="3048000" h="533400">
                <a:moveTo>
                  <a:pt x="0" y="533400"/>
                </a:moveTo>
                <a:lnTo>
                  <a:pt x="3048000" y="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81200" y="1828800"/>
            <a:ext cx="2057400" cy="457200"/>
          </a:xfrm>
          <a:custGeom>
            <a:avLst/>
            <a:gdLst/>
            <a:ahLst/>
            <a:cxnLst/>
            <a:rect l="l" t="t" r="r" b="b"/>
            <a:pathLst>
              <a:path w="2057400" h="457200">
                <a:moveTo>
                  <a:pt x="0" y="0"/>
                </a:moveTo>
                <a:lnTo>
                  <a:pt x="2057400" y="45720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81200" y="1676400"/>
            <a:ext cx="1524000" cy="152400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152400"/>
                </a:moveTo>
                <a:lnTo>
                  <a:pt x="1524000" y="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81200" y="1295400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0" y="533400"/>
                </a:moveTo>
                <a:lnTo>
                  <a:pt x="2057400" y="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81200" y="1676400"/>
            <a:ext cx="2895600" cy="152400"/>
          </a:xfrm>
          <a:custGeom>
            <a:avLst/>
            <a:gdLst/>
            <a:ahLst/>
            <a:cxnLst/>
            <a:rect l="l" t="t" r="r" b="b"/>
            <a:pathLst>
              <a:path w="2895600" h="152400">
                <a:moveTo>
                  <a:pt x="0" y="152400"/>
                </a:moveTo>
                <a:lnTo>
                  <a:pt x="2895600" y="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4400" y="1905000"/>
            <a:ext cx="3124200" cy="381000"/>
          </a:xfrm>
          <a:custGeom>
            <a:avLst/>
            <a:gdLst/>
            <a:ahLst/>
            <a:cxnLst/>
            <a:rect l="l" t="t" r="r" b="b"/>
            <a:pathLst>
              <a:path w="3124200" h="381000">
                <a:moveTo>
                  <a:pt x="0" y="0"/>
                </a:moveTo>
                <a:lnTo>
                  <a:pt x="3124200" y="38100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4400" y="1676400"/>
            <a:ext cx="3962400" cy="228600"/>
          </a:xfrm>
          <a:custGeom>
            <a:avLst/>
            <a:gdLst/>
            <a:ahLst/>
            <a:cxnLst/>
            <a:rect l="l" t="t" r="r" b="b"/>
            <a:pathLst>
              <a:path w="3962400" h="228600">
                <a:moveTo>
                  <a:pt x="0" y="228600"/>
                </a:moveTo>
                <a:lnTo>
                  <a:pt x="3962400" y="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4400" y="1295400"/>
            <a:ext cx="3124200" cy="609600"/>
          </a:xfrm>
          <a:custGeom>
            <a:avLst/>
            <a:gdLst/>
            <a:ahLst/>
            <a:cxnLst/>
            <a:rect l="l" t="t" r="r" b="b"/>
            <a:pathLst>
              <a:path w="3124200" h="609600">
                <a:moveTo>
                  <a:pt x="0" y="609600"/>
                </a:moveTo>
                <a:lnTo>
                  <a:pt x="3124200" y="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4400" y="1676400"/>
            <a:ext cx="2590800" cy="228600"/>
          </a:xfrm>
          <a:custGeom>
            <a:avLst/>
            <a:gdLst/>
            <a:ahLst/>
            <a:cxnLst/>
            <a:rect l="l" t="t" r="r" b="b"/>
            <a:pathLst>
              <a:path w="2590800" h="228600">
                <a:moveTo>
                  <a:pt x="0" y="228600"/>
                </a:moveTo>
                <a:lnTo>
                  <a:pt x="2590800" y="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52600" y="1447800"/>
            <a:ext cx="2286000" cy="838200"/>
          </a:xfrm>
          <a:custGeom>
            <a:avLst/>
            <a:gdLst/>
            <a:ahLst/>
            <a:cxnLst/>
            <a:rect l="l" t="t" r="r" b="b"/>
            <a:pathLst>
              <a:path w="2286000" h="838200">
                <a:moveTo>
                  <a:pt x="0" y="0"/>
                </a:moveTo>
                <a:lnTo>
                  <a:pt x="2286000" y="83820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52600" y="14478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0" y="0"/>
                </a:moveTo>
                <a:lnTo>
                  <a:pt x="1752600" y="22860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52600" y="1295400"/>
            <a:ext cx="2286000" cy="152400"/>
          </a:xfrm>
          <a:custGeom>
            <a:avLst/>
            <a:gdLst/>
            <a:ahLst/>
            <a:cxnLst/>
            <a:rect l="l" t="t" r="r" b="b"/>
            <a:pathLst>
              <a:path w="2286000" h="152400">
                <a:moveTo>
                  <a:pt x="0" y="152400"/>
                </a:moveTo>
                <a:lnTo>
                  <a:pt x="2286000" y="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52600" y="1447800"/>
            <a:ext cx="3124200" cy="228600"/>
          </a:xfrm>
          <a:custGeom>
            <a:avLst/>
            <a:gdLst/>
            <a:ahLst/>
            <a:cxnLst/>
            <a:rect l="l" t="t" r="r" b="b"/>
            <a:pathLst>
              <a:path w="3124200" h="228600">
                <a:moveTo>
                  <a:pt x="0" y="0"/>
                </a:moveTo>
                <a:lnTo>
                  <a:pt x="3124200" y="228600"/>
                </a:lnTo>
              </a:path>
            </a:pathLst>
          </a:custGeom>
          <a:ln w="6469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021070" y="4390390"/>
            <a:ext cx="20008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Proximity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8469" y="3246120"/>
            <a:ext cx="4662805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MIN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MAX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Group 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Average 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(Average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Link)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8469" y="4615179"/>
            <a:ext cx="5343525" cy="172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Distance Between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Centroids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Other methods driven by an objective  function</a:t>
            </a:r>
            <a:endParaRPr sz="2400">
              <a:latin typeface="Arial"/>
              <a:cs typeface="Arial"/>
            </a:endParaRPr>
          </a:p>
          <a:p>
            <a:pPr marL="378460">
              <a:lnSpc>
                <a:spcPts val="3829"/>
              </a:lnSpc>
            </a:pPr>
            <a:r>
              <a:rPr sz="5400" spc="44" baseline="-5401" dirty="0">
                <a:solidFill>
                  <a:srgbClr val="0B7A9B"/>
                </a:solidFill>
                <a:latin typeface="Arial Narrow"/>
                <a:cs typeface="Arial Narrow"/>
              </a:rPr>
              <a:t>- </a:t>
            </a:r>
            <a:r>
              <a:rPr sz="2400" spc="-25" dirty="0">
                <a:latin typeface="Arial"/>
                <a:cs typeface="Arial"/>
              </a:rPr>
              <a:t>Ward’s </a:t>
            </a:r>
            <a:r>
              <a:rPr sz="2400" spc="-5" dirty="0">
                <a:latin typeface="Arial"/>
                <a:cs typeface="Arial"/>
              </a:rPr>
              <a:t>Method uses squared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2719" y="1981200"/>
            <a:ext cx="2752090" cy="0"/>
          </a:xfrm>
          <a:custGeom>
            <a:avLst/>
            <a:gdLst/>
            <a:ahLst/>
            <a:cxnLst/>
            <a:rect l="l" t="t" r="r" b="b"/>
            <a:pathLst>
              <a:path w="2752090">
                <a:moveTo>
                  <a:pt x="0" y="0"/>
                </a:moveTo>
                <a:lnTo>
                  <a:pt x="2752090" y="0"/>
                </a:lnTo>
              </a:path>
            </a:pathLst>
          </a:custGeom>
          <a:ln w="25518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19431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1000" y="19431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1066800"/>
            <a:ext cx="1383030" cy="1791970"/>
          </a:xfrm>
          <a:custGeom>
            <a:avLst/>
            <a:gdLst/>
            <a:ahLst/>
            <a:cxnLst/>
            <a:rect l="l" t="t" r="r" b="b"/>
            <a:pathLst>
              <a:path w="1383030" h="1791970">
                <a:moveTo>
                  <a:pt x="146050" y="504189"/>
                </a:moveTo>
                <a:lnTo>
                  <a:pt x="126950" y="546403"/>
                </a:lnTo>
                <a:lnTo>
                  <a:pt x="110096" y="590332"/>
                </a:lnTo>
                <a:lnTo>
                  <a:pt x="95190" y="635734"/>
                </a:lnTo>
                <a:lnTo>
                  <a:pt x="81938" y="682366"/>
                </a:lnTo>
                <a:lnTo>
                  <a:pt x="70044" y="729986"/>
                </a:lnTo>
                <a:lnTo>
                  <a:pt x="59213" y="778351"/>
                </a:lnTo>
                <a:lnTo>
                  <a:pt x="49150" y="827219"/>
                </a:lnTo>
                <a:lnTo>
                  <a:pt x="39558" y="876347"/>
                </a:lnTo>
                <a:lnTo>
                  <a:pt x="30142" y="925492"/>
                </a:lnTo>
                <a:lnTo>
                  <a:pt x="20608" y="974413"/>
                </a:lnTo>
                <a:lnTo>
                  <a:pt x="10659" y="1022866"/>
                </a:lnTo>
                <a:lnTo>
                  <a:pt x="0" y="1070610"/>
                </a:lnTo>
                <a:lnTo>
                  <a:pt x="6591" y="1139877"/>
                </a:lnTo>
                <a:lnTo>
                  <a:pt x="13358" y="1191260"/>
                </a:lnTo>
                <a:lnTo>
                  <a:pt x="21748" y="1232058"/>
                </a:lnTo>
                <a:lnTo>
                  <a:pt x="33208" y="1269576"/>
                </a:lnTo>
                <a:lnTo>
                  <a:pt x="49183" y="1311116"/>
                </a:lnTo>
                <a:lnTo>
                  <a:pt x="71120" y="1363979"/>
                </a:lnTo>
                <a:lnTo>
                  <a:pt x="105866" y="1384022"/>
                </a:lnTo>
                <a:lnTo>
                  <a:pt x="137636" y="1406207"/>
                </a:lnTo>
                <a:lnTo>
                  <a:pt x="169167" y="1427916"/>
                </a:lnTo>
                <a:lnTo>
                  <a:pt x="203200" y="1446529"/>
                </a:lnTo>
                <a:lnTo>
                  <a:pt x="250695" y="1439214"/>
                </a:lnTo>
                <a:lnTo>
                  <a:pt x="286867" y="1431520"/>
                </a:lnTo>
                <a:lnTo>
                  <a:pt x="313300" y="1425086"/>
                </a:lnTo>
                <a:lnTo>
                  <a:pt x="331581" y="1421549"/>
                </a:lnTo>
                <a:lnTo>
                  <a:pt x="354897" y="1469117"/>
                </a:lnTo>
                <a:lnTo>
                  <a:pt x="356203" y="1504624"/>
                </a:lnTo>
                <a:lnTo>
                  <a:pt x="358872" y="1552853"/>
                </a:lnTo>
                <a:lnTo>
                  <a:pt x="364490" y="1615439"/>
                </a:lnTo>
                <a:lnTo>
                  <a:pt x="367010" y="1630898"/>
                </a:lnTo>
                <a:lnTo>
                  <a:pt x="370363" y="1646713"/>
                </a:lnTo>
                <a:lnTo>
                  <a:pt x="373955" y="1662767"/>
                </a:lnTo>
                <a:lnTo>
                  <a:pt x="377190" y="1678939"/>
                </a:lnTo>
                <a:lnTo>
                  <a:pt x="409475" y="1709896"/>
                </a:lnTo>
                <a:lnTo>
                  <a:pt x="421163" y="1720850"/>
                </a:lnTo>
                <a:lnTo>
                  <a:pt x="433089" y="1726088"/>
                </a:lnTo>
                <a:lnTo>
                  <a:pt x="466090" y="1739900"/>
                </a:lnTo>
                <a:lnTo>
                  <a:pt x="491906" y="1752004"/>
                </a:lnTo>
                <a:lnTo>
                  <a:pt x="520223" y="1766252"/>
                </a:lnTo>
                <a:lnTo>
                  <a:pt x="543063" y="1778119"/>
                </a:lnTo>
                <a:lnTo>
                  <a:pt x="552450" y="1783079"/>
                </a:lnTo>
                <a:lnTo>
                  <a:pt x="597934" y="1782968"/>
                </a:lnTo>
                <a:lnTo>
                  <a:pt x="645395" y="1787689"/>
                </a:lnTo>
                <a:lnTo>
                  <a:pt x="692785" y="1791493"/>
                </a:lnTo>
                <a:lnTo>
                  <a:pt x="738058" y="1788630"/>
                </a:lnTo>
                <a:lnTo>
                  <a:pt x="779168" y="1773349"/>
                </a:lnTo>
                <a:lnTo>
                  <a:pt x="814069" y="1739900"/>
                </a:lnTo>
                <a:lnTo>
                  <a:pt x="838398" y="1685389"/>
                </a:lnTo>
                <a:lnTo>
                  <a:pt x="857250" y="1616233"/>
                </a:lnTo>
                <a:lnTo>
                  <a:pt x="869434" y="1556841"/>
                </a:lnTo>
                <a:lnTo>
                  <a:pt x="873760" y="1531620"/>
                </a:lnTo>
                <a:lnTo>
                  <a:pt x="914102" y="1545272"/>
                </a:lnTo>
                <a:lnTo>
                  <a:pt x="953611" y="1560830"/>
                </a:lnTo>
                <a:lnTo>
                  <a:pt x="992882" y="1577340"/>
                </a:lnTo>
                <a:lnTo>
                  <a:pt x="1032510" y="1593850"/>
                </a:lnTo>
                <a:lnTo>
                  <a:pt x="1068236" y="1592542"/>
                </a:lnTo>
                <a:lnTo>
                  <a:pt x="1108695" y="1592257"/>
                </a:lnTo>
                <a:lnTo>
                  <a:pt x="1151775" y="1590284"/>
                </a:lnTo>
                <a:lnTo>
                  <a:pt x="1195366" y="1583912"/>
                </a:lnTo>
                <a:lnTo>
                  <a:pt x="1237357" y="1570430"/>
                </a:lnTo>
                <a:lnTo>
                  <a:pt x="1275639" y="1547130"/>
                </a:lnTo>
                <a:lnTo>
                  <a:pt x="1308100" y="1511300"/>
                </a:lnTo>
                <a:lnTo>
                  <a:pt x="1330285" y="1469032"/>
                </a:lnTo>
                <a:lnTo>
                  <a:pt x="1345565" y="1421764"/>
                </a:lnTo>
                <a:lnTo>
                  <a:pt x="1357034" y="1371639"/>
                </a:lnTo>
                <a:lnTo>
                  <a:pt x="1367789" y="1320800"/>
                </a:lnTo>
                <a:lnTo>
                  <a:pt x="1371778" y="1302166"/>
                </a:lnTo>
                <a:lnTo>
                  <a:pt x="1376838" y="1282223"/>
                </a:lnTo>
                <a:lnTo>
                  <a:pt x="1381184" y="1266328"/>
                </a:lnTo>
                <a:lnTo>
                  <a:pt x="1383030" y="1259839"/>
                </a:lnTo>
                <a:lnTo>
                  <a:pt x="1365726" y="1204892"/>
                </a:lnTo>
                <a:lnTo>
                  <a:pt x="1343659" y="1163161"/>
                </a:lnTo>
                <a:lnTo>
                  <a:pt x="1315878" y="1127859"/>
                </a:lnTo>
                <a:lnTo>
                  <a:pt x="1281430" y="1092200"/>
                </a:lnTo>
                <a:lnTo>
                  <a:pt x="1300320" y="1045965"/>
                </a:lnTo>
                <a:lnTo>
                  <a:pt x="1317789" y="999597"/>
                </a:lnTo>
                <a:lnTo>
                  <a:pt x="1333814" y="952807"/>
                </a:lnTo>
                <a:lnTo>
                  <a:pt x="1348373" y="905306"/>
                </a:lnTo>
                <a:lnTo>
                  <a:pt x="1361443" y="856805"/>
                </a:lnTo>
                <a:lnTo>
                  <a:pt x="1373003" y="807016"/>
                </a:lnTo>
                <a:lnTo>
                  <a:pt x="1383030" y="755650"/>
                </a:lnTo>
                <a:lnTo>
                  <a:pt x="1374713" y="696674"/>
                </a:lnTo>
                <a:lnTo>
                  <a:pt x="1364398" y="646807"/>
                </a:lnTo>
                <a:lnTo>
                  <a:pt x="1351172" y="603960"/>
                </a:lnTo>
                <a:lnTo>
                  <a:pt x="1334125" y="566046"/>
                </a:lnTo>
                <a:lnTo>
                  <a:pt x="1312346" y="530974"/>
                </a:lnTo>
                <a:lnTo>
                  <a:pt x="1284925" y="496658"/>
                </a:lnTo>
                <a:lnTo>
                  <a:pt x="1250950" y="461010"/>
                </a:lnTo>
                <a:lnTo>
                  <a:pt x="1206933" y="448213"/>
                </a:lnTo>
                <a:lnTo>
                  <a:pt x="1191529" y="449138"/>
                </a:lnTo>
                <a:lnTo>
                  <a:pt x="1179822" y="452568"/>
                </a:lnTo>
                <a:lnTo>
                  <a:pt x="1171281" y="456719"/>
                </a:lnTo>
                <a:lnTo>
                  <a:pt x="1165374" y="459810"/>
                </a:lnTo>
                <a:lnTo>
                  <a:pt x="1161573" y="460057"/>
                </a:lnTo>
                <a:lnTo>
                  <a:pt x="1159347" y="455678"/>
                </a:lnTo>
                <a:lnTo>
                  <a:pt x="1158164" y="444889"/>
                </a:lnTo>
                <a:lnTo>
                  <a:pt x="1157495" y="425909"/>
                </a:lnTo>
                <a:lnTo>
                  <a:pt x="1156810" y="396953"/>
                </a:lnTo>
                <a:lnTo>
                  <a:pt x="1155577" y="356240"/>
                </a:lnTo>
                <a:lnTo>
                  <a:pt x="1153267" y="301986"/>
                </a:lnTo>
                <a:lnTo>
                  <a:pt x="1149350" y="232410"/>
                </a:lnTo>
                <a:lnTo>
                  <a:pt x="1117488" y="181975"/>
                </a:lnTo>
                <a:lnTo>
                  <a:pt x="1079469" y="148366"/>
                </a:lnTo>
                <a:lnTo>
                  <a:pt x="1037061" y="125242"/>
                </a:lnTo>
                <a:lnTo>
                  <a:pt x="992032" y="106263"/>
                </a:lnTo>
                <a:lnTo>
                  <a:pt x="946150" y="85089"/>
                </a:lnTo>
                <a:lnTo>
                  <a:pt x="907712" y="101897"/>
                </a:lnTo>
                <a:lnTo>
                  <a:pt x="878681" y="117633"/>
                </a:lnTo>
                <a:lnTo>
                  <a:pt x="854174" y="143132"/>
                </a:lnTo>
                <a:lnTo>
                  <a:pt x="829310" y="189229"/>
                </a:lnTo>
                <a:lnTo>
                  <a:pt x="792886" y="218927"/>
                </a:lnTo>
                <a:lnTo>
                  <a:pt x="772312" y="221985"/>
                </a:lnTo>
                <a:lnTo>
                  <a:pt x="761187" y="201940"/>
                </a:lnTo>
                <a:lnTo>
                  <a:pt x="753110" y="162326"/>
                </a:lnTo>
                <a:lnTo>
                  <a:pt x="741680" y="106679"/>
                </a:lnTo>
                <a:lnTo>
                  <a:pt x="703062" y="67380"/>
                </a:lnTo>
                <a:lnTo>
                  <a:pt x="681237" y="43744"/>
                </a:lnTo>
                <a:lnTo>
                  <a:pt x="668654" y="30480"/>
                </a:lnTo>
                <a:lnTo>
                  <a:pt x="657765" y="22295"/>
                </a:lnTo>
                <a:lnTo>
                  <a:pt x="641020" y="13899"/>
                </a:lnTo>
                <a:lnTo>
                  <a:pt x="610869" y="0"/>
                </a:lnTo>
                <a:lnTo>
                  <a:pt x="571242" y="3155"/>
                </a:lnTo>
                <a:lnTo>
                  <a:pt x="515778" y="8096"/>
                </a:lnTo>
                <a:lnTo>
                  <a:pt x="456743" y="19466"/>
                </a:lnTo>
                <a:lnTo>
                  <a:pt x="406400" y="41910"/>
                </a:lnTo>
                <a:lnTo>
                  <a:pt x="377873" y="67669"/>
                </a:lnTo>
                <a:lnTo>
                  <a:pt x="351007" y="100004"/>
                </a:lnTo>
                <a:lnTo>
                  <a:pt x="325864" y="137796"/>
                </a:lnTo>
                <a:lnTo>
                  <a:pt x="302503" y="179923"/>
                </a:lnTo>
                <a:lnTo>
                  <a:pt x="280987" y="225266"/>
                </a:lnTo>
                <a:lnTo>
                  <a:pt x="261376" y="272704"/>
                </a:lnTo>
                <a:lnTo>
                  <a:pt x="243730" y="321118"/>
                </a:lnTo>
                <a:lnTo>
                  <a:pt x="228112" y="369387"/>
                </a:lnTo>
                <a:lnTo>
                  <a:pt x="214581" y="416391"/>
                </a:lnTo>
                <a:lnTo>
                  <a:pt x="203200" y="461010"/>
                </a:lnTo>
                <a:lnTo>
                  <a:pt x="194270" y="478472"/>
                </a:lnTo>
                <a:lnTo>
                  <a:pt x="179387" y="488314"/>
                </a:lnTo>
                <a:lnTo>
                  <a:pt x="162123" y="495300"/>
                </a:lnTo>
                <a:lnTo>
                  <a:pt x="146050" y="5041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8829" y="106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60" dirty="0"/>
              <a:t>How </a:t>
            </a:r>
            <a:r>
              <a:rPr sz="2800" spc="180" dirty="0"/>
              <a:t>to </a:t>
            </a:r>
            <a:r>
              <a:rPr sz="2800" spc="165" dirty="0"/>
              <a:t>Define </a:t>
            </a:r>
            <a:r>
              <a:rPr sz="2800" spc="125" dirty="0"/>
              <a:t>Inter-Cluster</a:t>
            </a:r>
            <a:r>
              <a:rPr sz="2800" spc="45" dirty="0"/>
              <a:t> </a:t>
            </a:r>
            <a:r>
              <a:rPr sz="2800" spc="165" dirty="0"/>
              <a:t>Similarity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8571230" y="1112520"/>
            <a:ext cx="1962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562600" y="1066800"/>
          <a:ext cx="2971799" cy="2666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20"/>
                <a:gridCol w="504189"/>
                <a:gridCol w="502920"/>
                <a:gridCol w="502920"/>
                <a:gridCol w="152400"/>
              </a:tblGrid>
              <a:tr h="304800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0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9850" algn="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9850" algn="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  <a:lnB w="125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7945" algn="r">
                        <a:lnSpc>
                          <a:spcPts val="1639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R w="12579">
                      <a:solidFill>
                        <a:srgbClr val="000000"/>
                      </a:solidFill>
                      <a:prstDash val="solid"/>
                    </a:lnR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579">
                      <a:solidFill>
                        <a:srgbClr val="000000"/>
                      </a:solidFill>
                      <a:prstDash val="solid"/>
                    </a:lnL>
                    <a:lnT w="1257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716270" y="3921759"/>
            <a:ext cx="819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6270" y="4291329"/>
            <a:ext cx="819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2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2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2600" y="228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88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76400" y="144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6400" y="144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6400" y="152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2600" y="144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200" y="1905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200" y="1905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03729" y="175132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36830" y="0"/>
                </a:move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3729" y="175132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0" y="38100"/>
                </a:moveTo>
                <a:lnTo>
                  <a:pt x="2718" y="23038"/>
                </a:lnTo>
                <a:lnTo>
                  <a:pt x="10318" y="10953"/>
                </a:lnTo>
                <a:lnTo>
                  <a:pt x="21967" y="2917"/>
                </a:lnTo>
                <a:lnTo>
                  <a:pt x="36830" y="0"/>
                </a:lnTo>
                <a:lnTo>
                  <a:pt x="51891" y="2917"/>
                </a:lnTo>
                <a:lnTo>
                  <a:pt x="63976" y="10953"/>
                </a:lnTo>
                <a:lnTo>
                  <a:pt x="72012" y="23038"/>
                </a:lnTo>
                <a:lnTo>
                  <a:pt x="74930" y="38100"/>
                </a:lnTo>
                <a:lnTo>
                  <a:pt x="72012" y="53161"/>
                </a:lnTo>
                <a:lnTo>
                  <a:pt x="63976" y="65246"/>
                </a:lnTo>
                <a:lnTo>
                  <a:pt x="51891" y="73282"/>
                </a:lnTo>
                <a:lnTo>
                  <a:pt x="36830" y="76200"/>
                </a:lnTo>
                <a:lnTo>
                  <a:pt x="21967" y="73282"/>
                </a:lnTo>
                <a:lnTo>
                  <a:pt x="10318" y="65246"/>
                </a:lnTo>
                <a:lnTo>
                  <a:pt x="2718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3729" y="1827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79929" y="17500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9000" y="1104181"/>
            <a:ext cx="1676400" cy="1791970"/>
          </a:xfrm>
          <a:custGeom>
            <a:avLst/>
            <a:gdLst/>
            <a:ahLst/>
            <a:cxnLst/>
            <a:rect l="l" t="t" r="r" b="b"/>
            <a:pathLst>
              <a:path w="1676400" h="1791970">
                <a:moveTo>
                  <a:pt x="176529" y="1287228"/>
                </a:moveTo>
                <a:lnTo>
                  <a:pt x="153532" y="1245014"/>
                </a:lnTo>
                <a:lnTo>
                  <a:pt x="133203" y="1201085"/>
                </a:lnTo>
                <a:lnTo>
                  <a:pt x="115192" y="1155684"/>
                </a:lnTo>
                <a:lnTo>
                  <a:pt x="99154" y="1109052"/>
                </a:lnTo>
                <a:lnTo>
                  <a:pt x="84737" y="1061432"/>
                </a:lnTo>
                <a:lnTo>
                  <a:pt x="71596" y="1013067"/>
                </a:lnTo>
                <a:lnTo>
                  <a:pt x="59380" y="964199"/>
                </a:lnTo>
                <a:lnTo>
                  <a:pt x="47742" y="915071"/>
                </a:lnTo>
                <a:lnTo>
                  <a:pt x="36333" y="865925"/>
                </a:lnTo>
                <a:lnTo>
                  <a:pt x="24806" y="817004"/>
                </a:lnTo>
                <a:lnTo>
                  <a:pt x="12810" y="768551"/>
                </a:lnTo>
                <a:lnTo>
                  <a:pt x="0" y="720808"/>
                </a:lnTo>
                <a:lnTo>
                  <a:pt x="8337" y="651099"/>
                </a:lnTo>
                <a:lnTo>
                  <a:pt x="16745" y="599593"/>
                </a:lnTo>
                <a:lnTo>
                  <a:pt x="26987" y="558883"/>
                </a:lnTo>
                <a:lnTo>
                  <a:pt x="40828" y="521559"/>
                </a:lnTo>
                <a:lnTo>
                  <a:pt x="60031" y="480213"/>
                </a:lnTo>
                <a:lnTo>
                  <a:pt x="86360" y="427438"/>
                </a:lnTo>
                <a:lnTo>
                  <a:pt x="128150" y="407396"/>
                </a:lnTo>
                <a:lnTo>
                  <a:pt x="166369" y="385210"/>
                </a:lnTo>
                <a:lnTo>
                  <a:pt x="204589" y="363501"/>
                </a:lnTo>
                <a:lnTo>
                  <a:pt x="246379" y="344888"/>
                </a:lnTo>
                <a:lnTo>
                  <a:pt x="299729" y="351557"/>
                </a:lnTo>
                <a:lnTo>
                  <a:pt x="341388" y="358658"/>
                </a:lnTo>
                <a:lnTo>
                  <a:pt x="372844" y="364930"/>
                </a:lnTo>
                <a:lnTo>
                  <a:pt x="395581" y="369112"/>
                </a:lnTo>
                <a:lnTo>
                  <a:pt x="429071" y="339714"/>
                </a:lnTo>
                <a:lnTo>
                  <a:pt x="432146" y="279683"/>
                </a:lnTo>
                <a:lnTo>
                  <a:pt x="435468" y="233920"/>
                </a:lnTo>
                <a:lnTo>
                  <a:pt x="441960" y="175978"/>
                </a:lnTo>
                <a:lnTo>
                  <a:pt x="444698" y="160520"/>
                </a:lnTo>
                <a:lnTo>
                  <a:pt x="448627" y="144704"/>
                </a:lnTo>
                <a:lnTo>
                  <a:pt x="453032" y="128650"/>
                </a:lnTo>
                <a:lnTo>
                  <a:pt x="457200" y="112478"/>
                </a:lnTo>
                <a:lnTo>
                  <a:pt x="491225" y="85655"/>
                </a:lnTo>
                <a:lnTo>
                  <a:pt x="505988" y="73463"/>
                </a:lnTo>
                <a:lnTo>
                  <a:pt x="514532" y="68587"/>
                </a:lnTo>
                <a:lnTo>
                  <a:pt x="565150" y="51518"/>
                </a:lnTo>
                <a:lnTo>
                  <a:pt x="631190" y="25165"/>
                </a:lnTo>
                <a:lnTo>
                  <a:pt x="670560" y="8338"/>
                </a:lnTo>
                <a:lnTo>
                  <a:pt x="717401" y="8864"/>
                </a:lnTo>
                <a:lnTo>
                  <a:pt x="766465" y="5235"/>
                </a:lnTo>
                <a:lnTo>
                  <a:pt x="816084" y="1073"/>
                </a:lnTo>
                <a:lnTo>
                  <a:pt x="864592" y="0"/>
                </a:lnTo>
                <a:lnTo>
                  <a:pt x="910323" y="5635"/>
                </a:lnTo>
                <a:lnTo>
                  <a:pt x="951611" y="21601"/>
                </a:lnTo>
                <a:lnTo>
                  <a:pt x="986789" y="51518"/>
                </a:lnTo>
                <a:lnTo>
                  <a:pt x="1016853" y="105294"/>
                </a:lnTo>
                <a:lnTo>
                  <a:pt x="1039653" y="174073"/>
                </a:lnTo>
                <a:lnTo>
                  <a:pt x="1054119" y="233326"/>
                </a:lnTo>
                <a:lnTo>
                  <a:pt x="1059179" y="258528"/>
                </a:lnTo>
                <a:lnTo>
                  <a:pt x="1108630" y="245610"/>
                </a:lnTo>
                <a:lnTo>
                  <a:pt x="1156652" y="230429"/>
                </a:lnTo>
                <a:lnTo>
                  <a:pt x="1204198" y="214058"/>
                </a:lnTo>
                <a:lnTo>
                  <a:pt x="1252220" y="197568"/>
                </a:lnTo>
                <a:lnTo>
                  <a:pt x="1289804" y="198823"/>
                </a:lnTo>
                <a:lnTo>
                  <a:pt x="1331912" y="199036"/>
                </a:lnTo>
                <a:lnTo>
                  <a:pt x="1376878" y="200023"/>
                </a:lnTo>
                <a:lnTo>
                  <a:pt x="1423034" y="203600"/>
                </a:lnTo>
                <a:lnTo>
                  <a:pt x="1468715" y="211582"/>
                </a:lnTo>
                <a:lnTo>
                  <a:pt x="1512252" y="225786"/>
                </a:lnTo>
                <a:lnTo>
                  <a:pt x="1551979" y="248026"/>
                </a:lnTo>
                <a:lnTo>
                  <a:pt x="1586229" y="280118"/>
                </a:lnTo>
                <a:lnTo>
                  <a:pt x="1613614" y="322385"/>
                </a:lnTo>
                <a:lnTo>
                  <a:pt x="1631950" y="369653"/>
                </a:lnTo>
                <a:lnTo>
                  <a:pt x="1645523" y="419778"/>
                </a:lnTo>
                <a:lnTo>
                  <a:pt x="1658620" y="470618"/>
                </a:lnTo>
                <a:lnTo>
                  <a:pt x="1663541" y="488715"/>
                </a:lnTo>
                <a:lnTo>
                  <a:pt x="1669414" y="508718"/>
                </a:lnTo>
                <a:lnTo>
                  <a:pt x="1674336" y="524910"/>
                </a:lnTo>
                <a:lnTo>
                  <a:pt x="1676400" y="531578"/>
                </a:lnTo>
                <a:lnTo>
                  <a:pt x="1656079" y="586347"/>
                </a:lnTo>
                <a:lnTo>
                  <a:pt x="1629092" y="627780"/>
                </a:lnTo>
                <a:lnTo>
                  <a:pt x="1594961" y="663023"/>
                </a:lnTo>
                <a:lnTo>
                  <a:pt x="1553210" y="699218"/>
                </a:lnTo>
                <a:lnTo>
                  <a:pt x="1576295" y="745452"/>
                </a:lnTo>
                <a:lnTo>
                  <a:pt x="1597626" y="791820"/>
                </a:lnTo>
                <a:lnTo>
                  <a:pt x="1617158" y="838610"/>
                </a:lnTo>
                <a:lnTo>
                  <a:pt x="1634845" y="886111"/>
                </a:lnTo>
                <a:lnTo>
                  <a:pt x="1650644" y="934612"/>
                </a:lnTo>
                <a:lnTo>
                  <a:pt x="1664510" y="984401"/>
                </a:lnTo>
                <a:lnTo>
                  <a:pt x="1676400" y="1035768"/>
                </a:lnTo>
                <a:lnTo>
                  <a:pt x="1666673" y="1094743"/>
                </a:lnTo>
                <a:lnTo>
                  <a:pt x="1654258" y="1144610"/>
                </a:lnTo>
                <a:lnTo>
                  <a:pt x="1638177" y="1187457"/>
                </a:lnTo>
                <a:lnTo>
                  <a:pt x="1617454" y="1225372"/>
                </a:lnTo>
                <a:lnTo>
                  <a:pt x="1591110" y="1260443"/>
                </a:lnTo>
                <a:lnTo>
                  <a:pt x="1558167" y="1294759"/>
                </a:lnTo>
                <a:lnTo>
                  <a:pt x="1517650" y="1330408"/>
                </a:lnTo>
                <a:lnTo>
                  <a:pt x="1464235" y="1342738"/>
                </a:lnTo>
                <a:lnTo>
                  <a:pt x="1445496" y="1341638"/>
                </a:lnTo>
                <a:lnTo>
                  <a:pt x="1431215" y="1338072"/>
                </a:lnTo>
                <a:lnTo>
                  <a:pt x="1420756" y="1333823"/>
                </a:lnTo>
                <a:lnTo>
                  <a:pt x="1413480" y="1330674"/>
                </a:lnTo>
                <a:lnTo>
                  <a:pt x="1408747" y="1330408"/>
                </a:lnTo>
                <a:lnTo>
                  <a:pt x="1405919" y="1334807"/>
                </a:lnTo>
                <a:lnTo>
                  <a:pt x="1404358" y="1345653"/>
                </a:lnTo>
                <a:lnTo>
                  <a:pt x="1403424" y="1364731"/>
                </a:lnTo>
                <a:lnTo>
                  <a:pt x="1402478" y="1393823"/>
                </a:lnTo>
                <a:lnTo>
                  <a:pt x="1400884" y="1434711"/>
                </a:lnTo>
                <a:lnTo>
                  <a:pt x="1398000" y="1489178"/>
                </a:lnTo>
                <a:lnTo>
                  <a:pt x="1393189" y="1559008"/>
                </a:lnTo>
                <a:lnTo>
                  <a:pt x="1361975" y="1601935"/>
                </a:lnTo>
                <a:lnTo>
                  <a:pt x="1325080" y="1632762"/>
                </a:lnTo>
                <a:lnTo>
                  <a:pt x="1283811" y="1655052"/>
                </a:lnTo>
                <a:lnTo>
                  <a:pt x="1239472" y="1672367"/>
                </a:lnTo>
                <a:lnTo>
                  <a:pt x="1193370" y="1688271"/>
                </a:lnTo>
                <a:lnTo>
                  <a:pt x="1146810" y="1706328"/>
                </a:lnTo>
                <a:lnTo>
                  <a:pt x="1100296" y="1689342"/>
                </a:lnTo>
                <a:lnTo>
                  <a:pt x="1065212" y="1673308"/>
                </a:lnTo>
                <a:lnTo>
                  <a:pt x="1035367" y="1647749"/>
                </a:lnTo>
                <a:lnTo>
                  <a:pt x="1004570" y="1602188"/>
                </a:lnTo>
                <a:lnTo>
                  <a:pt x="967216" y="1575494"/>
                </a:lnTo>
                <a:lnTo>
                  <a:pt x="943657" y="1567710"/>
                </a:lnTo>
                <a:lnTo>
                  <a:pt x="929481" y="1576788"/>
                </a:lnTo>
                <a:lnTo>
                  <a:pt x="920279" y="1600683"/>
                </a:lnTo>
                <a:lnTo>
                  <a:pt x="911642" y="1637348"/>
                </a:lnTo>
                <a:lnTo>
                  <a:pt x="899160" y="1684738"/>
                </a:lnTo>
                <a:lnTo>
                  <a:pt x="852122" y="1724037"/>
                </a:lnTo>
                <a:lnTo>
                  <a:pt x="825547" y="1747673"/>
                </a:lnTo>
                <a:lnTo>
                  <a:pt x="810260" y="1760938"/>
                </a:lnTo>
                <a:lnTo>
                  <a:pt x="797089" y="1769122"/>
                </a:lnTo>
                <a:lnTo>
                  <a:pt x="776863" y="1777518"/>
                </a:lnTo>
                <a:lnTo>
                  <a:pt x="740410" y="1791418"/>
                </a:lnTo>
                <a:lnTo>
                  <a:pt x="704535" y="1788390"/>
                </a:lnTo>
                <a:lnTo>
                  <a:pt x="653968" y="1785180"/>
                </a:lnTo>
                <a:lnTo>
                  <a:pt x="596574" y="1779165"/>
                </a:lnTo>
                <a:lnTo>
                  <a:pt x="540217" y="1767725"/>
                </a:lnTo>
                <a:lnTo>
                  <a:pt x="492760" y="1748238"/>
                </a:lnTo>
                <a:lnTo>
                  <a:pt x="458257" y="1722823"/>
                </a:lnTo>
                <a:lnTo>
                  <a:pt x="425683" y="1690763"/>
                </a:lnTo>
                <a:lnTo>
                  <a:pt x="395136" y="1653186"/>
                </a:lnTo>
                <a:lnTo>
                  <a:pt x="366715" y="1611220"/>
                </a:lnTo>
                <a:lnTo>
                  <a:pt x="340518" y="1565993"/>
                </a:lnTo>
                <a:lnTo>
                  <a:pt x="316646" y="1518632"/>
                </a:lnTo>
                <a:lnTo>
                  <a:pt x="295197" y="1470265"/>
                </a:lnTo>
                <a:lnTo>
                  <a:pt x="276270" y="1422021"/>
                </a:lnTo>
                <a:lnTo>
                  <a:pt x="259965" y="1375025"/>
                </a:lnTo>
                <a:lnTo>
                  <a:pt x="246379" y="1330408"/>
                </a:lnTo>
                <a:lnTo>
                  <a:pt x="235644" y="1312410"/>
                </a:lnTo>
                <a:lnTo>
                  <a:pt x="217646" y="1302627"/>
                </a:lnTo>
                <a:lnTo>
                  <a:pt x="196552" y="1295939"/>
                </a:lnTo>
                <a:lnTo>
                  <a:pt x="176529" y="1287228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29000" y="106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054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6800" y="160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76800" y="160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68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3000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16629" y="159003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6830" y="0"/>
                </a:move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6629" y="159003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38100"/>
                </a:move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16629" y="1590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2829" y="1666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8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38600" y="2209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86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14800" y="228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38600" y="121031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38600" y="121031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38600" y="1210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14800" y="1286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21070" y="4390390"/>
            <a:ext cx="20008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Proximity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8469" y="3246120"/>
            <a:ext cx="2341245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MIN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MAX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Group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Average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8469" y="4615179"/>
            <a:ext cx="5343525" cy="172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Distance Between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Centroids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Other methods driven by an objective  function</a:t>
            </a:r>
            <a:endParaRPr sz="2400">
              <a:latin typeface="Arial"/>
              <a:cs typeface="Arial"/>
            </a:endParaRPr>
          </a:p>
          <a:p>
            <a:pPr marL="378460">
              <a:lnSpc>
                <a:spcPts val="3829"/>
              </a:lnSpc>
            </a:pPr>
            <a:r>
              <a:rPr sz="5400" spc="44" baseline="-5401" dirty="0">
                <a:solidFill>
                  <a:srgbClr val="0B7A9B"/>
                </a:solidFill>
                <a:latin typeface="Arial Narrow"/>
                <a:cs typeface="Arial Narrow"/>
              </a:rPr>
              <a:t>- </a:t>
            </a:r>
            <a:r>
              <a:rPr sz="2400" spc="-25" dirty="0">
                <a:latin typeface="Arial"/>
                <a:cs typeface="Arial"/>
              </a:rPr>
              <a:t>Ward’s </a:t>
            </a:r>
            <a:r>
              <a:rPr sz="2400" spc="-5" dirty="0">
                <a:latin typeface="Arial"/>
                <a:cs typeface="Arial"/>
              </a:rPr>
              <a:t>Method uses squared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96669" y="1875790"/>
            <a:ext cx="123189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92270" y="1875790"/>
            <a:ext cx="123189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endParaRPr sz="1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00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85" dirty="0"/>
              <a:t>Single</a:t>
            </a:r>
            <a:r>
              <a:rPr sz="2800" spc="80" dirty="0"/>
              <a:t> </a:t>
            </a:r>
            <a:r>
              <a:rPr sz="2800" spc="160" dirty="0"/>
              <a:t>Link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31190" y="875030"/>
            <a:ext cx="7439659" cy="435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0950" y="5605779"/>
            <a:ext cx="6506209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Advantage</a:t>
            </a:r>
            <a:r>
              <a:rPr sz="2400" spc="-5" dirty="0">
                <a:latin typeface="Arial"/>
                <a:cs typeface="Arial"/>
              </a:rPr>
              <a:t>: Non-spherical, </a:t>
            </a:r>
            <a:r>
              <a:rPr sz="2400" spc="-10" dirty="0">
                <a:latin typeface="Arial"/>
                <a:cs typeface="Arial"/>
              </a:rPr>
              <a:t>non-convex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Problem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Chaining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00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95" dirty="0"/>
              <a:t>Complete</a:t>
            </a:r>
            <a:r>
              <a:rPr sz="2800" spc="85" dirty="0"/>
              <a:t> </a:t>
            </a:r>
            <a:r>
              <a:rPr sz="2800" spc="160" dirty="0"/>
              <a:t>Link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37209" y="762000"/>
            <a:ext cx="7481570" cy="454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3130" y="5565140"/>
            <a:ext cx="7098665" cy="124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Advantage</a:t>
            </a:r>
            <a:r>
              <a:rPr sz="2400" spc="-5" dirty="0">
                <a:latin typeface="Arial"/>
                <a:cs typeface="Arial"/>
              </a:rPr>
              <a:t>: more robust </a:t>
            </a:r>
            <a:r>
              <a:rPr sz="2400" spc="-10" dirty="0">
                <a:latin typeface="Arial"/>
                <a:cs typeface="Arial"/>
              </a:rPr>
              <a:t>against </a:t>
            </a:r>
            <a:r>
              <a:rPr sz="2400" spc="-5" dirty="0">
                <a:latin typeface="Arial"/>
                <a:cs typeface="Arial"/>
              </a:rPr>
              <a:t>noise (no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chaining)</a:t>
            </a:r>
            <a:endParaRPr sz="2400">
              <a:latin typeface="Arial"/>
              <a:cs typeface="Arial"/>
            </a:endParaRPr>
          </a:p>
          <a:p>
            <a:pPr marL="927100" marR="1716405" indent="-914400">
              <a:lnSpc>
                <a:spcPct val="100000"/>
              </a:lnSpc>
              <a:spcBef>
                <a:spcPts val="1120"/>
              </a:spcBef>
            </a:pPr>
            <a:r>
              <a:rPr sz="2400" b="1" spc="-5" dirty="0">
                <a:latin typeface="Arial"/>
                <a:cs typeface="Arial"/>
              </a:rPr>
              <a:t>Problem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spc="-65" dirty="0">
                <a:latin typeface="Arial"/>
                <a:cs typeface="Arial"/>
              </a:rPr>
              <a:t>Tends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break </a:t>
            </a:r>
            <a:r>
              <a:rPr sz="2400" spc="-5" dirty="0">
                <a:latin typeface="Arial"/>
                <a:cs typeface="Arial"/>
              </a:rPr>
              <a:t>large clusters,  Biased towards </a:t>
            </a:r>
            <a:r>
              <a:rPr sz="2400" spc="-10" dirty="0">
                <a:latin typeface="Arial"/>
                <a:cs typeface="Arial"/>
              </a:rPr>
              <a:t>globular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00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95" dirty="0"/>
              <a:t>Average</a:t>
            </a:r>
            <a:r>
              <a:rPr sz="2800" spc="75" dirty="0"/>
              <a:t> </a:t>
            </a:r>
            <a:r>
              <a:rPr sz="2800" spc="160" dirty="0"/>
              <a:t>Link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10869" y="732790"/>
            <a:ext cx="7480300" cy="460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3289" y="5736590"/>
            <a:ext cx="710438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Compromise between </a:t>
            </a:r>
            <a:r>
              <a:rPr sz="2600" spc="-5" dirty="0">
                <a:latin typeface="Arial"/>
                <a:cs typeface="Arial"/>
              </a:rPr>
              <a:t>Single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spc="-5" dirty="0">
                <a:latin typeface="Arial"/>
                <a:cs typeface="Arial"/>
              </a:rPr>
              <a:t>Complete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Link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10" dirty="0"/>
              <a:t>Cluster </a:t>
            </a:r>
            <a:r>
              <a:rPr sz="3200" spc="190" dirty="0"/>
              <a:t>Similarity: </a:t>
            </a:r>
            <a:r>
              <a:rPr sz="3200" spc="235" dirty="0"/>
              <a:t>Ward’s</a:t>
            </a:r>
            <a:r>
              <a:rPr sz="3200" spc="75" dirty="0"/>
              <a:t> </a:t>
            </a:r>
            <a:r>
              <a:rPr sz="3200" spc="250" dirty="0"/>
              <a:t>Method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4889"/>
            <a:ext cx="8068945" cy="414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6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Similarity of two clusters is based on the increase  in squared error </a:t>
            </a:r>
            <a:r>
              <a:rPr sz="2800" spc="-10" dirty="0">
                <a:latin typeface="Arial"/>
                <a:cs typeface="Arial"/>
              </a:rPr>
              <a:t>when </a:t>
            </a:r>
            <a:r>
              <a:rPr sz="2800" spc="-5" dirty="0">
                <a:latin typeface="Arial"/>
                <a:cs typeface="Arial"/>
              </a:rPr>
              <a:t>two clusters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merged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B7A9B"/>
              </a:buClr>
              <a:buFont typeface="Arial Narrow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dirty="0">
                <a:latin typeface="Arial"/>
                <a:cs typeface="Arial"/>
              </a:rPr>
              <a:t>Less </a:t>
            </a:r>
            <a:r>
              <a:rPr sz="2800" spc="-5" dirty="0">
                <a:latin typeface="Arial"/>
                <a:cs typeface="Arial"/>
              </a:rPr>
              <a:t>susceptible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noise and outliers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679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Biased towards globular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015"/>
              </a:lnSpc>
              <a:spcBef>
                <a:spcPts val="367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Hierarchical analogue of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  <a:p>
            <a:pPr marL="377825">
              <a:lnSpc>
                <a:spcPts val="4695"/>
              </a:lnSpc>
            </a:pPr>
            <a:r>
              <a:rPr sz="6300" spc="52" baseline="-5952" dirty="0">
                <a:solidFill>
                  <a:srgbClr val="0B7A9B"/>
                </a:solidFill>
                <a:latin typeface="Arial Narrow"/>
                <a:cs typeface="Arial Narrow"/>
              </a:rPr>
              <a:t>- </a:t>
            </a:r>
            <a:r>
              <a:rPr sz="2800" spc="-1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 used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initialize</a:t>
            </a:r>
            <a:r>
              <a:rPr sz="2800" spc="-3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538479"/>
            <a:ext cx="724408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89195" algn="l"/>
              </a:tabLst>
            </a:pPr>
            <a:r>
              <a:rPr sz="2800" spc="165" dirty="0"/>
              <a:t>Hierarchical</a:t>
            </a:r>
            <a:r>
              <a:rPr sz="2800" spc="175" dirty="0"/>
              <a:t> </a:t>
            </a:r>
            <a:r>
              <a:rPr sz="2800" spc="170" dirty="0"/>
              <a:t>Clustering:	</a:t>
            </a:r>
            <a:r>
              <a:rPr sz="2800" spc="175" dirty="0"/>
              <a:t>Complexity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8950" y="1187450"/>
            <a:ext cx="8074025" cy="448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3015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O(N</a:t>
            </a:r>
            <a:r>
              <a:rPr sz="2400" i="1" spc="-7" baseline="17361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Arial"/>
                <a:cs typeface="Arial"/>
              </a:rPr>
              <a:t>space since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uses </a:t>
            </a:r>
            <a:r>
              <a:rPr sz="2800" spc="-5" dirty="0">
                <a:latin typeface="Arial"/>
                <a:cs typeface="Arial"/>
              </a:rPr>
              <a:t>the proximity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matrix.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69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dirty="0">
                <a:latin typeface="Arial"/>
                <a:cs typeface="Arial"/>
              </a:rPr>
              <a:t>N is </a:t>
            </a:r>
            <a:r>
              <a:rPr sz="2800" spc="-5" dirty="0">
                <a:latin typeface="Arial"/>
                <a:cs typeface="Arial"/>
              </a:rPr>
              <a:t>the number of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points.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B7A9B"/>
              </a:buClr>
              <a:buFont typeface="Arial Narrow"/>
              <a:buChar char="-"/>
            </a:pPr>
            <a:endParaRPr sz="5100">
              <a:latin typeface="Times New Roman"/>
              <a:cs typeface="Times New Roman"/>
            </a:endParaRPr>
          </a:p>
          <a:p>
            <a:pPr marL="287020" indent="-274320">
              <a:lnSpc>
                <a:spcPts val="304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O(N</a:t>
            </a:r>
            <a:r>
              <a:rPr sz="2400" i="1" spc="-7" baseline="17361" dirty="0">
                <a:latin typeface="Times New Roman"/>
                <a:cs typeface="Times New Roman"/>
              </a:rPr>
              <a:t>3</a:t>
            </a:r>
            <a:r>
              <a:rPr sz="2800" i="1" spc="-5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Arial"/>
                <a:cs typeface="Arial"/>
              </a:rPr>
              <a:t>time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many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cases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58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latin typeface="Arial"/>
                <a:cs typeface="Arial"/>
              </a:rPr>
              <a:t>There are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Arial"/>
                <a:cs typeface="Arial"/>
              </a:rPr>
              <a:t>steps and at each </a:t>
            </a:r>
            <a:r>
              <a:rPr sz="2800" dirty="0">
                <a:latin typeface="Arial"/>
                <a:cs typeface="Arial"/>
              </a:rPr>
              <a:t>step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607060">
              <a:lnSpc>
                <a:spcPts val="3225"/>
              </a:lnSpc>
            </a:pPr>
            <a:r>
              <a:rPr sz="2800" spc="-5" dirty="0">
                <a:latin typeface="Arial"/>
                <a:cs typeface="Arial"/>
              </a:rPr>
              <a:t>proximity matrix of </a:t>
            </a:r>
            <a:r>
              <a:rPr sz="2800" dirty="0">
                <a:latin typeface="Arial"/>
                <a:cs typeface="Arial"/>
              </a:rPr>
              <a:t>size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400" i="1" baseline="17361" dirty="0"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Arial"/>
                <a:cs typeface="Arial"/>
              </a:rPr>
              <a:t>must be updated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607060">
              <a:lnSpc>
                <a:spcPts val="3010"/>
              </a:lnSpc>
              <a:spcBef>
                <a:spcPts val="10"/>
              </a:spcBef>
            </a:pPr>
            <a:r>
              <a:rPr sz="2800" dirty="0">
                <a:latin typeface="Arial"/>
                <a:cs typeface="Arial"/>
              </a:rPr>
              <a:t>searched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55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latin typeface="Arial"/>
                <a:cs typeface="Arial"/>
              </a:rPr>
              <a:t>Complexity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 reduced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i="1" spc="-5" dirty="0">
                <a:latin typeface="Times New Roman"/>
                <a:cs typeface="Times New Roman"/>
              </a:rPr>
              <a:t>O(N</a:t>
            </a:r>
            <a:r>
              <a:rPr sz="2400" i="1" spc="-7" baseline="17361" dirty="0">
                <a:latin typeface="Times New Roman"/>
                <a:cs typeface="Times New Roman"/>
              </a:rPr>
              <a:t>2  </a:t>
            </a:r>
            <a:r>
              <a:rPr sz="2800" i="1" dirty="0">
                <a:latin typeface="Times New Roman"/>
                <a:cs typeface="Times New Roman"/>
              </a:rPr>
              <a:t>log(N))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  <a:p>
            <a:pPr marL="607060">
              <a:lnSpc>
                <a:spcPts val="3225"/>
              </a:lnSpc>
            </a:pPr>
            <a:r>
              <a:rPr sz="2800" spc="-5" dirty="0">
                <a:latin typeface="Arial"/>
                <a:cs typeface="Arial"/>
              </a:rPr>
              <a:t>for some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approaches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538479"/>
            <a:ext cx="724662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89195" algn="l"/>
              </a:tabLst>
            </a:pPr>
            <a:r>
              <a:rPr sz="2800" spc="170" dirty="0"/>
              <a:t>Hi</a:t>
            </a:r>
            <a:r>
              <a:rPr sz="2800" spc="185" dirty="0"/>
              <a:t>e</a:t>
            </a:r>
            <a:r>
              <a:rPr sz="2800" spc="170" dirty="0"/>
              <a:t>rarc</a:t>
            </a:r>
            <a:r>
              <a:rPr sz="2800" spc="204" dirty="0"/>
              <a:t>h</a:t>
            </a:r>
            <a:r>
              <a:rPr sz="2800" spc="114" dirty="0"/>
              <a:t>i</a:t>
            </a:r>
            <a:r>
              <a:rPr sz="2800" spc="165" dirty="0"/>
              <a:t>c</a:t>
            </a:r>
            <a:r>
              <a:rPr sz="2800" spc="210" dirty="0"/>
              <a:t>a</a:t>
            </a:r>
            <a:r>
              <a:rPr sz="2800" spc="110" dirty="0"/>
              <a:t>l</a:t>
            </a:r>
            <a:r>
              <a:rPr sz="2800" spc="145" dirty="0"/>
              <a:t> </a:t>
            </a:r>
            <a:r>
              <a:rPr sz="2800" spc="175" dirty="0"/>
              <a:t>C</a:t>
            </a:r>
            <a:r>
              <a:rPr sz="2800" spc="180" dirty="0"/>
              <a:t>lus</a:t>
            </a:r>
            <a:r>
              <a:rPr sz="2800" spc="145" dirty="0"/>
              <a:t>t</a:t>
            </a:r>
            <a:r>
              <a:rPr sz="2800" spc="175" dirty="0"/>
              <a:t>erin</a:t>
            </a:r>
            <a:r>
              <a:rPr sz="2800" spc="220" dirty="0"/>
              <a:t>g</a:t>
            </a:r>
            <a:r>
              <a:rPr sz="2800" spc="100" dirty="0"/>
              <a:t>:</a:t>
            </a:r>
            <a:r>
              <a:rPr sz="2800" dirty="0"/>
              <a:t>	</a:t>
            </a:r>
            <a:r>
              <a:rPr sz="2800" spc="165" dirty="0"/>
              <a:t>L</a:t>
            </a:r>
            <a:r>
              <a:rPr sz="2800" spc="80" dirty="0"/>
              <a:t>i</a:t>
            </a:r>
            <a:r>
              <a:rPr sz="2800" spc="265" dirty="0"/>
              <a:t>m</a:t>
            </a:r>
            <a:r>
              <a:rPr sz="2800" spc="114" dirty="0"/>
              <a:t>i</a:t>
            </a:r>
            <a:r>
              <a:rPr sz="2800" spc="165" dirty="0"/>
              <a:t>t</a:t>
            </a:r>
            <a:r>
              <a:rPr sz="2800" spc="195" dirty="0"/>
              <a:t>a</a:t>
            </a:r>
            <a:r>
              <a:rPr sz="2800" spc="165" dirty="0"/>
              <a:t>t</a:t>
            </a:r>
            <a:r>
              <a:rPr sz="2800" spc="105" dirty="0"/>
              <a:t>i</a:t>
            </a:r>
            <a:r>
              <a:rPr sz="2800" spc="195" dirty="0"/>
              <a:t>o</a:t>
            </a:r>
            <a:r>
              <a:rPr sz="2800" spc="185" dirty="0"/>
              <a:t>n</a:t>
            </a:r>
            <a:r>
              <a:rPr sz="2800" spc="22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8950" y="1184889"/>
            <a:ext cx="8126095" cy="5566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6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b="1" spc="-10" dirty="0">
                <a:latin typeface="Arial"/>
                <a:cs typeface="Arial"/>
              </a:rPr>
              <a:t>Greedy: </a:t>
            </a:r>
            <a:r>
              <a:rPr sz="2800" spc="-5" dirty="0">
                <a:latin typeface="Arial"/>
                <a:cs typeface="Arial"/>
              </a:rPr>
              <a:t>Once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decision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made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combine two  clusters, it cannot be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undone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B7A9B"/>
              </a:buClr>
              <a:buFont typeface="Arial Narrow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287020" marR="149225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b="1" spc="-10" dirty="0">
                <a:latin typeface="Arial"/>
                <a:cs typeface="Arial"/>
              </a:rPr>
              <a:t>No global </a:t>
            </a:r>
            <a:r>
              <a:rPr sz="2800" b="1" spc="-5" dirty="0">
                <a:latin typeface="Arial"/>
                <a:cs typeface="Arial"/>
              </a:rPr>
              <a:t>objective function </a:t>
            </a:r>
            <a:r>
              <a:rPr sz="2800" spc="-5" dirty="0">
                <a:latin typeface="Arial"/>
                <a:cs typeface="Arial"/>
              </a:rPr>
              <a:t>is directly  minimized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B7A9B"/>
              </a:buClr>
              <a:buFont typeface="Arial Narrow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87020" marR="70231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10" dirty="0">
                <a:latin typeface="Arial"/>
                <a:cs typeface="Arial"/>
              </a:rPr>
              <a:t>Different </a:t>
            </a:r>
            <a:r>
              <a:rPr sz="2800" spc="-5" dirty="0">
                <a:latin typeface="Arial"/>
                <a:cs typeface="Arial"/>
              </a:rPr>
              <a:t>schemes have problems with one or  more of the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following: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386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latin typeface="Arial"/>
                <a:cs typeface="Arial"/>
              </a:rPr>
              <a:t>Sensitivity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noise 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outliers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41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10" dirty="0">
                <a:latin typeface="Arial"/>
                <a:cs typeface="Arial"/>
              </a:rPr>
              <a:t>Difficulty </a:t>
            </a:r>
            <a:r>
              <a:rPr sz="2800" spc="-5" dirty="0">
                <a:latin typeface="Arial"/>
                <a:cs typeface="Arial"/>
              </a:rPr>
              <a:t>handling </a:t>
            </a:r>
            <a:r>
              <a:rPr sz="2800" spc="-10" dirty="0">
                <a:latin typeface="Arial"/>
                <a:cs typeface="Arial"/>
              </a:rPr>
              <a:t>different </a:t>
            </a:r>
            <a:r>
              <a:rPr sz="2800" dirty="0">
                <a:latin typeface="Arial"/>
                <a:cs typeface="Arial"/>
              </a:rPr>
              <a:t>sized </a:t>
            </a:r>
            <a:r>
              <a:rPr sz="2800" spc="-5" dirty="0">
                <a:latin typeface="Arial"/>
                <a:cs typeface="Arial"/>
              </a:rPr>
              <a:t>clusters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607060">
              <a:lnSpc>
                <a:spcPts val="2880"/>
              </a:lnSpc>
            </a:pPr>
            <a:r>
              <a:rPr sz="2800" dirty="0">
                <a:latin typeface="Arial"/>
                <a:cs typeface="Arial"/>
              </a:rPr>
              <a:t>convex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shapes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69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latin typeface="Arial"/>
                <a:cs typeface="Arial"/>
              </a:rPr>
              <a:t>Chaining, breaking large clusters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15" dirty="0"/>
              <a:t>T</a:t>
            </a:r>
            <a:r>
              <a:rPr sz="3200" spc="250" dirty="0"/>
              <a:t>op</a:t>
            </a:r>
            <a:r>
              <a:rPr sz="3200" spc="114" dirty="0"/>
              <a:t>i</a:t>
            </a:r>
            <a:r>
              <a:rPr sz="3200" spc="204" dirty="0"/>
              <a:t>c</a:t>
            </a:r>
            <a:r>
              <a:rPr sz="3200" spc="254" dirty="0"/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7450"/>
            <a:ext cx="4592955" cy="40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6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solidFill>
                  <a:srgbClr val="B1B1B1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of</a:t>
            </a:r>
            <a:r>
              <a:rPr sz="2800" spc="-2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solidFill>
                  <a:srgbClr val="B1B1B1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of</a:t>
            </a:r>
            <a:r>
              <a:rPr sz="2800" spc="-2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04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Clustering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Algorithms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26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K-Means</a:t>
            </a:r>
            <a:r>
              <a:rPr sz="2800" spc="-7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12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Hierarchical</a:t>
            </a:r>
            <a:r>
              <a:rPr sz="2800" spc="-3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58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latin typeface="Arial"/>
                <a:cs typeface="Arial"/>
              </a:rPr>
              <a:t>Density-based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47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</a:t>
            </a:r>
            <a:r>
              <a:rPr sz="2800" spc="-30" dirty="0">
                <a:solidFill>
                  <a:srgbClr val="B1B1B1"/>
                </a:solidFill>
                <a:latin typeface="Arial"/>
                <a:cs typeface="Arial"/>
              </a:rPr>
              <a:t> Validation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7770" y="781050"/>
            <a:ext cx="3304539" cy="3844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85" dirty="0"/>
              <a:t>D</a:t>
            </a:r>
            <a:r>
              <a:rPr sz="2800" spc="210" dirty="0"/>
              <a:t>B</a:t>
            </a:r>
            <a:r>
              <a:rPr sz="2800" spc="200" dirty="0"/>
              <a:t>S</a:t>
            </a:r>
            <a:r>
              <a:rPr sz="2800" spc="210" dirty="0"/>
              <a:t>C</a:t>
            </a:r>
            <a:r>
              <a:rPr sz="2800" spc="240" dirty="0"/>
              <a:t>A</a:t>
            </a:r>
            <a:r>
              <a:rPr sz="2800" spc="185" dirty="0"/>
              <a:t>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17550" y="5150012"/>
            <a:ext cx="7936865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6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600" b="1" spc="-5" dirty="0">
                <a:latin typeface="Arial"/>
                <a:cs typeface="Arial"/>
              </a:rPr>
              <a:t>Density </a:t>
            </a:r>
            <a:r>
              <a:rPr sz="2600" dirty="0">
                <a:latin typeface="Arial"/>
                <a:cs typeface="Arial"/>
              </a:rPr>
              <a:t>= number </a:t>
            </a:r>
            <a:r>
              <a:rPr sz="2600" spc="5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points within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specified radius  (Eps)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5229" y="2332990"/>
            <a:ext cx="24542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Density </a:t>
            </a:r>
            <a:r>
              <a:rPr sz="2400" dirty="0">
                <a:latin typeface="Arial"/>
                <a:cs typeface="Arial"/>
              </a:rPr>
              <a:t>= 7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69" y="382270"/>
            <a:ext cx="8133080" cy="455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95" dirty="0">
                <a:latin typeface="Tahoma"/>
                <a:cs typeface="Tahoma"/>
              </a:rPr>
              <a:t>Similarity</a:t>
            </a:r>
            <a:endParaRPr sz="3200">
              <a:latin typeface="Tahoma"/>
              <a:cs typeface="Tahoma"/>
            </a:endParaRPr>
          </a:p>
          <a:p>
            <a:pPr marL="767080" marR="681355" indent="1706880">
              <a:lnSpc>
                <a:spcPct val="100000"/>
              </a:lnSpc>
              <a:spcBef>
                <a:spcPts val="2500"/>
              </a:spcBef>
            </a:pPr>
            <a:r>
              <a:rPr sz="2550" b="1" spc="-5" dirty="0">
                <a:latin typeface="Arial"/>
                <a:cs typeface="Arial"/>
              </a:rPr>
              <a:t>How do we measure  similarity/proximity/dissimilarity/distance?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42545">
              <a:lnSpc>
                <a:spcPts val="2440"/>
              </a:lnSpc>
            </a:pPr>
            <a:r>
              <a:rPr sz="2250" b="1" spc="5" dirty="0">
                <a:latin typeface="Arial"/>
                <a:cs typeface="Arial"/>
              </a:rPr>
              <a:t>Examples</a:t>
            </a:r>
            <a:endParaRPr sz="2250">
              <a:latin typeface="Arial"/>
              <a:cs typeface="Arial"/>
            </a:endParaRPr>
          </a:p>
          <a:p>
            <a:pPr marL="524510" indent="-185420">
              <a:lnSpc>
                <a:spcPts val="3715"/>
              </a:lnSpc>
              <a:buClr>
                <a:srgbClr val="0B7A9B"/>
              </a:buClr>
              <a:buSzPct val="151111"/>
              <a:buFont typeface="Arial Narrow"/>
              <a:buChar char="-"/>
              <a:tabLst>
                <a:tab pos="524510" algn="l"/>
              </a:tabLst>
            </a:pPr>
            <a:r>
              <a:rPr sz="2250" spc="5" dirty="0">
                <a:latin typeface="Arial"/>
                <a:cs typeface="Arial"/>
              </a:rPr>
              <a:t>Minkovsky distance: Manhattan distance,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Euclidean</a:t>
            </a:r>
            <a:endParaRPr sz="2250">
              <a:latin typeface="Arial"/>
              <a:cs typeface="Arial"/>
            </a:endParaRPr>
          </a:p>
          <a:p>
            <a:pPr marL="524510">
              <a:lnSpc>
                <a:spcPts val="2365"/>
              </a:lnSpc>
            </a:pPr>
            <a:r>
              <a:rPr sz="2250" spc="5" dirty="0">
                <a:latin typeface="Arial"/>
                <a:cs typeface="Arial"/>
              </a:rPr>
              <a:t>Distance,</a:t>
            </a:r>
            <a:r>
              <a:rPr sz="2250" spc="-65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etc.</a:t>
            </a:r>
            <a:endParaRPr sz="2250">
              <a:latin typeface="Arial"/>
              <a:cs typeface="Arial"/>
            </a:endParaRPr>
          </a:p>
          <a:p>
            <a:pPr marL="524510" indent="-185420">
              <a:lnSpc>
                <a:spcPts val="3420"/>
              </a:lnSpc>
              <a:buClr>
                <a:srgbClr val="0B7A9B"/>
              </a:buClr>
              <a:buSzPct val="148888"/>
              <a:buFont typeface="Arial Narrow"/>
              <a:buChar char="-"/>
              <a:tabLst>
                <a:tab pos="524510" algn="l"/>
              </a:tabLst>
            </a:pPr>
            <a:r>
              <a:rPr sz="2250" spc="5" dirty="0">
                <a:latin typeface="Arial"/>
                <a:cs typeface="Arial"/>
              </a:rPr>
              <a:t>Jaccard index </a:t>
            </a:r>
            <a:r>
              <a:rPr sz="2250" dirty="0">
                <a:latin typeface="Arial"/>
                <a:cs typeface="Arial"/>
              </a:rPr>
              <a:t>for </a:t>
            </a:r>
            <a:r>
              <a:rPr sz="2250" spc="5" dirty="0">
                <a:latin typeface="Arial"/>
                <a:cs typeface="Arial"/>
              </a:rPr>
              <a:t>binary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data</a:t>
            </a:r>
            <a:endParaRPr sz="2250">
              <a:latin typeface="Arial"/>
              <a:cs typeface="Arial"/>
            </a:endParaRPr>
          </a:p>
          <a:p>
            <a:pPr marL="524510" indent="-185420">
              <a:lnSpc>
                <a:spcPts val="3360"/>
              </a:lnSpc>
              <a:buClr>
                <a:srgbClr val="0B7A9B"/>
              </a:buClr>
              <a:buSzPct val="151111"/>
              <a:buFont typeface="Arial Narrow"/>
              <a:buChar char="-"/>
              <a:tabLst>
                <a:tab pos="524510" algn="l"/>
              </a:tabLst>
            </a:pPr>
            <a:r>
              <a:rPr sz="2250" spc="5" dirty="0">
                <a:latin typeface="Arial"/>
                <a:cs typeface="Arial"/>
              </a:rPr>
              <a:t>Gower's distance for mixed data </a:t>
            </a:r>
            <a:r>
              <a:rPr sz="2250" dirty="0">
                <a:latin typeface="Arial"/>
                <a:cs typeface="Arial"/>
              </a:rPr>
              <a:t>(ratio/interval </a:t>
            </a:r>
            <a:r>
              <a:rPr sz="2250" spc="5" dirty="0">
                <a:latin typeface="Arial"/>
                <a:cs typeface="Arial"/>
              </a:rPr>
              <a:t>and</a:t>
            </a:r>
            <a:r>
              <a:rPr sz="2250" spc="8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nominal)</a:t>
            </a:r>
            <a:endParaRPr sz="2250">
              <a:latin typeface="Arial"/>
              <a:cs typeface="Arial"/>
            </a:endParaRPr>
          </a:p>
          <a:p>
            <a:pPr marL="524510" indent="-185420">
              <a:lnSpc>
                <a:spcPts val="3670"/>
              </a:lnSpc>
              <a:buClr>
                <a:srgbClr val="0B7A9B"/>
              </a:buClr>
              <a:buSzPct val="148888"/>
              <a:buFont typeface="Arial Narrow"/>
              <a:buChar char="-"/>
              <a:tabLst>
                <a:tab pos="524510" algn="l"/>
              </a:tabLst>
            </a:pPr>
            <a:r>
              <a:rPr sz="2250" dirty="0">
                <a:latin typeface="Arial"/>
                <a:cs typeface="Arial"/>
              </a:rPr>
              <a:t>Correlation coefficient </a:t>
            </a:r>
            <a:r>
              <a:rPr sz="2250" spc="5" dirty="0">
                <a:latin typeface="Arial"/>
                <a:cs typeface="Arial"/>
              </a:rPr>
              <a:t>as </a:t>
            </a:r>
            <a:r>
              <a:rPr sz="2250" dirty="0">
                <a:latin typeface="Arial"/>
                <a:cs typeface="Arial"/>
              </a:rPr>
              <a:t>similarity </a:t>
            </a:r>
            <a:r>
              <a:rPr sz="2250" spc="5" dirty="0">
                <a:latin typeface="Arial"/>
                <a:cs typeface="Arial"/>
              </a:rPr>
              <a:t>between</a:t>
            </a:r>
            <a:r>
              <a:rPr sz="2250" spc="95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variables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73660"/>
            <a:ext cx="5687059" cy="3680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85" dirty="0"/>
              <a:t>D</a:t>
            </a:r>
            <a:r>
              <a:rPr sz="2800" spc="210" dirty="0"/>
              <a:t>B</a:t>
            </a:r>
            <a:r>
              <a:rPr sz="2800" spc="200" dirty="0"/>
              <a:t>S</a:t>
            </a:r>
            <a:r>
              <a:rPr sz="2800" spc="210" dirty="0"/>
              <a:t>C</a:t>
            </a:r>
            <a:r>
              <a:rPr sz="2800" spc="240" dirty="0"/>
              <a:t>A</a:t>
            </a:r>
            <a:r>
              <a:rPr sz="2800" spc="185" dirty="0"/>
              <a:t>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35279" y="3594811"/>
            <a:ext cx="8281670" cy="277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499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point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core point </a:t>
            </a:r>
            <a:r>
              <a:rPr sz="2400" spc="-5" dirty="0">
                <a:latin typeface="Arial"/>
                <a:cs typeface="Arial"/>
              </a:rPr>
              <a:t>if it </a:t>
            </a:r>
            <a:r>
              <a:rPr sz="2400" spc="-10" dirty="0">
                <a:latin typeface="Arial"/>
                <a:cs typeface="Arial"/>
              </a:rPr>
              <a:t>has </a:t>
            </a:r>
            <a:r>
              <a:rPr sz="2400" dirty="0">
                <a:latin typeface="Arial"/>
                <a:cs typeface="Arial"/>
              </a:rPr>
              <a:t>more </a:t>
            </a:r>
            <a:r>
              <a:rPr sz="2400" spc="-5" dirty="0">
                <a:latin typeface="Arial"/>
                <a:cs typeface="Arial"/>
              </a:rPr>
              <a:t>than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specified  number of points (MinPts) </a:t>
            </a:r>
            <a:r>
              <a:rPr sz="2400" spc="-10" dirty="0">
                <a:latin typeface="Arial"/>
                <a:cs typeface="Arial"/>
              </a:rPr>
              <a:t>within </a:t>
            </a:r>
            <a:r>
              <a:rPr sz="2400" spc="-5" dirty="0">
                <a:latin typeface="Arial"/>
                <a:cs typeface="Arial"/>
              </a:rPr>
              <a:t>Eps. </a:t>
            </a:r>
            <a:r>
              <a:rPr sz="2400" spc="-10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points that  are at the interior of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</a:t>
            </a:r>
            <a:endParaRPr sz="2400">
              <a:latin typeface="Arial"/>
              <a:cs typeface="Arial"/>
            </a:endParaRPr>
          </a:p>
          <a:p>
            <a:pPr marL="287020" marR="133985" indent="-274320">
              <a:lnSpc>
                <a:spcPct val="100699"/>
              </a:lnSpc>
              <a:spcBef>
                <a:spcPts val="73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border point </a:t>
            </a:r>
            <a:r>
              <a:rPr sz="2400" spc="-5" dirty="0">
                <a:latin typeface="Arial"/>
                <a:cs typeface="Arial"/>
              </a:rPr>
              <a:t>has fewer than MinPts within Eps, </a:t>
            </a:r>
            <a:r>
              <a:rPr sz="2400" spc="-1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is in 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neighborhood </a:t>
            </a:r>
            <a:r>
              <a:rPr sz="2400" dirty="0">
                <a:latin typeface="Arial"/>
                <a:cs typeface="Arial"/>
              </a:rPr>
              <a:t>of a </a:t>
            </a:r>
            <a:r>
              <a:rPr sz="2400" spc="-5" dirty="0">
                <a:latin typeface="Arial"/>
                <a:cs typeface="Arial"/>
              </a:rPr>
              <a:t>core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</a:t>
            </a:r>
            <a:endParaRPr sz="2400">
              <a:latin typeface="Arial"/>
              <a:cs typeface="Arial"/>
            </a:endParaRPr>
          </a:p>
          <a:p>
            <a:pPr marL="287020" marR="774700" indent="-274320">
              <a:lnSpc>
                <a:spcPct val="100000"/>
              </a:lnSpc>
              <a:spcBef>
                <a:spcPts val="76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noise point </a:t>
            </a:r>
            <a:r>
              <a:rPr sz="2400" spc="-5" dirty="0">
                <a:latin typeface="Arial"/>
                <a:cs typeface="Arial"/>
              </a:rPr>
              <a:t>is any </a:t>
            </a:r>
            <a:r>
              <a:rPr sz="2400" spc="-10" dirty="0">
                <a:latin typeface="Arial"/>
                <a:cs typeface="Arial"/>
              </a:rPr>
              <a:t>point </a:t>
            </a:r>
            <a:r>
              <a:rPr sz="2400" spc="-5" dirty="0">
                <a:latin typeface="Arial"/>
                <a:cs typeface="Arial"/>
              </a:rPr>
              <a:t>that is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core </a:t>
            </a:r>
            <a:r>
              <a:rPr sz="2400" spc="-10" dirty="0">
                <a:latin typeface="Arial"/>
                <a:cs typeface="Arial"/>
              </a:rPr>
              <a:t>point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border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510" y="1490979"/>
            <a:ext cx="127508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5" dirty="0">
                <a:latin typeface="Arial"/>
                <a:cs typeface="Arial"/>
              </a:rPr>
              <a:t>MinPts </a:t>
            </a:r>
            <a:r>
              <a:rPr sz="2050" spc="10" dirty="0">
                <a:latin typeface="Arial"/>
                <a:cs typeface="Arial"/>
              </a:rPr>
              <a:t>=</a:t>
            </a:r>
            <a:r>
              <a:rPr sz="2050" spc="-8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4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45" dirty="0"/>
              <a:t>DBSCAN</a:t>
            </a:r>
            <a:r>
              <a:rPr sz="3200" spc="90" dirty="0"/>
              <a:t> </a:t>
            </a:r>
            <a:r>
              <a:rPr sz="3200" spc="215" dirty="0"/>
              <a:t>Algorithm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01089" y="793750"/>
            <a:ext cx="7018020" cy="5867400"/>
          </a:xfrm>
          <a:custGeom>
            <a:avLst/>
            <a:gdLst/>
            <a:ahLst/>
            <a:cxnLst/>
            <a:rect l="l" t="t" r="r" b="b"/>
            <a:pathLst>
              <a:path w="7018020" h="5867400">
                <a:moveTo>
                  <a:pt x="7018019" y="0"/>
                </a:moveTo>
                <a:lnTo>
                  <a:pt x="0" y="0"/>
                </a:lnTo>
                <a:lnTo>
                  <a:pt x="0" y="5867400"/>
                </a:lnTo>
                <a:lnTo>
                  <a:pt x="7018019" y="5867400"/>
                </a:lnTo>
                <a:lnTo>
                  <a:pt x="70180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089" y="793750"/>
            <a:ext cx="7018020" cy="5867400"/>
          </a:xfrm>
          <a:custGeom>
            <a:avLst/>
            <a:gdLst/>
            <a:ahLst/>
            <a:cxnLst/>
            <a:rect l="l" t="t" r="r" b="b"/>
            <a:pathLst>
              <a:path w="7018020" h="5867400">
                <a:moveTo>
                  <a:pt x="3509010" y="5867400"/>
                </a:moveTo>
                <a:lnTo>
                  <a:pt x="0" y="5867400"/>
                </a:lnTo>
                <a:lnTo>
                  <a:pt x="0" y="0"/>
                </a:lnTo>
                <a:lnTo>
                  <a:pt x="7018019" y="0"/>
                </a:lnTo>
                <a:lnTo>
                  <a:pt x="7018019" y="5867400"/>
                </a:lnTo>
                <a:lnTo>
                  <a:pt x="3509010" y="5867400"/>
                </a:lnTo>
                <a:close/>
              </a:path>
            </a:pathLst>
          </a:custGeom>
          <a:ln w="1832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7289" y="838200"/>
            <a:ext cx="6066155" cy="577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DBSCAN</a:t>
            </a:r>
            <a:r>
              <a:rPr sz="1800" spc="-5" dirty="0">
                <a:latin typeface="Arial"/>
                <a:cs typeface="Arial"/>
              </a:rPr>
              <a:t>(D, </a:t>
            </a:r>
            <a:r>
              <a:rPr sz="1800" spc="-10" dirty="0">
                <a:latin typeface="Arial"/>
                <a:cs typeface="Arial"/>
              </a:rPr>
              <a:t>eps,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MinPts)</a:t>
            </a:r>
            <a:endParaRPr sz="18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396875" marR="2017395" indent="-19177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 unvisited </a:t>
            </a:r>
            <a:r>
              <a:rPr sz="1800" spc="-10" dirty="0">
                <a:latin typeface="Arial"/>
                <a:cs typeface="Arial"/>
              </a:rPr>
              <a:t>point </a:t>
            </a:r>
            <a:r>
              <a:rPr sz="1800" dirty="0">
                <a:latin typeface="Arial"/>
                <a:cs typeface="Arial"/>
              </a:rPr>
              <a:t>P </a:t>
            </a:r>
            <a:r>
              <a:rPr sz="1800" spc="-5" dirty="0">
                <a:latin typeface="Arial"/>
                <a:cs typeface="Arial"/>
              </a:rPr>
              <a:t>in dataset </a:t>
            </a:r>
            <a:r>
              <a:rPr sz="1800" dirty="0">
                <a:latin typeface="Arial"/>
                <a:cs typeface="Arial"/>
              </a:rPr>
              <a:t>D  </a:t>
            </a:r>
            <a:r>
              <a:rPr sz="1800" spc="-5" dirty="0">
                <a:latin typeface="Arial"/>
                <a:cs typeface="Arial"/>
              </a:rPr>
              <a:t>mark </a:t>
            </a:r>
            <a:r>
              <a:rPr sz="1800" dirty="0">
                <a:latin typeface="Arial"/>
                <a:cs typeface="Arial"/>
              </a:rPr>
              <a:t>P </a:t>
            </a:r>
            <a:r>
              <a:rPr sz="1800" spc="-10" dirty="0">
                <a:latin typeface="Arial"/>
                <a:cs typeface="Arial"/>
              </a:rPr>
              <a:t>as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visited</a:t>
            </a:r>
            <a:endParaRPr sz="1800">
              <a:latin typeface="Arial"/>
              <a:cs typeface="Arial"/>
            </a:endParaRPr>
          </a:p>
          <a:p>
            <a:pPr marL="396875" marR="212280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NeighborPts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5" dirty="0">
                <a:latin typeface="Arial"/>
                <a:cs typeface="Arial"/>
              </a:rPr>
              <a:t>regionQuery(P,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eps)  </a:t>
            </a:r>
            <a:r>
              <a:rPr sz="1800" spc="-5" dirty="0">
                <a:latin typeface="Arial"/>
                <a:cs typeface="Arial"/>
              </a:rPr>
              <a:t>if sizeof(NeighborPts) </a:t>
            </a:r>
            <a:r>
              <a:rPr sz="1800" dirty="0">
                <a:latin typeface="Arial"/>
                <a:cs typeface="Arial"/>
              </a:rPr>
              <a:t>&lt;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MinPts</a:t>
            </a:r>
            <a:endParaRPr sz="1800">
              <a:latin typeface="Arial"/>
              <a:cs typeface="Arial"/>
            </a:endParaRPr>
          </a:p>
          <a:p>
            <a:pPr marL="396875" marR="3671570" indent="1917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mark P </a:t>
            </a:r>
            <a:r>
              <a:rPr sz="1800" spc="-10" dirty="0">
                <a:latin typeface="Arial"/>
                <a:cs typeface="Arial"/>
              </a:rPr>
              <a:t>as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NOISE  </a:t>
            </a:r>
            <a:r>
              <a:rPr sz="1800" spc="-10" dirty="0"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588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 = </a:t>
            </a:r>
            <a:r>
              <a:rPr sz="1800" spc="-5" dirty="0">
                <a:latin typeface="Arial"/>
                <a:cs typeface="Arial"/>
              </a:rPr>
              <a:t>next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cluster</a:t>
            </a:r>
            <a:endParaRPr sz="1800">
              <a:latin typeface="Arial"/>
              <a:cs typeface="Arial"/>
            </a:endParaRPr>
          </a:p>
          <a:p>
            <a:pPr marL="588645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expandCluster(P, </a:t>
            </a:r>
            <a:r>
              <a:rPr sz="1800" spc="-10" dirty="0">
                <a:latin typeface="Arial"/>
                <a:cs typeface="Arial"/>
              </a:rPr>
              <a:t>NeighborPts, </a:t>
            </a:r>
            <a:r>
              <a:rPr sz="1800" spc="-5" dirty="0">
                <a:latin typeface="Arial"/>
                <a:cs typeface="Arial"/>
              </a:rPr>
              <a:t>C, eps,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MinPts)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05740" marR="1189990" indent="-19304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expandCluster</a:t>
            </a:r>
            <a:r>
              <a:rPr sz="1800" spc="-15" dirty="0">
                <a:latin typeface="Arial"/>
                <a:cs typeface="Arial"/>
              </a:rPr>
              <a:t>(P, </a:t>
            </a:r>
            <a:r>
              <a:rPr sz="1800" spc="-10" dirty="0">
                <a:latin typeface="Arial"/>
                <a:cs typeface="Arial"/>
              </a:rPr>
              <a:t>NeighborPts, </a:t>
            </a:r>
            <a:r>
              <a:rPr sz="1800" spc="-5" dirty="0">
                <a:latin typeface="Arial"/>
                <a:cs typeface="Arial"/>
              </a:rPr>
              <a:t>C, eps, MinPts)  </a:t>
            </a:r>
            <a:r>
              <a:rPr sz="1800" spc="-10" dirty="0">
                <a:latin typeface="Arial"/>
                <a:cs typeface="Arial"/>
              </a:rPr>
              <a:t>add </a:t>
            </a:r>
            <a:r>
              <a:rPr sz="1800" dirty="0">
                <a:latin typeface="Arial"/>
                <a:cs typeface="Arial"/>
              </a:rPr>
              <a:t>P to </a:t>
            </a:r>
            <a:r>
              <a:rPr sz="1800" spc="-5" dirty="0">
                <a:latin typeface="Arial"/>
                <a:cs typeface="Arial"/>
              </a:rPr>
              <a:t>cluster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396875" marR="2652395" indent="-19177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 </a:t>
            </a:r>
            <a:r>
              <a:rPr sz="1800" spc="-10" dirty="0">
                <a:latin typeface="Arial"/>
                <a:cs typeface="Arial"/>
              </a:rPr>
              <a:t>point </a:t>
            </a:r>
            <a:r>
              <a:rPr sz="1800" spc="-5" dirty="0">
                <a:latin typeface="Arial"/>
                <a:cs typeface="Arial"/>
              </a:rPr>
              <a:t>P' in </a:t>
            </a:r>
            <a:r>
              <a:rPr sz="1800" spc="-10" dirty="0">
                <a:latin typeface="Arial"/>
                <a:cs typeface="Arial"/>
              </a:rPr>
              <a:t>NeighborPts  </a:t>
            </a:r>
            <a:r>
              <a:rPr sz="1800" spc="-5" dirty="0">
                <a:latin typeface="Arial"/>
                <a:cs typeface="Arial"/>
              </a:rPr>
              <a:t>if P' is not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visited</a:t>
            </a:r>
            <a:endParaRPr sz="1800">
              <a:latin typeface="Arial"/>
              <a:cs typeface="Arial"/>
            </a:endParaRPr>
          </a:p>
          <a:p>
            <a:pPr marL="588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mark </a:t>
            </a:r>
            <a:r>
              <a:rPr sz="1800" spc="-5" dirty="0">
                <a:latin typeface="Arial"/>
                <a:cs typeface="Arial"/>
              </a:rPr>
              <a:t>P' as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visited</a:t>
            </a:r>
            <a:endParaRPr sz="1800">
              <a:latin typeface="Arial"/>
              <a:cs typeface="Arial"/>
            </a:endParaRPr>
          </a:p>
          <a:p>
            <a:pPr marL="588645" marR="1812289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NeighborPts'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regionQuery(P', eps)  if sizeof(NeighborPts') </a:t>
            </a:r>
            <a:r>
              <a:rPr sz="1800" dirty="0">
                <a:latin typeface="Arial"/>
                <a:cs typeface="Arial"/>
              </a:rPr>
              <a:t>&gt;=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MinPts</a:t>
            </a:r>
            <a:endParaRPr sz="1800">
              <a:latin typeface="Arial"/>
              <a:cs typeface="Arial"/>
            </a:endParaRPr>
          </a:p>
          <a:p>
            <a:pPr marL="396875" marR="5080" indent="38354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NeighborPts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NeighborPts joined </a:t>
            </a:r>
            <a:r>
              <a:rPr sz="1800" spc="-5" dirty="0">
                <a:latin typeface="Arial"/>
                <a:cs typeface="Arial"/>
              </a:rPr>
              <a:t>with NeighborPts'  if P' is not </a:t>
            </a:r>
            <a:r>
              <a:rPr sz="1800" spc="-10" dirty="0">
                <a:latin typeface="Arial"/>
                <a:cs typeface="Arial"/>
              </a:rPr>
              <a:t>yet </a:t>
            </a:r>
            <a:r>
              <a:rPr sz="1800" spc="-5" dirty="0">
                <a:latin typeface="Arial"/>
                <a:cs typeface="Arial"/>
              </a:rPr>
              <a:t>member of </a:t>
            </a:r>
            <a:r>
              <a:rPr sz="1800" spc="-10" dirty="0">
                <a:latin typeface="Arial"/>
                <a:cs typeface="Arial"/>
              </a:rPr>
              <a:t>any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cluster</a:t>
            </a:r>
            <a:endParaRPr sz="1800">
              <a:latin typeface="Arial"/>
              <a:cs typeface="Arial"/>
            </a:endParaRPr>
          </a:p>
          <a:p>
            <a:pPr marL="58864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add </a:t>
            </a:r>
            <a:r>
              <a:rPr sz="1800" spc="-5" dirty="0">
                <a:latin typeface="Arial"/>
                <a:cs typeface="Arial"/>
              </a:rPr>
              <a:t>P'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cluster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90" dirty="0"/>
              <a:t>DBSCAN: </a:t>
            </a:r>
            <a:r>
              <a:rPr sz="2800" spc="185" dirty="0"/>
              <a:t>Core, </a:t>
            </a:r>
            <a:r>
              <a:rPr sz="2800" spc="200" dirty="0"/>
              <a:t>Border </a:t>
            </a:r>
            <a:r>
              <a:rPr sz="2800" spc="210" dirty="0"/>
              <a:t>and </a:t>
            </a:r>
            <a:r>
              <a:rPr sz="2800" spc="185" dirty="0"/>
              <a:t>Noise</a:t>
            </a:r>
            <a:r>
              <a:rPr sz="2800" spc="-90" dirty="0"/>
              <a:t> </a:t>
            </a:r>
            <a:r>
              <a:rPr sz="2800" spc="180" dirty="0"/>
              <a:t>Points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371600"/>
            <a:ext cx="4871720" cy="3653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8069" y="5076190"/>
            <a:ext cx="165290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Original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5270" y="5152390"/>
            <a:ext cx="19431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Point types: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BF00"/>
                </a:solidFill>
                <a:latin typeface="Arial"/>
                <a:cs typeface="Arial"/>
              </a:rPr>
              <a:t>core</a:t>
            </a:r>
            <a:r>
              <a:rPr sz="1800" b="1" spc="-5" dirty="0">
                <a:latin typeface="Arial"/>
                <a:cs typeface="Arial"/>
              </a:rPr>
              <a:t>, 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border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noise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4800" y="1447800"/>
            <a:ext cx="4871720" cy="3653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0670" y="5990590"/>
            <a:ext cx="222440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Eps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10" dirty="0">
                <a:latin typeface="Arial"/>
                <a:cs typeface="Arial"/>
              </a:rPr>
              <a:t>10, </a:t>
            </a:r>
            <a:r>
              <a:rPr sz="1800" b="1" spc="-5" dirty="0">
                <a:latin typeface="Arial"/>
                <a:cs typeface="Arial"/>
              </a:rPr>
              <a:t>MinPts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86180"/>
            <a:ext cx="4871720" cy="3653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90" dirty="0"/>
              <a:t>DBSCAN: </a:t>
            </a:r>
            <a:r>
              <a:rPr sz="2800" spc="195" dirty="0"/>
              <a:t>Determine</a:t>
            </a:r>
            <a:r>
              <a:rPr sz="2800" spc="25" dirty="0"/>
              <a:t> </a:t>
            </a:r>
            <a:r>
              <a:rPr sz="2800" spc="185" dirty="0"/>
              <a:t>Clusters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4272279" y="1256030"/>
            <a:ext cx="4871720" cy="3655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5270" y="4808220"/>
            <a:ext cx="9385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ust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069" y="5439409"/>
            <a:ext cx="725678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210" indent="-143510">
              <a:lnSpc>
                <a:spcPct val="100000"/>
              </a:lnSpc>
              <a:buFont typeface="Arial"/>
              <a:buChar char="•"/>
              <a:tabLst>
                <a:tab pos="156210" algn="l"/>
              </a:tabLst>
            </a:pPr>
            <a:r>
              <a:rPr sz="1800" b="1" spc="-5" dirty="0">
                <a:latin typeface="Arial"/>
                <a:cs typeface="Arial"/>
              </a:rPr>
              <a:t>Resistant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Noise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20"/>
              </a:spcBef>
              <a:buFont typeface="Arial"/>
              <a:buChar char="•"/>
              <a:tabLst>
                <a:tab pos="156210" algn="l"/>
              </a:tabLst>
            </a:pPr>
            <a:r>
              <a:rPr sz="1800" b="1" spc="-5" dirty="0">
                <a:latin typeface="Arial"/>
                <a:cs typeface="Arial"/>
              </a:rPr>
              <a:t>Can handle clusters of different shapes and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sizes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20"/>
              </a:spcBef>
              <a:buFont typeface="Arial"/>
              <a:buChar char="•"/>
              <a:tabLst>
                <a:tab pos="156210" algn="l"/>
              </a:tabLst>
            </a:pPr>
            <a:r>
              <a:rPr sz="1800" b="1" dirty="0">
                <a:latin typeface="Arial"/>
                <a:cs typeface="Arial"/>
              </a:rPr>
              <a:t>Eps </a:t>
            </a:r>
            <a:r>
              <a:rPr sz="1800" b="1" spc="-5" dirty="0">
                <a:latin typeface="Arial"/>
                <a:cs typeface="Arial"/>
              </a:rPr>
              <a:t>and MinPts depend on </a:t>
            </a:r>
            <a:r>
              <a:rPr sz="1800" b="1" spc="-10" dirty="0">
                <a:latin typeface="Arial"/>
                <a:cs typeface="Arial"/>
              </a:rPr>
              <a:t>each </a:t>
            </a:r>
            <a:r>
              <a:rPr sz="1800" b="1" dirty="0">
                <a:latin typeface="Arial"/>
                <a:cs typeface="Arial"/>
              </a:rPr>
              <a:t>other </a:t>
            </a:r>
            <a:r>
              <a:rPr sz="1800" b="1" spc="-5" dirty="0">
                <a:latin typeface="Arial"/>
                <a:cs typeface="Arial"/>
              </a:rPr>
              <a:t>and </a:t>
            </a:r>
            <a:r>
              <a:rPr sz="1800" b="1" spc="-10" dirty="0">
                <a:latin typeface="Arial"/>
                <a:cs typeface="Arial"/>
              </a:rPr>
              <a:t>can </a:t>
            </a:r>
            <a:r>
              <a:rPr sz="1800" b="1" spc="-5" dirty="0">
                <a:latin typeface="Arial"/>
                <a:cs typeface="Arial"/>
              </a:rPr>
              <a:t>be hard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specify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3819" y="4464050"/>
            <a:ext cx="19431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Point types: </a:t>
            </a:r>
            <a:r>
              <a:rPr sz="1800" b="1" spc="-10" dirty="0">
                <a:solidFill>
                  <a:srgbClr val="00BF00"/>
                </a:solidFill>
                <a:latin typeface="Arial"/>
                <a:cs typeface="Arial"/>
              </a:rPr>
              <a:t>core</a:t>
            </a:r>
            <a:r>
              <a:rPr sz="1800" b="1" spc="-10" dirty="0">
                <a:latin typeface="Arial"/>
                <a:cs typeface="Arial"/>
              </a:rPr>
              <a:t>, 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border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noise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00" dirty="0"/>
              <a:t>When </a:t>
            </a:r>
            <a:r>
              <a:rPr sz="2800" spc="204" dirty="0"/>
              <a:t>DBSCAN </a:t>
            </a:r>
            <a:r>
              <a:rPr sz="2800" spc="210" dirty="0"/>
              <a:t>Does </a:t>
            </a:r>
            <a:r>
              <a:rPr sz="2800" spc="195" dirty="0"/>
              <a:t>NOT </a:t>
            </a:r>
            <a:r>
              <a:rPr sz="2800" spc="150" dirty="0"/>
              <a:t>Work</a:t>
            </a:r>
            <a:r>
              <a:rPr sz="2800" spc="-100" dirty="0"/>
              <a:t> </a:t>
            </a:r>
            <a:r>
              <a:rPr sz="2800" spc="135" dirty="0"/>
              <a:t>Well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81000" y="1524000"/>
            <a:ext cx="3048000" cy="240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3398520"/>
            <a:ext cx="7075805" cy="81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(MinPts=4,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Eps=9.75).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Original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1820" y="806450"/>
            <a:ext cx="4742180" cy="605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5439409"/>
            <a:ext cx="7544434" cy="121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 indent="-144780">
              <a:lnSpc>
                <a:spcPct val="100000"/>
              </a:lnSpc>
              <a:buFont typeface="Arial"/>
              <a:buChar char="•"/>
              <a:tabLst>
                <a:tab pos="157480" algn="l"/>
              </a:tabLst>
            </a:pPr>
            <a:r>
              <a:rPr sz="1800" b="1" spc="-20" dirty="0">
                <a:latin typeface="Arial"/>
                <a:cs typeface="Arial"/>
              </a:rPr>
              <a:t>Varying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densities</a:t>
            </a:r>
            <a:endParaRPr sz="1800">
              <a:latin typeface="Arial"/>
              <a:cs typeface="Arial"/>
            </a:endParaRPr>
          </a:p>
          <a:p>
            <a:pPr marL="157480" indent="-144780">
              <a:lnSpc>
                <a:spcPct val="100000"/>
              </a:lnSpc>
              <a:spcBef>
                <a:spcPts val="1120"/>
              </a:spcBef>
              <a:buFont typeface="Arial"/>
              <a:buChar char="•"/>
              <a:tabLst>
                <a:tab pos="157480" algn="l"/>
              </a:tabLst>
            </a:pPr>
            <a:r>
              <a:rPr sz="1800" b="1" spc="-5" dirty="0">
                <a:latin typeface="Arial"/>
                <a:cs typeface="Arial"/>
              </a:rPr>
              <a:t>High-dimensional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(MinPts=4,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Eps=9.92)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90" dirty="0"/>
              <a:t>DBSCAN: </a:t>
            </a:r>
            <a:r>
              <a:rPr sz="2800" spc="185" dirty="0"/>
              <a:t>Determining </a:t>
            </a:r>
            <a:r>
              <a:rPr sz="2800" spc="210" dirty="0"/>
              <a:t>EPS and</a:t>
            </a:r>
            <a:r>
              <a:rPr sz="2800" spc="-30" dirty="0"/>
              <a:t> </a:t>
            </a:r>
            <a:r>
              <a:rPr sz="2800" spc="195" dirty="0"/>
              <a:t>MinPts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162810" y="3242310"/>
            <a:ext cx="5109210" cy="3615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9170" y="5316220"/>
            <a:ext cx="648970" cy="632460"/>
          </a:xfrm>
          <a:custGeom>
            <a:avLst/>
            <a:gdLst/>
            <a:ahLst/>
            <a:cxnLst/>
            <a:rect l="l" t="t" r="r" b="b"/>
            <a:pathLst>
              <a:path w="648970" h="632460">
                <a:moveTo>
                  <a:pt x="323850" y="0"/>
                </a:moveTo>
                <a:lnTo>
                  <a:pt x="372928" y="3329"/>
                </a:lnTo>
                <a:lnTo>
                  <a:pt x="419425" y="13030"/>
                </a:lnTo>
                <a:lnTo>
                  <a:pt x="462899" y="28673"/>
                </a:lnTo>
                <a:lnTo>
                  <a:pt x="502909" y="49830"/>
                </a:lnTo>
                <a:lnTo>
                  <a:pt x="539015" y="76071"/>
                </a:lnTo>
                <a:lnTo>
                  <a:pt x="570775" y="106966"/>
                </a:lnTo>
                <a:lnTo>
                  <a:pt x="597750" y="142086"/>
                </a:lnTo>
                <a:lnTo>
                  <a:pt x="619497" y="181002"/>
                </a:lnTo>
                <a:lnTo>
                  <a:pt x="635577" y="223284"/>
                </a:lnTo>
                <a:lnTo>
                  <a:pt x="645548" y="268503"/>
                </a:lnTo>
                <a:lnTo>
                  <a:pt x="648970" y="316229"/>
                </a:lnTo>
                <a:lnTo>
                  <a:pt x="645548" y="364242"/>
                </a:lnTo>
                <a:lnTo>
                  <a:pt x="635577" y="409639"/>
                </a:lnTo>
                <a:lnTo>
                  <a:pt x="619497" y="452007"/>
                </a:lnTo>
                <a:lnTo>
                  <a:pt x="597750" y="490934"/>
                </a:lnTo>
                <a:lnTo>
                  <a:pt x="570775" y="526009"/>
                </a:lnTo>
                <a:lnTo>
                  <a:pt x="539015" y="556818"/>
                </a:lnTo>
                <a:lnTo>
                  <a:pt x="502909" y="582950"/>
                </a:lnTo>
                <a:lnTo>
                  <a:pt x="462899" y="603992"/>
                </a:lnTo>
                <a:lnTo>
                  <a:pt x="419425" y="619532"/>
                </a:lnTo>
                <a:lnTo>
                  <a:pt x="372928" y="629159"/>
                </a:lnTo>
                <a:lnTo>
                  <a:pt x="323850" y="632459"/>
                </a:lnTo>
                <a:lnTo>
                  <a:pt x="275087" y="629159"/>
                </a:lnTo>
                <a:lnTo>
                  <a:pt x="228849" y="619532"/>
                </a:lnTo>
                <a:lnTo>
                  <a:pt x="185582" y="603992"/>
                </a:lnTo>
                <a:lnTo>
                  <a:pt x="145733" y="582950"/>
                </a:lnTo>
                <a:lnTo>
                  <a:pt x="109748" y="556818"/>
                </a:lnTo>
                <a:lnTo>
                  <a:pt x="78074" y="526009"/>
                </a:lnTo>
                <a:lnTo>
                  <a:pt x="51158" y="490934"/>
                </a:lnTo>
                <a:lnTo>
                  <a:pt x="29446" y="452007"/>
                </a:lnTo>
                <a:lnTo>
                  <a:pt x="13385" y="409639"/>
                </a:lnTo>
                <a:lnTo>
                  <a:pt x="3420" y="364242"/>
                </a:lnTo>
                <a:lnTo>
                  <a:pt x="0" y="316229"/>
                </a:lnTo>
                <a:lnTo>
                  <a:pt x="3420" y="268503"/>
                </a:lnTo>
                <a:lnTo>
                  <a:pt x="13385" y="223284"/>
                </a:lnTo>
                <a:lnTo>
                  <a:pt x="29446" y="181002"/>
                </a:lnTo>
                <a:lnTo>
                  <a:pt x="51158" y="142086"/>
                </a:lnTo>
                <a:lnTo>
                  <a:pt x="78074" y="106966"/>
                </a:lnTo>
                <a:lnTo>
                  <a:pt x="109748" y="76071"/>
                </a:lnTo>
                <a:lnTo>
                  <a:pt x="145733" y="49830"/>
                </a:lnTo>
                <a:lnTo>
                  <a:pt x="185582" y="28673"/>
                </a:lnTo>
                <a:lnTo>
                  <a:pt x="228849" y="13030"/>
                </a:lnTo>
                <a:lnTo>
                  <a:pt x="275087" y="3329"/>
                </a:lnTo>
                <a:lnTo>
                  <a:pt x="323850" y="0"/>
                </a:lnTo>
                <a:close/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9170" y="5316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8140" y="594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7550" y="1186108"/>
            <a:ext cx="7853045" cy="464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97155" indent="-274320">
              <a:lnSpc>
                <a:spcPct val="1004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200" spc="-5" dirty="0">
                <a:latin typeface="Arial"/>
                <a:cs typeface="Arial"/>
              </a:rPr>
              <a:t>Idea is that for points in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10" dirty="0">
                <a:latin typeface="Arial"/>
                <a:cs typeface="Arial"/>
              </a:rPr>
              <a:t>cluster, </a:t>
            </a:r>
            <a:r>
              <a:rPr sz="2200" spc="-5" dirty="0">
                <a:latin typeface="Arial"/>
                <a:cs typeface="Arial"/>
              </a:rPr>
              <a:t>their </a:t>
            </a:r>
            <a:r>
              <a:rPr sz="2200" i="1" spc="-5" dirty="0"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Arial"/>
                <a:cs typeface="Arial"/>
              </a:rPr>
              <a:t>th nearest neighbors  are at roughly the same distance</a:t>
            </a:r>
            <a:endParaRPr sz="2200">
              <a:latin typeface="Arial"/>
              <a:cs typeface="Arial"/>
            </a:endParaRPr>
          </a:p>
          <a:p>
            <a:pPr marL="287020" marR="1064260" indent="-274320">
              <a:lnSpc>
                <a:spcPct val="10040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200" spc="-5" dirty="0">
                <a:latin typeface="Arial"/>
                <a:cs typeface="Arial"/>
              </a:rPr>
              <a:t>Noise points have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i="1" spc="-5" dirty="0"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Arial"/>
                <a:cs typeface="Arial"/>
              </a:rPr>
              <a:t>th nearest neighbor at farther  distance</a:t>
            </a:r>
            <a:endParaRPr sz="2200">
              <a:latin typeface="Arial"/>
              <a:cs typeface="Arial"/>
            </a:endParaRPr>
          </a:p>
          <a:p>
            <a:pPr marL="287020" marR="765175" indent="-274320">
              <a:lnSpc>
                <a:spcPct val="100400"/>
              </a:lnSpc>
              <a:spcBef>
                <a:spcPts val="74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200" spc="-5" dirty="0">
                <a:latin typeface="Arial"/>
                <a:cs typeface="Arial"/>
              </a:rPr>
              <a:t>So, plot sorted distance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every point to its </a:t>
            </a:r>
            <a:r>
              <a:rPr sz="2200" i="1" spc="-5" dirty="0"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Arial"/>
                <a:cs typeface="Arial"/>
              </a:rPr>
              <a:t>th nearest  neighbor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700"/>
              </a:spcBef>
            </a:pPr>
            <a:r>
              <a:rPr sz="2400" i="1" dirty="0">
                <a:latin typeface="Times New Roman"/>
                <a:cs typeface="Times New Roman"/>
              </a:rPr>
              <a:t>MinPts =</a:t>
            </a:r>
            <a:r>
              <a:rPr sz="2400" i="1" spc="-114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1568450">
              <a:lnSpc>
                <a:spcPct val="100000"/>
              </a:lnSpc>
              <a:tabLst>
                <a:tab pos="2407285" algn="l"/>
                <a:tab pos="580517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Eps	</a:t>
            </a:r>
            <a:r>
              <a:rPr sz="2400" u="dash" spc="-5" dirty="0"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60" dirty="0"/>
              <a:t>Some </a:t>
            </a:r>
            <a:r>
              <a:rPr sz="3200" spc="225" dirty="0"/>
              <a:t>Other </a:t>
            </a:r>
            <a:r>
              <a:rPr sz="3200" spc="210" dirty="0"/>
              <a:t>Clustering</a:t>
            </a:r>
            <a:r>
              <a:rPr sz="3200" spc="25" dirty="0"/>
              <a:t> </a:t>
            </a:r>
            <a:r>
              <a:rPr sz="3200" spc="220" dirty="0"/>
              <a:t>Algorithms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9990"/>
            <a:ext cx="6675755" cy="534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indent="-152400">
              <a:lnSpc>
                <a:spcPts val="1675"/>
              </a:lnSpc>
              <a:buClr>
                <a:srgbClr val="0B7A9B"/>
              </a:buClr>
              <a:buSzPct val="151612"/>
              <a:buFont typeface="Arial Narrow"/>
              <a:buChar char="•"/>
              <a:tabLst>
                <a:tab pos="165100" algn="l"/>
              </a:tabLst>
            </a:pPr>
            <a:r>
              <a:rPr sz="1550" b="1" spc="10" dirty="0">
                <a:latin typeface="Arial"/>
                <a:cs typeface="Arial"/>
              </a:rPr>
              <a:t>Center-based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Clustering</a:t>
            </a:r>
            <a:endParaRPr sz="1550">
              <a:latin typeface="Arial"/>
              <a:cs typeface="Arial"/>
            </a:endParaRPr>
          </a:p>
          <a:p>
            <a:pPr marL="345440" lvl="1" indent="-128270">
              <a:lnSpc>
                <a:spcPts val="2375"/>
              </a:lnSpc>
              <a:buClr>
                <a:srgbClr val="0B7A9B"/>
              </a:buClr>
              <a:buSzPct val="151612"/>
              <a:buFont typeface="Arial Narrow"/>
              <a:buChar char="-"/>
              <a:tabLst>
                <a:tab pos="345440" algn="l"/>
              </a:tabLst>
            </a:pPr>
            <a:r>
              <a:rPr sz="1550" spc="10" dirty="0">
                <a:latin typeface="Arial"/>
                <a:cs typeface="Arial"/>
              </a:rPr>
              <a:t>Fuzzy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c-means</a:t>
            </a:r>
            <a:endParaRPr sz="1550">
              <a:latin typeface="Arial"/>
              <a:cs typeface="Arial"/>
            </a:endParaRPr>
          </a:p>
          <a:p>
            <a:pPr marL="345440" lvl="1" indent="-128270">
              <a:lnSpc>
                <a:spcPts val="2560"/>
              </a:lnSpc>
              <a:buClr>
                <a:srgbClr val="0B7A9B"/>
              </a:buClr>
              <a:buSzPct val="151612"/>
              <a:buFont typeface="Arial Narrow"/>
              <a:buChar char="-"/>
              <a:tabLst>
                <a:tab pos="345440" algn="l"/>
              </a:tabLst>
            </a:pPr>
            <a:r>
              <a:rPr sz="1550" spc="-35" dirty="0">
                <a:latin typeface="Arial"/>
                <a:cs typeface="Arial"/>
              </a:rPr>
              <a:t>PAM </a:t>
            </a:r>
            <a:r>
              <a:rPr sz="1550" spc="5" dirty="0">
                <a:latin typeface="Arial"/>
                <a:cs typeface="Arial"/>
              </a:rPr>
              <a:t>(Partitioning </a:t>
            </a:r>
            <a:r>
              <a:rPr sz="1550" dirty="0">
                <a:latin typeface="Arial"/>
                <a:cs typeface="Arial"/>
              </a:rPr>
              <a:t>Around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Medoids)</a:t>
            </a:r>
            <a:endParaRPr sz="15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B7A9B"/>
              </a:buClr>
              <a:buFont typeface="Arial Narrow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165100" indent="-152400">
              <a:lnSpc>
                <a:spcPts val="1680"/>
              </a:lnSpc>
              <a:buClr>
                <a:srgbClr val="0B7A9B"/>
              </a:buClr>
              <a:buSzPct val="151612"/>
              <a:buFont typeface="Arial Narrow"/>
              <a:buChar char="•"/>
              <a:tabLst>
                <a:tab pos="165100" algn="l"/>
              </a:tabLst>
            </a:pPr>
            <a:r>
              <a:rPr sz="1550" b="1" spc="5" dirty="0">
                <a:latin typeface="Arial"/>
                <a:cs typeface="Arial"/>
              </a:rPr>
              <a:t>Mixture</a:t>
            </a:r>
            <a:r>
              <a:rPr sz="1550" b="1" spc="-5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Models</a:t>
            </a:r>
            <a:endParaRPr sz="1550">
              <a:latin typeface="Arial"/>
              <a:cs typeface="Arial"/>
            </a:endParaRPr>
          </a:p>
          <a:p>
            <a:pPr marL="345440" lvl="1" indent="-128270">
              <a:lnSpc>
                <a:spcPts val="2640"/>
              </a:lnSpc>
              <a:buClr>
                <a:srgbClr val="0B7A9B"/>
              </a:buClr>
              <a:buSzPct val="151612"/>
              <a:buFont typeface="Arial Narrow"/>
              <a:buChar char="-"/>
              <a:tabLst>
                <a:tab pos="345440" algn="l"/>
              </a:tabLst>
            </a:pPr>
            <a:r>
              <a:rPr sz="1550" spc="5" dirty="0">
                <a:latin typeface="Arial"/>
                <a:cs typeface="Arial"/>
              </a:rPr>
              <a:t>Expectation-maximization (EM)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algorithm</a:t>
            </a:r>
            <a:endParaRPr sz="15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B7A9B"/>
              </a:buClr>
              <a:buFont typeface="Arial Narrow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165100" indent="-152400">
              <a:lnSpc>
                <a:spcPts val="1680"/>
              </a:lnSpc>
              <a:buClr>
                <a:srgbClr val="0B7A9B"/>
              </a:buClr>
              <a:buSzPct val="151612"/>
              <a:buFont typeface="Arial Narrow"/>
              <a:buChar char="•"/>
              <a:tabLst>
                <a:tab pos="165100" algn="l"/>
              </a:tabLst>
            </a:pPr>
            <a:r>
              <a:rPr sz="1550" b="1" spc="5" dirty="0">
                <a:latin typeface="Arial"/>
                <a:cs typeface="Arial"/>
              </a:rPr>
              <a:t>Hierarchical</a:t>
            </a:r>
            <a:endParaRPr sz="1550">
              <a:latin typeface="Arial"/>
              <a:cs typeface="Arial"/>
            </a:endParaRPr>
          </a:p>
          <a:p>
            <a:pPr marL="345440" lvl="1" indent="-128270">
              <a:lnSpc>
                <a:spcPts val="2375"/>
              </a:lnSpc>
              <a:buClr>
                <a:srgbClr val="0B7A9B"/>
              </a:buClr>
              <a:buSzPct val="151612"/>
              <a:buFont typeface="Arial Narrow"/>
              <a:buChar char="-"/>
              <a:tabLst>
                <a:tab pos="345440" algn="l"/>
              </a:tabLst>
            </a:pPr>
            <a:r>
              <a:rPr sz="1550" spc="15" dirty="0">
                <a:latin typeface="Arial"/>
                <a:cs typeface="Arial"/>
              </a:rPr>
              <a:t>CURE </a:t>
            </a:r>
            <a:r>
              <a:rPr sz="1550" spc="5" dirty="0">
                <a:latin typeface="Arial"/>
                <a:cs typeface="Arial"/>
              </a:rPr>
              <a:t>(Clustering </a:t>
            </a:r>
            <a:r>
              <a:rPr sz="1550" spc="10" dirty="0">
                <a:latin typeface="Arial"/>
                <a:cs typeface="Arial"/>
              </a:rPr>
              <a:t>Using </a:t>
            </a:r>
            <a:r>
              <a:rPr sz="1550" spc="5" dirty="0">
                <a:latin typeface="Arial"/>
                <a:cs typeface="Arial"/>
              </a:rPr>
              <a:t>Representatives): shrinks points toward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center</a:t>
            </a:r>
            <a:endParaRPr sz="1550">
              <a:latin typeface="Arial"/>
              <a:cs typeface="Arial"/>
            </a:endParaRPr>
          </a:p>
          <a:p>
            <a:pPr marL="345440" lvl="1" indent="-128270">
              <a:lnSpc>
                <a:spcPts val="2555"/>
              </a:lnSpc>
              <a:buClr>
                <a:srgbClr val="0B7A9B"/>
              </a:buClr>
              <a:buSzPct val="151612"/>
              <a:buFont typeface="Arial Narrow"/>
              <a:buChar char="-"/>
              <a:tabLst>
                <a:tab pos="345440" algn="l"/>
              </a:tabLst>
            </a:pPr>
            <a:r>
              <a:rPr sz="1550" spc="5" dirty="0">
                <a:latin typeface="Arial"/>
                <a:cs typeface="Arial"/>
              </a:rPr>
              <a:t>BIRCH </a:t>
            </a:r>
            <a:r>
              <a:rPr sz="1550" spc="10" dirty="0">
                <a:latin typeface="Arial"/>
                <a:cs typeface="Arial"/>
              </a:rPr>
              <a:t>(balanced </a:t>
            </a:r>
            <a:r>
              <a:rPr sz="1550" spc="5" dirty="0">
                <a:latin typeface="Arial"/>
                <a:cs typeface="Arial"/>
              </a:rPr>
              <a:t>iterative reducing </a:t>
            </a:r>
            <a:r>
              <a:rPr sz="1550" spc="10" dirty="0">
                <a:latin typeface="Arial"/>
                <a:cs typeface="Arial"/>
              </a:rPr>
              <a:t>and </a:t>
            </a:r>
            <a:r>
              <a:rPr sz="1550" spc="5" dirty="0">
                <a:latin typeface="Arial"/>
                <a:cs typeface="Arial"/>
              </a:rPr>
              <a:t>clustering </a:t>
            </a:r>
            <a:r>
              <a:rPr sz="1550" spc="10" dirty="0">
                <a:latin typeface="Arial"/>
                <a:cs typeface="Arial"/>
              </a:rPr>
              <a:t>using</a:t>
            </a:r>
            <a:r>
              <a:rPr sz="1550" spc="5" dirty="0">
                <a:latin typeface="Arial"/>
                <a:cs typeface="Arial"/>
              </a:rPr>
              <a:t> hierarchies)</a:t>
            </a:r>
            <a:endParaRPr sz="15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B7A9B"/>
              </a:buClr>
              <a:buFont typeface="Arial Narrow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165100" indent="-152400">
              <a:lnSpc>
                <a:spcPts val="1675"/>
              </a:lnSpc>
              <a:buClr>
                <a:srgbClr val="0B7A9B"/>
              </a:buClr>
              <a:buSzPct val="151612"/>
              <a:buFont typeface="Arial Narrow"/>
              <a:buChar char="•"/>
              <a:tabLst>
                <a:tab pos="165100" algn="l"/>
              </a:tabLst>
            </a:pPr>
            <a:r>
              <a:rPr sz="1550" b="1" spc="10" dirty="0">
                <a:latin typeface="Arial"/>
                <a:cs typeface="Arial"/>
              </a:rPr>
              <a:t>Graph-based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Clustering</a:t>
            </a:r>
            <a:endParaRPr sz="1550">
              <a:latin typeface="Arial"/>
              <a:cs typeface="Arial"/>
            </a:endParaRPr>
          </a:p>
          <a:p>
            <a:pPr marL="345440" lvl="1" indent="-128270">
              <a:lnSpc>
                <a:spcPts val="2375"/>
              </a:lnSpc>
              <a:buClr>
                <a:srgbClr val="0B7A9B"/>
              </a:buClr>
              <a:buSzPct val="151612"/>
              <a:buFont typeface="Arial Narrow"/>
              <a:buChar char="-"/>
              <a:tabLst>
                <a:tab pos="345440" algn="l"/>
              </a:tabLst>
            </a:pPr>
            <a:r>
              <a:rPr sz="1550" spc="10" dirty="0">
                <a:latin typeface="Arial"/>
                <a:cs typeface="Arial"/>
              </a:rPr>
              <a:t>Graph </a:t>
            </a:r>
            <a:r>
              <a:rPr sz="1550" spc="5" dirty="0">
                <a:latin typeface="Arial"/>
                <a:cs typeface="Arial"/>
              </a:rPr>
              <a:t>partitioning </a:t>
            </a:r>
            <a:r>
              <a:rPr sz="1550" spc="10" dirty="0">
                <a:latin typeface="Arial"/>
                <a:cs typeface="Arial"/>
              </a:rPr>
              <a:t>on a </a:t>
            </a:r>
            <a:r>
              <a:rPr sz="1550" spc="5" dirty="0">
                <a:latin typeface="Arial"/>
                <a:cs typeface="Arial"/>
              </a:rPr>
              <a:t>sparsified proximity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graph</a:t>
            </a:r>
            <a:endParaRPr sz="1550">
              <a:latin typeface="Arial"/>
              <a:cs typeface="Arial"/>
            </a:endParaRPr>
          </a:p>
          <a:p>
            <a:pPr marL="345440" lvl="1" indent="-128270">
              <a:lnSpc>
                <a:spcPts val="2560"/>
              </a:lnSpc>
              <a:buClr>
                <a:srgbClr val="0B7A9B"/>
              </a:buClr>
              <a:buSzPct val="151612"/>
              <a:buFont typeface="Arial Narrow"/>
              <a:buChar char="-"/>
              <a:tabLst>
                <a:tab pos="345440" algn="l"/>
              </a:tabLst>
            </a:pPr>
            <a:r>
              <a:rPr sz="1550" spc="10" dirty="0">
                <a:latin typeface="Arial"/>
                <a:cs typeface="Arial"/>
              </a:rPr>
              <a:t>Shared nearest-neighhbor (SNN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graph)</a:t>
            </a:r>
            <a:endParaRPr sz="15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B7A9B"/>
              </a:buClr>
              <a:buFont typeface="Arial Narrow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Clr>
                <a:srgbClr val="0B7A9B"/>
              </a:buClr>
              <a:buSzPct val="151612"/>
              <a:buFont typeface="Arial Narrow"/>
              <a:buChar char="•"/>
              <a:tabLst>
                <a:tab pos="165100" algn="l"/>
              </a:tabLst>
            </a:pPr>
            <a:r>
              <a:rPr sz="1550" b="1" spc="5" dirty="0">
                <a:latin typeface="Arial"/>
                <a:cs typeface="Arial"/>
              </a:rPr>
              <a:t>Subspace</a:t>
            </a:r>
            <a:r>
              <a:rPr sz="1550" b="1" spc="-4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Clustering</a:t>
            </a:r>
            <a:endParaRPr sz="1550">
              <a:latin typeface="Arial"/>
              <a:cs typeface="Arial"/>
            </a:endParaRPr>
          </a:p>
          <a:p>
            <a:pPr marL="165100" indent="-152400">
              <a:lnSpc>
                <a:spcPct val="100000"/>
              </a:lnSpc>
              <a:spcBef>
                <a:spcPts val="439"/>
              </a:spcBef>
              <a:buClr>
                <a:srgbClr val="0B7A9B"/>
              </a:buClr>
              <a:buSzPct val="151612"/>
              <a:buFont typeface="Arial Narrow"/>
              <a:buChar char="•"/>
              <a:tabLst>
                <a:tab pos="165100" algn="l"/>
              </a:tabLst>
            </a:pPr>
            <a:r>
              <a:rPr sz="1550" b="1" spc="10" dirty="0">
                <a:latin typeface="Arial"/>
                <a:cs typeface="Arial"/>
              </a:rPr>
              <a:t>Data </a:t>
            </a:r>
            <a:r>
              <a:rPr sz="1550" b="1" spc="5" dirty="0">
                <a:latin typeface="Arial"/>
                <a:cs typeface="Arial"/>
              </a:rPr>
              <a:t>Stream</a:t>
            </a:r>
            <a:r>
              <a:rPr sz="1550" b="1" spc="-5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Clustering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15" dirty="0"/>
              <a:t>T</a:t>
            </a:r>
            <a:r>
              <a:rPr sz="3200" spc="250" dirty="0"/>
              <a:t>op</a:t>
            </a:r>
            <a:r>
              <a:rPr sz="3200" spc="114" dirty="0"/>
              <a:t>i</a:t>
            </a:r>
            <a:r>
              <a:rPr sz="3200" spc="204" dirty="0"/>
              <a:t>c</a:t>
            </a:r>
            <a:r>
              <a:rPr sz="3200" spc="254" dirty="0"/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7450"/>
            <a:ext cx="4592955" cy="40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6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solidFill>
                  <a:srgbClr val="B1B1B1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of</a:t>
            </a:r>
            <a:r>
              <a:rPr sz="2800" spc="-2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solidFill>
                  <a:srgbClr val="B1B1B1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of</a:t>
            </a:r>
            <a:r>
              <a:rPr sz="2800" spc="-2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04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r>
              <a:rPr sz="2800" spc="-12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B1B1B1"/>
                </a:solidFill>
                <a:latin typeface="Arial"/>
                <a:cs typeface="Arial"/>
              </a:rPr>
              <a:t>Algorithms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26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K-Means</a:t>
            </a:r>
            <a:r>
              <a:rPr sz="2800" spc="-7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12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Hierarchical</a:t>
            </a:r>
            <a:r>
              <a:rPr sz="2800" spc="-3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58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Density-based</a:t>
            </a:r>
            <a:r>
              <a:rPr sz="2800" spc="-5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47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Cluster</a:t>
            </a:r>
            <a:r>
              <a:rPr sz="2800" spc="-30" dirty="0">
                <a:latin typeface="Arial"/>
                <a:cs typeface="Arial"/>
              </a:rPr>
              <a:t> Validation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10" dirty="0"/>
              <a:t>Cluster</a:t>
            </a:r>
            <a:r>
              <a:rPr sz="3200" spc="120" dirty="0"/>
              <a:t> </a:t>
            </a:r>
            <a:r>
              <a:rPr sz="3200" spc="185" dirty="0"/>
              <a:t>Validity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007679"/>
            <a:ext cx="8039734" cy="354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035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supervised classification </a:t>
            </a:r>
            <a:r>
              <a:rPr sz="2400" dirty="0">
                <a:latin typeface="Arial"/>
                <a:cs typeface="Arial"/>
              </a:rPr>
              <a:t>(= </a:t>
            </a:r>
            <a:r>
              <a:rPr sz="2400" spc="-1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class label)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</a:t>
            </a:r>
            <a:endParaRPr sz="2400" dirty="0">
              <a:latin typeface="Arial"/>
              <a:cs typeface="Arial"/>
            </a:endParaRPr>
          </a:p>
          <a:p>
            <a:pPr marL="287020" marR="585470">
              <a:lnSpc>
                <a:spcPts val="2310"/>
              </a:lnSpc>
              <a:spcBef>
                <a:spcPts val="270"/>
              </a:spcBef>
            </a:pP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variety of measures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evaluate </a:t>
            </a:r>
            <a:r>
              <a:rPr sz="2400" spc="-10" dirty="0">
                <a:latin typeface="Arial"/>
                <a:cs typeface="Arial"/>
              </a:rPr>
              <a:t>how </a:t>
            </a:r>
            <a:r>
              <a:rPr sz="2400" spc="-5" dirty="0">
                <a:latin typeface="Arial"/>
                <a:cs typeface="Arial"/>
              </a:rPr>
              <a:t>good our  model is: </a:t>
            </a:r>
            <a:r>
              <a:rPr sz="2400" spc="-25" dirty="0">
                <a:latin typeface="Arial"/>
                <a:cs typeface="Arial"/>
              </a:rPr>
              <a:t>Accuracy, </a:t>
            </a:r>
            <a:r>
              <a:rPr sz="2400" spc="-5" dirty="0">
                <a:latin typeface="Arial"/>
                <a:cs typeface="Arial"/>
              </a:rPr>
              <a:t>precision,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recall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87020" marR="1086485" indent="-274320">
              <a:lnSpc>
                <a:spcPts val="232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cluster analysis (=unsupervised learning), the  </a:t>
            </a:r>
            <a:r>
              <a:rPr sz="2400" spc="-10" dirty="0">
                <a:latin typeface="Arial"/>
                <a:cs typeface="Arial"/>
              </a:rPr>
              <a:t>analogous </a:t>
            </a:r>
            <a:r>
              <a:rPr sz="2400" spc="-5" dirty="0">
                <a:latin typeface="Arial"/>
                <a:cs typeface="Arial"/>
              </a:rPr>
              <a:t>question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490470" marR="640080" indent="-1628139">
              <a:lnSpc>
                <a:spcPts val="2700"/>
              </a:lnSpc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to evaluate the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“goodness” of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the  resulting</a:t>
            </a:r>
            <a:r>
              <a:rPr sz="28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clusters?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" y="214629"/>
            <a:ext cx="8896985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85" dirty="0"/>
              <a:t>Clusters </a:t>
            </a:r>
            <a:r>
              <a:rPr sz="2800" spc="190" dirty="0"/>
              <a:t>found </a:t>
            </a:r>
            <a:r>
              <a:rPr sz="2800" spc="155" dirty="0"/>
              <a:t>in </a:t>
            </a:r>
            <a:r>
              <a:rPr sz="2800" spc="195" dirty="0"/>
              <a:t>Random Data</a:t>
            </a:r>
            <a:r>
              <a:rPr sz="2800" spc="-40" dirty="0"/>
              <a:t> </a:t>
            </a:r>
            <a:r>
              <a:rPr sz="2800" spc="140" dirty="0"/>
              <a:t>(Overfitting)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79219" y="3237229"/>
            <a:ext cx="2223770" cy="0"/>
          </a:xfrm>
          <a:custGeom>
            <a:avLst/>
            <a:gdLst/>
            <a:ahLst/>
            <a:cxnLst/>
            <a:rect l="l" t="t" r="r" b="b"/>
            <a:pathLst>
              <a:path w="2223770">
                <a:moveTo>
                  <a:pt x="0" y="0"/>
                </a:moveTo>
                <a:lnTo>
                  <a:pt x="222377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9219" y="1018539"/>
            <a:ext cx="0" cy="2218690"/>
          </a:xfrm>
          <a:custGeom>
            <a:avLst/>
            <a:gdLst/>
            <a:ahLst/>
            <a:cxnLst/>
            <a:rect l="l" t="t" r="r" b="b"/>
            <a:pathLst>
              <a:path h="2218690">
                <a:moveTo>
                  <a:pt x="0" y="2218690"/>
                </a:moveTo>
                <a:lnTo>
                  <a:pt x="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9219" y="322072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43660" y="327914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2450" y="322072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7520" y="327914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5679" y="322072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92020" y="3279140"/>
            <a:ext cx="19304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1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15260" y="322072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40329" y="327914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8489" y="322072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84829" y="327914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02990" y="322072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67429" y="327914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9219" y="323722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87780" y="320040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9219" y="301878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14119" y="298195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79219" y="279400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14119" y="275717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70024" y="2481274"/>
            <a:ext cx="171755" cy="132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14119" y="253745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79219" y="234950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14119" y="231394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79219" y="213106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14119" y="209422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79219" y="190627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14119" y="186944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79219" y="168147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14119" y="164465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79219" y="146176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14119" y="142620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79219" y="12382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14119" y="120142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79219" y="101853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87780" y="981709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50389" y="181102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22860" y="0"/>
                </a:moveTo>
                <a:lnTo>
                  <a:pt x="11430" y="0"/>
                </a:lnTo>
                <a:lnTo>
                  <a:pt x="8890" y="1269"/>
                </a:lnTo>
                <a:lnTo>
                  <a:pt x="6350" y="3809"/>
                </a:lnTo>
                <a:lnTo>
                  <a:pt x="3810" y="5079"/>
                </a:lnTo>
                <a:lnTo>
                  <a:pt x="0" y="12700"/>
                </a:lnTo>
                <a:lnTo>
                  <a:pt x="0" y="19050"/>
                </a:lnTo>
                <a:lnTo>
                  <a:pt x="3810" y="26669"/>
                </a:lnTo>
                <a:lnTo>
                  <a:pt x="6350" y="29209"/>
                </a:lnTo>
                <a:lnTo>
                  <a:pt x="13970" y="33019"/>
                </a:lnTo>
                <a:lnTo>
                  <a:pt x="20320" y="33019"/>
                </a:lnTo>
                <a:lnTo>
                  <a:pt x="27940" y="29209"/>
                </a:lnTo>
                <a:lnTo>
                  <a:pt x="30480" y="26669"/>
                </a:lnTo>
                <a:lnTo>
                  <a:pt x="34290" y="19050"/>
                </a:lnTo>
                <a:lnTo>
                  <a:pt x="34290" y="12700"/>
                </a:lnTo>
                <a:lnTo>
                  <a:pt x="30480" y="5079"/>
                </a:lnTo>
                <a:lnTo>
                  <a:pt x="27940" y="3809"/>
                </a:lnTo>
                <a:lnTo>
                  <a:pt x="25400" y="1269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45310" y="180467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33019" y="16509"/>
                </a:moveTo>
                <a:lnTo>
                  <a:pt x="33019" y="15239"/>
                </a:lnTo>
                <a:lnTo>
                  <a:pt x="33019" y="13969"/>
                </a:lnTo>
                <a:lnTo>
                  <a:pt x="33019" y="12700"/>
                </a:lnTo>
                <a:lnTo>
                  <a:pt x="33019" y="11429"/>
                </a:lnTo>
                <a:lnTo>
                  <a:pt x="31750" y="10159"/>
                </a:lnTo>
                <a:lnTo>
                  <a:pt x="31750" y="8889"/>
                </a:lnTo>
                <a:lnTo>
                  <a:pt x="30479" y="7619"/>
                </a:lnTo>
                <a:lnTo>
                  <a:pt x="30479" y="6350"/>
                </a:lnTo>
                <a:lnTo>
                  <a:pt x="29209" y="6350"/>
                </a:lnTo>
                <a:lnTo>
                  <a:pt x="27939" y="5079"/>
                </a:lnTo>
                <a:lnTo>
                  <a:pt x="27939" y="3809"/>
                </a:lnTo>
                <a:lnTo>
                  <a:pt x="26669" y="3809"/>
                </a:lnTo>
                <a:lnTo>
                  <a:pt x="25400" y="2539"/>
                </a:lnTo>
                <a:lnTo>
                  <a:pt x="24129" y="2539"/>
                </a:lnTo>
                <a:lnTo>
                  <a:pt x="24129" y="1269"/>
                </a:lnTo>
                <a:lnTo>
                  <a:pt x="22859" y="1269"/>
                </a:lnTo>
                <a:lnTo>
                  <a:pt x="21589" y="1269"/>
                </a:lnTo>
                <a:lnTo>
                  <a:pt x="20319" y="1269"/>
                </a:lnTo>
                <a:lnTo>
                  <a:pt x="20319" y="0"/>
                </a:lnTo>
                <a:lnTo>
                  <a:pt x="12700" y="0"/>
                </a:lnTo>
                <a:lnTo>
                  <a:pt x="12700" y="1269"/>
                </a:lnTo>
                <a:lnTo>
                  <a:pt x="11429" y="1269"/>
                </a:lnTo>
                <a:lnTo>
                  <a:pt x="10159" y="1269"/>
                </a:lnTo>
                <a:lnTo>
                  <a:pt x="888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3809"/>
                </a:lnTo>
                <a:lnTo>
                  <a:pt x="5079" y="3809"/>
                </a:lnTo>
                <a:lnTo>
                  <a:pt x="5079" y="5079"/>
                </a:lnTo>
                <a:lnTo>
                  <a:pt x="3809" y="5079"/>
                </a:lnTo>
                <a:lnTo>
                  <a:pt x="3809" y="6350"/>
                </a:lnTo>
                <a:lnTo>
                  <a:pt x="2539" y="7619"/>
                </a:lnTo>
                <a:lnTo>
                  <a:pt x="1269" y="8889"/>
                </a:lnTo>
                <a:lnTo>
                  <a:pt x="1269" y="10159"/>
                </a:lnTo>
                <a:lnTo>
                  <a:pt x="1269" y="11429"/>
                </a:lnTo>
                <a:lnTo>
                  <a:pt x="0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1269" y="22859"/>
                </a:lnTo>
                <a:lnTo>
                  <a:pt x="1269" y="24129"/>
                </a:lnTo>
                <a:lnTo>
                  <a:pt x="1269" y="25400"/>
                </a:lnTo>
                <a:lnTo>
                  <a:pt x="2539" y="25400"/>
                </a:lnTo>
                <a:lnTo>
                  <a:pt x="2539" y="26669"/>
                </a:lnTo>
                <a:lnTo>
                  <a:pt x="3809" y="27939"/>
                </a:lnTo>
                <a:lnTo>
                  <a:pt x="3809" y="29209"/>
                </a:lnTo>
                <a:lnTo>
                  <a:pt x="5079" y="29209"/>
                </a:lnTo>
                <a:lnTo>
                  <a:pt x="5079" y="30479"/>
                </a:lnTo>
                <a:lnTo>
                  <a:pt x="6350" y="30479"/>
                </a:lnTo>
                <a:lnTo>
                  <a:pt x="7619" y="31750"/>
                </a:lnTo>
                <a:lnTo>
                  <a:pt x="8889" y="31750"/>
                </a:lnTo>
                <a:lnTo>
                  <a:pt x="8889" y="33019"/>
                </a:lnTo>
                <a:lnTo>
                  <a:pt x="10159" y="33019"/>
                </a:lnTo>
                <a:lnTo>
                  <a:pt x="11429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5239" y="34289"/>
                </a:lnTo>
                <a:lnTo>
                  <a:pt x="16509" y="34289"/>
                </a:lnTo>
                <a:lnTo>
                  <a:pt x="17779" y="34289"/>
                </a:lnTo>
                <a:lnTo>
                  <a:pt x="19050" y="33019"/>
                </a:lnTo>
                <a:lnTo>
                  <a:pt x="20319" y="33019"/>
                </a:lnTo>
                <a:lnTo>
                  <a:pt x="21589" y="33019"/>
                </a:lnTo>
                <a:lnTo>
                  <a:pt x="22859" y="33019"/>
                </a:lnTo>
                <a:lnTo>
                  <a:pt x="24129" y="33019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30479"/>
                </a:lnTo>
                <a:lnTo>
                  <a:pt x="27939" y="29209"/>
                </a:lnTo>
                <a:lnTo>
                  <a:pt x="29209" y="27939"/>
                </a:lnTo>
                <a:lnTo>
                  <a:pt x="30479" y="27939"/>
                </a:lnTo>
                <a:lnTo>
                  <a:pt x="30479" y="26669"/>
                </a:lnTo>
                <a:lnTo>
                  <a:pt x="30479" y="25400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2859"/>
                </a:lnTo>
                <a:lnTo>
                  <a:pt x="33019" y="21589"/>
                </a:lnTo>
                <a:lnTo>
                  <a:pt x="33019" y="20319"/>
                </a:lnTo>
                <a:lnTo>
                  <a:pt x="33019" y="19050"/>
                </a:lnTo>
                <a:lnTo>
                  <a:pt x="33019" y="17779"/>
                </a:lnTo>
                <a:lnTo>
                  <a:pt x="33019" y="1650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9719" y="147320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90">
                <a:moveTo>
                  <a:pt x="19050" y="0"/>
                </a:moveTo>
                <a:lnTo>
                  <a:pt x="13970" y="0"/>
                </a:lnTo>
                <a:lnTo>
                  <a:pt x="8890" y="2539"/>
                </a:lnTo>
                <a:lnTo>
                  <a:pt x="5080" y="3810"/>
                </a:lnTo>
                <a:lnTo>
                  <a:pt x="2540" y="8889"/>
                </a:lnTo>
                <a:lnTo>
                  <a:pt x="0" y="11429"/>
                </a:lnTo>
                <a:lnTo>
                  <a:pt x="0" y="22860"/>
                </a:lnTo>
                <a:lnTo>
                  <a:pt x="2540" y="25400"/>
                </a:lnTo>
                <a:lnTo>
                  <a:pt x="3810" y="27939"/>
                </a:lnTo>
                <a:lnTo>
                  <a:pt x="5080" y="29210"/>
                </a:lnTo>
                <a:lnTo>
                  <a:pt x="8890" y="31750"/>
                </a:lnTo>
                <a:lnTo>
                  <a:pt x="13970" y="34289"/>
                </a:lnTo>
                <a:lnTo>
                  <a:pt x="19050" y="34289"/>
                </a:lnTo>
                <a:lnTo>
                  <a:pt x="22860" y="33020"/>
                </a:lnTo>
                <a:lnTo>
                  <a:pt x="25400" y="31750"/>
                </a:lnTo>
                <a:lnTo>
                  <a:pt x="31750" y="25400"/>
                </a:lnTo>
                <a:lnTo>
                  <a:pt x="33020" y="22860"/>
                </a:lnTo>
                <a:lnTo>
                  <a:pt x="33020" y="11429"/>
                </a:lnTo>
                <a:lnTo>
                  <a:pt x="31750" y="8889"/>
                </a:lnTo>
                <a:lnTo>
                  <a:pt x="29210" y="6350"/>
                </a:lnTo>
                <a:lnTo>
                  <a:pt x="27940" y="3810"/>
                </a:lnTo>
                <a:lnTo>
                  <a:pt x="2286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4639" y="14681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3019" y="16509"/>
                </a:moveTo>
                <a:lnTo>
                  <a:pt x="33019" y="16509"/>
                </a:lnTo>
                <a:lnTo>
                  <a:pt x="33019" y="11429"/>
                </a:lnTo>
                <a:lnTo>
                  <a:pt x="31750" y="10159"/>
                </a:lnTo>
                <a:lnTo>
                  <a:pt x="31750" y="8889"/>
                </a:lnTo>
                <a:lnTo>
                  <a:pt x="30479" y="7619"/>
                </a:lnTo>
                <a:lnTo>
                  <a:pt x="30479" y="6350"/>
                </a:lnTo>
                <a:lnTo>
                  <a:pt x="29209" y="6350"/>
                </a:lnTo>
                <a:lnTo>
                  <a:pt x="29209" y="5079"/>
                </a:lnTo>
                <a:lnTo>
                  <a:pt x="27940" y="3809"/>
                </a:lnTo>
                <a:lnTo>
                  <a:pt x="26669" y="3809"/>
                </a:lnTo>
                <a:lnTo>
                  <a:pt x="26669" y="2539"/>
                </a:lnTo>
                <a:lnTo>
                  <a:pt x="25400" y="2539"/>
                </a:lnTo>
                <a:lnTo>
                  <a:pt x="21590" y="0"/>
                </a:lnTo>
                <a:lnTo>
                  <a:pt x="20319" y="0"/>
                </a:lnTo>
                <a:lnTo>
                  <a:pt x="19050" y="0"/>
                </a:lnTo>
                <a:lnTo>
                  <a:pt x="11429" y="0"/>
                </a:lnTo>
                <a:lnTo>
                  <a:pt x="10159" y="1269"/>
                </a:lnTo>
                <a:lnTo>
                  <a:pt x="8890" y="1269"/>
                </a:lnTo>
                <a:lnTo>
                  <a:pt x="7619" y="1269"/>
                </a:lnTo>
                <a:lnTo>
                  <a:pt x="7619" y="2539"/>
                </a:lnTo>
                <a:lnTo>
                  <a:pt x="6350" y="2539"/>
                </a:lnTo>
                <a:lnTo>
                  <a:pt x="6350" y="3809"/>
                </a:lnTo>
                <a:lnTo>
                  <a:pt x="5079" y="3809"/>
                </a:lnTo>
                <a:lnTo>
                  <a:pt x="3809" y="5079"/>
                </a:lnTo>
                <a:lnTo>
                  <a:pt x="3809" y="6350"/>
                </a:lnTo>
                <a:lnTo>
                  <a:pt x="2540" y="6350"/>
                </a:lnTo>
                <a:lnTo>
                  <a:pt x="2540" y="7619"/>
                </a:lnTo>
                <a:lnTo>
                  <a:pt x="1269" y="8889"/>
                </a:lnTo>
                <a:lnTo>
                  <a:pt x="1269" y="10159"/>
                </a:lnTo>
                <a:lnTo>
                  <a:pt x="0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20319"/>
                </a:lnTo>
                <a:lnTo>
                  <a:pt x="0" y="21589"/>
                </a:lnTo>
                <a:lnTo>
                  <a:pt x="1269" y="22859"/>
                </a:lnTo>
                <a:lnTo>
                  <a:pt x="1269" y="24129"/>
                </a:lnTo>
                <a:lnTo>
                  <a:pt x="2540" y="25400"/>
                </a:lnTo>
                <a:lnTo>
                  <a:pt x="2540" y="26669"/>
                </a:lnTo>
                <a:lnTo>
                  <a:pt x="3809" y="27939"/>
                </a:lnTo>
                <a:lnTo>
                  <a:pt x="5079" y="29209"/>
                </a:lnTo>
                <a:lnTo>
                  <a:pt x="6350" y="29209"/>
                </a:lnTo>
                <a:lnTo>
                  <a:pt x="6350" y="30479"/>
                </a:lnTo>
                <a:lnTo>
                  <a:pt x="7619" y="30479"/>
                </a:lnTo>
                <a:lnTo>
                  <a:pt x="7619" y="31750"/>
                </a:lnTo>
                <a:lnTo>
                  <a:pt x="8890" y="31750"/>
                </a:lnTo>
                <a:lnTo>
                  <a:pt x="10159" y="31750"/>
                </a:lnTo>
                <a:lnTo>
                  <a:pt x="11429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5240" y="33019"/>
                </a:lnTo>
                <a:lnTo>
                  <a:pt x="16509" y="33019"/>
                </a:lnTo>
                <a:lnTo>
                  <a:pt x="17779" y="33019"/>
                </a:lnTo>
                <a:lnTo>
                  <a:pt x="20319" y="33019"/>
                </a:lnTo>
                <a:lnTo>
                  <a:pt x="21590" y="33019"/>
                </a:lnTo>
                <a:lnTo>
                  <a:pt x="22859" y="31750"/>
                </a:lnTo>
                <a:lnTo>
                  <a:pt x="24129" y="31750"/>
                </a:lnTo>
                <a:lnTo>
                  <a:pt x="25400" y="30479"/>
                </a:lnTo>
                <a:lnTo>
                  <a:pt x="26669" y="30479"/>
                </a:lnTo>
                <a:lnTo>
                  <a:pt x="26669" y="29209"/>
                </a:lnTo>
                <a:lnTo>
                  <a:pt x="27940" y="29209"/>
                </a:lnTo>
                <a:lnTo>
                  <a:pt x="29209" y="27939"/>
                </a:lnTo>
                <a:lnTo>
                  <a:pt x="29209" y="26669"/>
                </a:lnTo>
                <a:lnTo>
                  <a:pt x="30479" y="26669"/>
                </a:lnTo>
                <a:lnTo>
                  <a:pt x="30479" y="25400"/>
                </a:lnTo>
                <a:lnTo>
                  <a:pt x="31750" y="24129"/>
                </a:lnTo>
                <a:lnTo>
                  <a:pt x="31750" y="22859"/>
                </a:lnTo>
                <a:lnTo>
                  <a:pt x="33019" y="21589"/>
                </a:lnTo>
                <a:lnTo>
                  <a:pt x="33019" y="20319"/>
                </a:lnTo>
                <a:lnTo>
                  <a:pt x="33019" y="19050"/>
                </a:lnTo>
                <a:lnTo>
                  <a:pt x="33019" y="17779"/>
                </a:lnTo>
                <a:lnTo>
                  <a:pt x="33019" y="1650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62834" y="2756864"/>
            <a:ext cx="127305" cy="165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12950" y="217551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20319" y="0"/>
                </a:moveTo>
                <a:lnTo>
                  <a:pt x="13969" y="0"/>
                </a:lnTo>
                <a:lnTo>
                  <a:pt x="6350" y="3810"/>
                </a:lnTo>
                <a:lnTo>
                  <a:pt x="3810" y="6350"/>
                </a:lnTo>
                <a:lnTo>
                  <a:pt x="0" y="13969"/>
                </a:lnTo>
                <a:lnTo>
                  <a:pt x="0" y="20319"/>
                </a:lnTo>
                <a:lnTo>
                  <a:pt x="3810" y="27939"/>
                </a:lnTo>
                <a:lnTo>
                  <a:pt x="6350" y="30479"/>
                </a:lnTo>
                <a:lnTo>
                  <a:pt x="11430" y="33019"/>
                </a:lnTo>
                <a:lnTo>
                  <a:pt x="22860" y="33019"/>
                </a:lnTo>
                <a:lnTo>
                  <a:pt x="27939" y="30479"/>
                </a:lnTo>
                <a:lnTo>
                  <a:pt x="30480" y="27939"/>
                </a:lnTo>
                <a:lnTo>
                  <a:pt x="34289" y="20319"/>
                </a:lnTo>
                <a:lnTo>
                  <a:pt x="34289" y="13969"/>
                </a:lnTo>
                <a:lnTo>
                  <a:pt x="30480" y="6350"/>
                </a:lnTo>
                <a:lnTo>
                  <a:pt x="27939" y="381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07870" y="217042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34290" y="16510"/>
                </a:moveTo>
                <a:lnTo>
                  <a:pt x="34290" y="15240"/>
                </a:lnTo>
                <a:lnTo>
                  <a:pt x="33019" y="13970"/>
                </a:lnTo>
                <a:lnTo>
                  <a:pt x="33019" y="12700"/>
                </a:lnTo>
                <a:lnTo>
                  <a:pt x="33019" y="11430"/>
                </a:lnTo>
                <a:lnTo>
                  <a:pt x="33019" y="10160"/>
                </a:lnTo>
                <a:lnTo>
                  <a:pt x="31750" y="10160"/>
                </a:lnTo>
                <a:lnTo>
                  <a:pt x="31750" y="8890"/>
                </a:lnTo>
                <a:lnTo>
                  <a:pt x="31750" y="7620"/>
                </a:lnTo>
                <a:lnTo>
                  <a:pt x="30480" y="6350"/>
                </a:lnTo>
                <a:lnTo>
                  <a:pt x="29210" y="5080"/>
                </a:lnTo>
                <a:lnTo>
                  <a:pt x="29210" y="3810"/>
                </a:lnTo>
                <a:lnTo>
                  <a:pt x="27940" y="3810"/>
                </a:lnTo>
                <a:lnTo>
                  <a:pt x="26669" y="2540"/>
                </a:lnTo>
                <a:lnTo>
                  <a:pt x="25400" y="2540"/>
                </a:lnTo>
                <a:lnTo>
                  <a:pt x="25400" y="1270"/>
                </a:lnTo>
                <a:lnTo>
                  <a:pt x="24130" y="1270"/>
                </a:lnTo>
                <a:lnTo>
                  <a:pt x="22860" y="0"/>
                </a:lnTo>
                <a:lnTo>
                  <a:pt x="21590" y="0"/>
                </a:lnTo>
                <a:lnTo>
                  <a:pt x="20319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40" y="0"/>
                </a:lnTo>
                <a:lnTo>
                  <a:pt x="13969" y="0"/>
                </a:lnTo>
                <a:lnTo>
                  <a:pt x="12700" y="0"/>
                </a:lnTo>
                <a:lnTo>
                  <a:pt x="11430" y="0"/>
                </a:lnTo>
                <a:lnTo>
                  <a:pt x="10160" y="1270"/>
                </a:lnTo>
                <a:lnTo>
                  <a:pt x="8890" y="1270"/>
                </a:lnTo>
                <a:lnTo>
                  <a:pt x="7619" y="2540"/>
                </a:lnTo>
                <a:lnTo>
                  <a:pt x="6350" y="2540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80"/>
                </a:lnTo>
                <a:lnTo>
                  <a:pt x="3810" y="5080"/>
                </a:lnTo>
                <a:lnTo>
                  <a:pt x="3810" y="6350"/>
                </a:lnTo>
                <a:lnTo>
                  <a:pt x="2540" y="6350"/>
                </a:lnTo>
                <a:lnTo>
                  <a:pt x="2540" y="7620"/>
                </a:lnTo>
                <a:lnTo>
                  <a:pt x="2540" y="8890"/>
                </a:lnTo>
                <a:lnTo>
                  <a:pt x="1269" y="8890"/>
                </a:lnTo>
                <a:lnTo>
                  <a:pt x="1269" y="10160"/>
                </a:lnTo>
                <a:lnTo>
                  <a:pt x="0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20320"/>
                </a:lnTo>
                <a:lnTo>
                  <a:pt x="0" y="21590"/>
                </a:lnTo>
                <a:lnTo>
                  <a:pt x="1269" y="22860"/>
                </a:lnTo>
                <a:lnTo>
                  <a:pt x="1269" y="24130"/>
                </a:lnTo>
                <a:lnTo>
                  <a:pt x="2540" y="24130"/>
                </a:lnTo>
                <a:lnTo>
                  <a:pt x="2540" y="25400"/>
                </a:lnTo>
                <a:lnTo>
                  <a:pt x="3810" y="26670"/>
                </a:lnTo>
                <a:lnTo>
                  <a:pt x="3810" y="27940"/>
                </a:lnTo>
                <a:lnTo>
                  <a:pt x="5080" y="27940"/>
                </a:lnTo>
                <a:lnTo>
                  <a:pt x="6350" y="29210"/>
                </a:lnTo>
                <a:lnTo>
                  <a:pt x="7619" y="30480"/>
                </a:lnTo>
                <a:lnTo>
                  <a:pt x="8890" y="30480"/>
                </a:lnTo>
                <a:lnTo>
                  <a:pt x="10160" y="3175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69" y="33020"/>
                </a:lnTo>
                <a:lnTo>
                  <a:pt x="15240" y="33020"/>
                </a:lnTo>
                <a:lnTo>
                  <a:pt x="16510" y="33020"/>
                </a:lnTo>
                <a:lnTo>
                  <a:pt x="17780" y="33020"/>
                </a:lnTo>
                <a:lnTo>
                  <a:pt x="19050" y="33020"/>
                </a:lnTo>
                <a:lnTo>
                  <a:pt x="20319" y="33020"/>
                </a:lnTo>
                <a:lnTo>
                  <a:pt x="21590" y="33020"/>
                </a:lnTo>
                <a:lnTo>
                  <a:pt x="22860" y="33020"/>
                </a:lnTo>
                <a:lnTo>
                  <a:pt x="24130" y="31750"/>
                </a:lnTo>
                <a:lnTo>
                  <a:pt x="25400" y="30480"/>
                </a:lnTo>
                <a:lnTo>
                  <a:pt x="26669" y="30480"/>
                </a:lnTo>
                <a:lnTo>
                  <a:pt x="26669" y="29210"/>
                </a:lnTo>
                <a:lnTo>
                  <a:pt x="27940" y="29210"/>
                </a:lnTo>
                <a:lnTo>
                  <a:pt x="29210" y="27940"/>
                </a:lnTo>
                <a:lnTo>
                  <a:pt x="30480" y="26670"/>
                </a:lnTo>
                <a:lnTo>
                  <a:pt x="30480" y="25400"/>
                </a:lnTo>
                <a:lnTo>
                  <a:pt x="31750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19" y="22860"/>
                </a:lnTo>
                <a:lnTo>
                  <a:pt x="33019" y="21590"/>
                </a:lnTo>
                <a:lnTo>
                  <a:pt x="33019" y="20320"/>
                </a:lnTo>
                <a:lnTo>
                  <a:pt x="33019" y="19050"/>
                </a:lnTo>
                <a:lnTo>
                  <a:pt x="34290" y="17780"/>
                </a:lnTo>
                <a:lnTo>
                  <a:pt x="34290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29000" y="167512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19050" y="0"/>
                </a:moveTo>
                <a:lnTo>
                  <a:pt x="12700" y="0"/>
                </a:lnTo>
                <a:lnTo>
                  <a:pt x="11429" y="1270"/>
                </a:lnTo>
                <a:lnTo>
                  <a:pt x="7620" y="2540"/>
                </a:lnTo>
                <a:lnTo>
                  <a:pt x="5079" y="3810"/>
                </a:lnTo>
                <a:lnTo>
                  <a:pt x="3810" y="6350"/>
                </a:lnTo>
                <a:lnTo>
                  <a:pt x="1270" y="8890"/>
                </a:lnTo>
                <a:lnTo>
                  <a:pt x="0" y="11430"/>
                </a:lnTo>
                <a:lnTo>
                  <a:pt x="0" y="22860"/>
                </a:lnTo>
                <a:lnTo>
                  <a:pt x="1270" y="25400"/>
                </a:lnTo>
                <a:lnTo>
                  <a:pt x="3810" y="27940"/>
                </a:lnTo>
                <a:lnTo>
                  <a:pt x="5079" y="30480"/>
                </a:lnTo>
                <a:lnTo>
                  <a:pt x="7620" y="31750"/>
                </a:lnTo>
                <a:lnTo>
                  <a:pt x="11429" y="33020"/>
                </a:lnTo>
                <a:lnTo>
                  <a:pt x="12700" y="34290"/>
                </a:lnTo>
                <a:lnTo>
                  <a:pt x="19050" y="34290"/>
                </a:lnTo>
                <a:lnTo>
                  <a:pt x="21589" y="33020"/>
                </a:lnTo>
                <a:lnTo>
                  <a:pt x="25400" y="31750"/>
                </a:lnTo>
                <a:lnTo>
                  <a:pt x="27939" y="30480"/>
                </a:lnTo>
                <a:lnTo>
                  <a:pt x="30479" y="25400"/>
                </a:lnTo>
                <a:lnTo>
                  <a:pt x="33020" y="22860"/>
                </a:lnTo>
                <a:lnTo>
                  <a:pt x="33020" y="11430"/>
                </a:lnTo>
                <a:lnTo>
                  <a:pt x="30479" y="8890"/>
                </a:lnTo>
                <a:lnTo>
                  <a:pt x="27939" y="3810"/>
                </a:lnTo>
                <a:lnTo>
                  <a:pt x="25400" y="2540"/>
                </a:lnTo>
                <a:lnTo>
                  <a:pt x="21589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22650" y="16700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6510"/>
                </a:moveTo>
                <a:lnTo>
                  <a:pt x="34289" y="15239"/>
                </a:lnTo>
                <a:lnTo>
                  <a:pt x="34289" y="13970"/>
                </a:lnTo>
                <a:lnTo>
                  <a:pt x="33020" y="12700"/>
                </a:lnTo>
                <a:lnTo>
                  <a:pt x="33020" y="11429"/>
                </a:lnTo>
                <a:lnTo>
                  <a:pt x="33020" y="10160"/>
                </a:lnTo>
                <a:lnTo>
                  <a:pt x="31750" y="10160"/>
                </a:lnTo>
                <a:lnTo>
                  <a:pt x="31750" y="8889"/>
                </a:lnTo>
                <a:lnTo>
                  <a:pt x="31750" y="7620"/>
                </a:lnTo>
                <a:lnTo>
                  <a:pt x="30479" y="7620"/>
                </a:lnTo>
                <a:lnTo>
                  <a:pt x="30479" y="6350"/>
                </a:lnTo>
                <a:lnTo>
                  <a:pt x="29210" y="5079"/>
                </a:lnTo>
                <a:lnTo>
                  <a:pt x="27939" y="3810"/>
                </a:lnTo>
                <a:lnTo>
                  <a:pt x="26670" y="3810"/>
                </a:lnTo>
                <a:lnTo>
                  <a:pt x="26670" y="2539"/>
                </a:lnTo>
                <a:lnTo>
                  <a:pt x="25400" y="2539"/>
                </a:lnTo>
                <a:lnTo>
                  <a:pt x="20320" y="0"/>
                </a:lnTo>
                <a:lnTo>
                  <a:pt x="19050" y="0"/>
                </a:lnTo>
                <a:lnTo>
                  <a:pt x="17779" y="0"/>
                </a:lnTo>
                <a:lnTo>
                  <a:pt x="13970" y="0"/>
                </a:lnTo>
                <a:lnTo>
                  <a:pt x="12700" y="1270"/>
                </a:lnTo>
                <a:lnTo>
                  <a:pt x="11429" y="1270"/>
                </a:lnTo>
                <a:lnTo>
                  <a:pt x="10160" y="1270"/>
                </a:lnTo>
                <a:lnTo>
                  <a:pt x="8889" y="2539"/>
                </a:lnTo>
                <a:lnTo>
                  <a:pt x="7620" y="2539"/>
                </a:lnTo>
                <a:lnTo>
                  <a:pt x="7620" y="3810"/>
                </a:lnTo>
                <a:lnTo>
                  <a:pt x="6350" y="3810"/>
                </a:lnTo>
                <a:lnTo>
                  <a:pt x="5079" y="5079"/>
                </a:lnTo>
                <a:lnTo>
                  <a:pt x="3810" y="6350"/>
                </a:lnTo>
                <a:lnTo>
                  <a:pt x="3810" y="7620"/>
                </a:lnTo>
                <a:lnTo>
                  <a:pt x="2539" y="7620"/>
                </a:lnTo>
                <a:lnTo>
                  <a:pt x="2539" y="8889"/>
                </a:lnTo>
                <a:lnTo>
                  <a:pt x="2539" y="10160"/>
                </a:lnTo>
                <a:lnTo>
                  <a:pt x="1270" y="10160"/>
                </a:lnTo>
                <a:lnTo>
                  <a:pt x="1270" y="11429"/>
                </a:lnTo>
                <a:lnTo>
                  <a:pt x="0" y="12700"/>
                </a:lnTo>
                <a:lnTo>
                  <a:pt x="0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9050"/>
                </a:lnTo>
                <a:lnTo>
                  <a:pt x="0" y="21589"/>
                </a:lnTo>
                <a:lnTo>
                  <a:pt x="1270" y="21589"/>
                </a:lnTo>
                <a:lnTo>
                  <a:pt x="1270" y="22860"/>
                </a:lnTo>
                <a:lnTo>
                  <a:pt x="1270" y="24129"/>
                </a:lnTo>
                <a:lnTo>
                  <a:pt x="2539" y="24129"/>
                </a:lnTo>
                <a:lnTo>
                  <a:pt x="2539" y="25400"/>
                </a:lnTo>
                <a:lnTo>
                  <a:pt x="3810" y="26670"/>
                </a:lnTo>
                <a:lnTo>
                  <a:pt x="3810" y="27939"/>
                </a:lnTo>
                <a:lnTo>
                  <a:pt x="5079" y="27939"/>
                </a:lnTo>
                <a:lnTo>
                  <a:pt x="5079" y="29210"/>
                </a:lnTo>
                <a:lnTo>
                  <a:pt x="6350" y="30479"/>
                </a:lnTo>
                <a:lnTo>
                  <a:pt x="7620" y="30479"/>
                </a:lnTo>
                <a:lnTo>
                  <a:pt x="7620" y="31750"/>
                </a:lnTo>
                <a:lnTo>
                  <a:pt x="8889" y="31750"/>
                </a:lnTo>
                <a:lnTo>
                  <a:pt x="10160" y="31750"/>
                </a:lnTo>
                <a:lnTo>
                  <a:pt x="10160" y="33020"/>
                </a:lnTo>
                <a:lnTo>
                  <a:pt x="11429" y="33020"/>
                </a:lnTo>
                <a:lnTo>
                  <a:pt x="12700" y="33020"/>
                </a:lnTo>
                <a:lnTo>
                  <a:pt x="13970" y="33020"/>
                </a:lnTo>
                <a:lnTo>
                  <a:pt x="15239" y="33020"/>
                </a:lnTo>
                <a:lnTo>
                  <a:pt x="15239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19050" y="33020"/>
                </a:lnTo>
                <a:lnTo>
                  <a:pt x="21589" y="33020"/>
                </a:lnTo>
                <a:lnTo>
                  <a:pt x="24129" y="33020"/>
                </a:lnTo>
                <a:lnTo>
                  <a:pt x="24129" y="31750"/>
                </a:lnTo>
                <a:lnTo>
                  <a:pt x="25400" y="31750"/>
                </a:lnTo>
                <a:lnTo>
                  <a:pt x="26670" y="31750"/>
                </a:lnTo>
                <a:lnTo>
                  <a:pt x="26670" y="30479"/>
                </a:lnTo>
                <a:lnTo>
                  <a:pt x="27939" y="30479"/>
                </a:lnTo>
                <a:lnTo>
                  <a:pt x="29210" y="29210"/>
                </a:lnTo>
                <a:lnTo>
                  <a:pt x="29210" y="27939"/>
                </a:lnTo>
                <a:lnTo>
                  <a:pt x="30479" y="27939"/>
                </a:lnTo>
                <a:lnTo>
                  <a:pt x="30479" y="26670"/>
                </a:lnTo>
                <a:lnTo>
                  <a:pt x="31750" y="25400"/>
                </a:lnTo>
                <a:lnTo>
                  <a:pt x="31750" y="24129"/>
                </a:lnTo>
                <a:lnTo>
                  <a:pt x="33020" y="24129"/>
                </a:lnTo>
                <a:lnTo>
                  <a:pt x="33020" y="22860"/>
                </a:lnTo>
                <a:lnTo>
                  <a:pt x="33020" y="21589"/>
                </a:lnTo>
                <a:lnTo>
                  <a:pt x="34289" y="20320"/>
                </a:lnTo>
                <a:lnTo>
                  <a:pt x="34289" y="19050"/>
                </a:lnTo>
                <a:lnTo>
                  <a:pt x="34289" y="17779"/>
                </a:lnTo>
                <a:lnTo>
                  <a:pt x="3428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90980" y="236601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20319" y="0"/>
                </a:moveTo>
                <a:lnTo>
                  <a:pt x="13969" y="0"/>
                </a:lnTo>
                <a:lnTo>
                  <a:pt x="6350" y="3810"/>
                </a:lnTo>
                <a:lnTo>
                  <a:pt x="3809" y="6350"/>
                </a:lnTo>
                <a:lnTo>
                  <a:pt x="0" y="13969"/>
                </a:lnTo>
                <a:lnTo>
                  <a:pt x="0" y="20319"/>
                </a:lnTo>
                <a:lnTo>
                  <a:pt x="3809" y="27939"/>
                </a:lnTo>
                <a:lnTo>
                  <a:pt x="6350" y="30479"/>
                </a:lnTo>
                <a:lnTo>
                  <a:pt x="13969" y="34289"/>
                </a:lnTo>
                <a:lnTo>
                  <a:pt x="20319" y="34289"/>
                </a:lnTo>
                <a:lnTo>
                  <a:pt x="27939" y="30479"/>
                </a:lnTo>
                <a:lnTo>
                  <a:pt x="29209" y="27939"/>
                </a:lnTo>
                <a:lnTo>
                  <a:pt x="31750" y="25400"/>
                </a:lnTo>
                <a:lnTo>
                  <a:pt x="33019" y="22860"/>
                </a:lnTo>
                <a:lnTo>
                  <a:pt x="33019" y="11429"/>
                </a:lnTo>
                <a:lnTo>
                  <a:pt x="31750" y="8889"/>
                </a:lnTo>
                <a:lnTo>
                  <a:pt x="29209" y="6350"/>
                </a:lnTo>
                <a:lnTo>
                  <a:pt x="27939" y="381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85900" y="236092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33019" y="16510"/>
                </a:moveTo>
                <a:lnTo>
                  <a:pt x="33019" y="16510"/>
                </a:lnTo>
                <a:lnTo>
                  <a:pt x="33019" y="10160"/>
                </a:lnTo>
                <a:lnTo>
                  <a:pt x="31750" y="10160"/>
                </a:lnTo>
                <a:lnTo>
                  <a:pt x="31750" y="8890"/>
                </a:lnTo>
                <a:lnTo>
                  <a:pt x="30480" y="7620"/>
                </a:lnTo>
                <a:lnTo>
                  <a:pt x="30480" y="6350"/>
                </a:lnTo>
                <a:lnTo>
                  <a:pt x="29209" y="6350"/>
                </a:lnTo>
                <a:lnTo>
                  <a:pt x="29209" y="5080"/>
                </a:lnTo>
                <a:lnTo>
                  <a:pt x="27940" y="5080"/>
                </a:lnTo>
                <a:lnTo>
                  <a:pt x="27940" y="3810"/>
                </a:lnTo>
                <a:lnTo>
                  <a:pt x="26669" y="3810"/>
                </a:lnTo>
                <a:lnTo>
                  <a:pt x="25400" y="2540"/>
                </a:lnTo>
                <a:lnTo>
                  <a:pt x="24130" y="2540"/>
                </a:lnTo>
                <a:lnTo>
                  <a:pt x="24130" y="1270"/>
                </a:lnTo>
                <a:lnTo>
                  <a:pt x="22859" y="1270"/>
                </a:lnTo>
                <a:lnTo>
                  <a:pt x="21590" y="1270"/>
                </a:lnTo>
                <a:lnTo>
                  <a:pt x="20319" y="0"/>
                </a:lnTo>
                <a:lnTo>
                  <a:pt x="19050" y="0"/>
                </a:lnTo>
                <a:lnTo>
                  <a:pt x="17780" y="0"/>
                </a:lnTo>
                <a:lnTo>
                  <a:pt x="16509" y="0"/>
                </a:lnTo>
                <a:lnTo>
                  <a:pt x="15240" y="0"/>
                </a:lnTo>
                <a:lnTo>
                  <a:pt x="13969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59" y="1270"/>
                </a:lnTo>
                <a:lnTo>
                  <a:pt x="8890" y="1270"/>
                </a:lnTo>
                <a:lnTo>
                  <a:pt x="8890" y="2540"/>
                </a:lnTo>
                <a:lnTo>
                  <a:pt x="7619" y="2540"/>
                </a:lnTo>
                <a:lnTo>
                  <a:pt x="7619" y="3810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80"/>
                </a:lnTo>
                <a:lnTo>
                  <a:pt x="3809" y="6350"/>
                </a:lnTo>
                <a:lnTo>
                  <a:pt x="2540" y="7620"/>
                </a:lnTo>
                <a:lnTo>
                  <a:pt x="2540" y="8890"/>
                </a:lnTo>
                <a:lnTo>
                  <a:pt x="1269" y="8890"/>
                </a:lnTo>
                <a:lnTo>
                  <a:pt x="1269" y="10160"/>
                </a:lnTo>
                <a:lnTo>
                  <a:pt x="0" y="10160"/>
                </a:lnTo>
                <a:lnTo>
                  <a:pt x="0" y="1143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9050"/>
                </a:lnTo>
                <a:lnTo>
                  <a:pt x="0" y="21590"/>
                </a:lnTo>
                <a:lnTo>
                  <a:pt x="0" y="22860"/>
                </a:lnTo>
                <a:lnTo>
                  <a:pt x="1269" y="22860"/>
                </a:lnTo>
                <a:lnTo>
                  <a:pt x="1269" y="24130"/>
                </a:lnTo>
                <a:lnTo>
                  <a:pt x="2540" y="25400"/>
                </a:lnTo>
                <a:lnTo>
                  <a:pt x="2540" y="26670"/>
                </a:lnTo>
                <a:lnTo>
                  <a:pt x="3809" y="26670"/>
                </a:lnTo>
                <a:lnTo>
                  <a:pt x="3809" y="27940"/>
                </a:lnTo>
                <a:lnTo>
                  <a:pt x="5080" y="27940"/>
                </a:lnTo>
                <a:lnTo>
                  <a:pt x="5080" y="29210"/>
                </a:lnTo>
                <a:lnTo>
                  <a:pt x="6350" y="30480"/>
                </a:lnTo>
                <a:lnTo>
                  <a:pt x="7619" y="30480"/>
                </a:lnTo>
                <a:lnTo>
                  <a:pt x="7619" y="31750"/>
                </a:lnTo>
                <a:lnTo>
                  <a:pt x="8890" y="31750"/>
                </a:lnTo>
                <a:lnTo>
                  <a:pt x="10159" y="31750"/>
                </a:lnTo>
                <a:lnTo>
                  <a:pt x="10159" y="3302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69" y="33020"/>
                </a:lnTo>
                <a:lnTo>
                  <a:pt x="15240" y="34290"/>
                </a:lnTo>
                <a:lnTo>
                  <a:pt x="16509" y="34290"/>
                </a:lnTo>
                <a:lnTo>
                  <a:pt x="17780" y="34290"/>
                </a:lnTo>
                <a:lnTo>
                  <a:pt x="19050" y="33020"/>
                </a:lnTo>
                <a:lnTo>
                  <a:pt x="20319" y="33020"/>
                </a:lnTo>
                <a:lnTo>
                  <a:pt x="21590" y="33020"/>
                </a:lnTo>
                <a:lnTo>
                  <a:pt x="22859" y="33020"/>
                </a:lnTo>
                <a:lnTo>
                  <a:pt x="22859" y="3175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0480"/>
                </a:lnTo>
                <a:lnTo>
                  <a:pt x="27940" y="29210"/>
                </a:lnTo>
                <a:lnTo>
                  <a:pt x="29209" y="27940"/>
                </a:lnTo>
                <a:lnTo>
                  <a:pt x="30480" y="26670"/>
                </a:lnTo>
                <a:lnTo>
                  <a:pt x="30480" y="25400"/>
                </a:lnTo>
                <a:lnTo>
                  <a:pt x="31750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19" y="22860"/>
                </a:lnTo>
                <a:lnTo>
                  <a:pt x="33019" y="17780"/>
                </a:lnTo>
                <a:lnTo>
                  <a:pt x="3301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42489" y="200660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0320" y="0"/>
                </a:moveTo>
                <a:lnTo>
                  <a:pt x="13970" y="0"/>
                </a:lnTo>
                <a:lnTo>
                  <a:pt x="8890" y="2539"/>
                </a:lnTo>
                <a:lnTo>
                  <a:pt x="5080" y="3810"/>
                </a:lnTo>
                <a:lnTo>
                  <a:pt x="2540" y="8889"/>
                </a:lnTo>
                <a:lnTo>
                  <a:pt x="0" y="11429"/>
                </a:lnTo>
                <a:lnTo>
                  <a:pt x="0" y="22860"/>
                </a:lnTo>
                <a:lnTo>
                  <a:pt x="2540" y="25400"/>
                </a:lnTo>
                <a:lnTo>
                  <a:pt x="5080" y="30479"/>
                </a:lnTo>
                <a:lnTo>
                  <a:pt x="8890" y="31750"/>
                </a:lnTo>
                <a:lnTo>
                  <a:pt x="13970" y="34289"/>
                </a:lnTo>
                <a:lnTo>
                  <a:pt x="20320" y="34289"/>
                </a:lnTo>
                <a:lnTo>
                  <a:pt x="27940" y="30479"/>
                </a:lnTo>
                <a:lnTo>
                  <a:pt x="29210" y="27939"/>
                </a:lnTo>
                <a:lnTo>
                  <a:pt x="31750" y="25400"/>
                </a:lnTo>
                <a:lnTo>
                  <a:pt x="34290" y="20320"/>
                </a:lnTo>
                <a:lnTo>
                  <a:pt x="34290" y="13970"/>
                </a:lnTo>
                <a:lnTo>
                  <a:pt x="31750" y="8889"/>
                </a:lnTo>
                <a:lnTo>
                  <a:pt x="29210" y="6350"/>
                </a:lnTo>
                <a:lnTo>
                  <a:pt x="27940" y="3810"/>
                </a:lnTo>
                <a:lnTo>
                  <a:pt x="20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37410" y="200152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3019" y="16509"/>
                </a:moveTo>
                <a:lnTo>
                  <a:pt x="33019" y="15239"/>
                </a:lnTo>
                <a:lnTo>
                  <a:pt x="33019" y="13969"/>
                </a:lnTo>
                <a:lnTo>
                  <a:pt x="33019" y="12700"/>
                </a:lnTo>
                <a:lnTo>
                  <a:pt x="31750" y="11429"/>
                </a:lnTo>
                <a:lnTo>
                  <a:pt x="31750" y="10159"/>
                </a:lnTo>
                <a:lnTo>
                  <a:pt x="31750" y="8889"/>
                </a:lnTo>
                <a:lnTo>
                  <a:pt x="30479" y="8889"/>
                </a:lnTo>
                <a:lnTo>
                  <a:pt x="30479" y="7619"/>
                </a:lnTo>
                <a:lnTo>
                  <a:pt x="30479" y="7619"/>
                </a:lnTo>
                <a:lnTo>
                  <a:pt x="26669" y="3809"/>
                </a:lnTo>
                <a:lnTo>
                  <a:pt x="26669" y="2539"/>
                </a:lnTo>
                <a:lnTo>
                  <a:pt x="25400" y="2539"/>
                </a:lnTo>
                <a:lnTo>
                  <a:pt x="24129" y="2539"/>
                </a:lnTo>
                <a:lnTo>
                  <a:pt x="24129" y="1269"/>
                </a:lnTo>
                <a:lnTo>
                  <a:pt x="22859" y="1269"/>
                </a:lnTo>
                <a:lnTo>
                  <a:pt x="21589" y="1269"/>
                </a:lnTo>
                <a:lnTo>
                  <a:pt x="20319" y="0"/>
                </a:lnTo>
                <a:lnTo>
                  <a:pt x="19050" y="0"/>
                </a:lnTo>
                <a:lnTo>
                  <a:pt x="17779" y="0"/>
                </a:lnTo>
                <a:lnTo>
                  <a:pt x="16509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29" y="1269"/>
                </a:lnTo>
                <a:lnTo>
                  <a:pt x="10159" y="1269"/>
                </a:lnTo>
                <a:lnTo>
                  <a:pt x="8889" y="1269"/>
                </a:lnTo>
                <a:lnTo>
                  <a:pt x="7619" y="2539"/>
                </a:lnTo>
                <a:lnTo>
                  <a:pt x="6350" y="2539"/>
                </a:lnTo>
                <a:lnTo>
                  <a:pt x="6350" y="3809"/>
                </a:lnTo>
                <a:lnTo>
                  <a:pt x="5079" y="3809"/>
                </a:lnTo>
                <a:lnTo>
                  <a:pt x="5079" y="5079"/>
                </a:lnTo>
                <a:lnTo>
                  <a:pt x="3809" y="5079"/>
                </a:lnTo>
                <a:lnTo>
                  <a:pt x="3809" y="6350"/>
                </a:lnTo>
                <a:lnTo>
                  <a:pt x="2539" y="6350"/>
                </a:lnTo>
                <a:lnTo>
                  <a:pt x="2539" y="7619"/>
                </a:lnTo>
                <a:lnTo>
                  <a:pt x="1269" y="8889"/>
                </a:lnTo>
                <a:lnTo>
                  <a:pt x="1269" y="10159"/>
                </a:lnTo>
                <a:lnTo>
                  <a:pt x="0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6509"/>
                </a:lnTo>
                <a:lnTo>
                  <a:pt x="0" y="19050"/>
                </a:lnTo>
                <a:lnTo>
                  <a:pt x="0" y="21589"/>
                </a:lnTo>
                <a:lnTo>
                  <a:pt x="0" y="22859"/>
                </a:lnTo>
                <a:lnTo>
                  <a:pt x="1269" y="22859"/>
                </a:lnTo>
                <a:lnTo>
                  <a:pt x="1269" y="24129"/>
                </a:lnTo>
                <a:lnTo>
                  <a:pt x="1269" y="25400"/>
                </a:lnTo>
                <a:lnTo>
                  <a:pt x="2539" y="25400"/>
                </a:lnTo>
                <a:lnTo>
                  <a:pt x="2539" y="26669"/>
                </a:lnTo>
                <a:lnTo>
                  <a:pt x="2539" y="26669"/>
                </a:lnTo>
                <a:lnTo>
                  <a:pt x="3809" y="27939"/>
                </a:lnTo>
                <a:lnTo>
                  <a:pt x="5079" y="29209"/>
                </a:lnTo>
                <a:lnTo>
                  <a:pt x="6350" y="30479"/>
                </a:lnTo>
                <a:lnTo>
                  <a:pt x="7619" y="30479"/>
                </a:lnTo>
                <a:lnTo>
                  <a:pt x="7619" y="31750"/>
                </a:lnTo>
                <a:lnTo>
                  <a:pt x="8889" y="31750"/>
                </a:lnTo>
                <a:lnTo>
                  <a:pt x="10159" y="33019"/>
                </a:lnTo>
                <a:lnTo>
                  <a:pt x="11429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5239" y="33019"/>
                </a:lnTo>
                <a:lnTo>
                  <a:pt x="16509" y="33019"/>
                </a:lnTo>
                <a:lnTo>
                  <a:pt x="17779" y="33019"/>
                </a:lnTo>
                <a:lnTo>
                  <a:pt x="19050" y="33019"/>
                </a:lnTo>
                <a:lnTo>
                  <a:pt x="20319" y="33019"/>
                </a:lnTo>
                <a:lnTo>
                  <a:pt x="21589" y="33019"/>
                </a:lnTo>
                <a:lnTo>
                  <a:pt x="22859" y="33019"/>
                </a:lnTo>
                <a:lnTo>
                  <a:pt x="24129" y="31750"/>
                </a:lnTo>
                <a:lnTo>
                  <a:pt x="25400" y="30479"/>
                </a:lnTo>
                <a:lnTo>
                  <a:pt x="26669" y="30479"/>
                </a:lnTo>
                <a:lnTo>
                  <a:pt x="26669" y="29209"/>
                </a:lnTo>
                <a:lnTo>
                  <a:pt x="27939" y="29209"/>
                </a:lnTo>
                <a:lnTo>
                  <a:pt x="27939" y="27939"/>
                </a:lnTo>
                <a:lnTo>
                  <a:pt x="29209" y="27939"/>
                </a:lnTo>
                <a:lnTo>
                  <a:pt x="29209" y="26669"/>
                </a:lnTo>
                <a:lnTo>
                  <a:pt x="30479" y="26669"/>
                </a:lnTo>
                <a:lnTo>
                  <a:pt x="30479" y="25400"/>
                </a:lnTo>
                <a:lnTo>
                  <a:pt x="31750" y="24129"/>
                </a:lnTo>
                <a:lnTo>
                  <a:pt x="31750" y="22859"/>
                </a:lnTo>
                <a:lnTo>
                  <a:pt x="31750" y="21589"/>
                </a:lnTo>
                <a:lnTo>
                  <a:pt x="33019" y="21589"/>
                </a:lnTo>
                <a:lnTo>
                  <a:pt x="33019" y="20319"/>
                </a:lnTo>
                <a:lnTo>
                  <a:pt x="33019" y="19050"/>
                </a:lnTo>
                <a:lnTo>
                  <a:pt x="33019" y="17779"/>
                </a:lnTo>
                <a:lnTo>
                  <a:pt x="33019" y="1650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15770" y="14516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22860" y="0"/>
                </a:moveTo>
                <a:lnTo>
                  <a:pt x="11430" y="0"/>
                </a:lnTo>
                <a:lnTo>
                  <a:pt x="6350" y="2539"/>
                </a:lnTo>
                <a:lnTo>
                  <a:pt x="3810" y="5079"/>
                </a:lnTo>
                <a:lnTo>
                  <a:pt x="0" y="12700"/>
                </a:lnTo>
                <a:lnTo>
                  <a:pt x="0" y="19050"/>
                </a:lnTo>
                <a:lnTo>
                  <a:pt x="3810" y="26669"/>
                </a:lnTo>
                <a:lnTo>
                  <a:pt x="6350" y="29210"/>
                </a:lnTo>
                <a:lnTo>
                  <a:pt x="13969" y="33019"/>
                </a:lnTo>
                <a:lnTo>
                  <a:pt x="20319" y="33019"/>
                </a:lnTo>
                <a:lnTo>
                  <a:pt x="27940" y="29210"/>
                </a:lnTo>
                <a:lnTo>
                  <a:pt x="29210" y="26669"/>
                </a:lnTo>
                <a:lnTo>
                  <a:pt x="31750" y="24129"/>
                </a:lnTo>
                <a:lnTo>
                  <a:pt x="33019" y="21589"/>
                </a:lnTo>
                <a:lnTo>
                  <a:pt x="33019" y="10160"/>
                </a:lnTo>
                <a:lnTo>
                  <a:pt x="31750" y="7619"/>
                </a:lnTo>
                <a:lnTo>
                  <a:pt x="29210" y="5079"/>
                </a:lnTo>
                <a:lnTo>
                  <a:pt x="27940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09420" y="144526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34290" y="16510"/>
                </a:moveTo>
                <a:lnTo>
                  <a:pt x="34290" y="15239"/>
                </a:lnTo>
                <a:lnTo>
                  <a:pt x="34290" y="13969"/>
                </a:lnTo>
                <a:lnTo>
                  <a:pt x="34290" y="12700"/>
                </a:lnTo>
                <a:lnTo>
                  <a:pt x="34290" y="11429"/>
                </a:lnTo>
                <a:lnTo>
                  <a:pt x="33019" y="11429"/>
                </a:lnTo>
                <a:lnTo>
                  <a:pt x="33019" y="10160"/>
                </a:lnTo>
                <a:lnTo>
                  <a:pt x="33019" y="8889"/>
                </a:lnTo>
                <a:lnTo>
                  <a:pt x="31750" y="8889"/>
                </a:lnTo>
                <a:lnTo>
                  <a:pt x="31750" y="7619"/>
                </a:lnTo>
                <a:lnTo>
                  <a:pt x="31750" y="7619"/>
                </a:lnTo>
                <a:lnTo>
                  <a:pt x="27940" y="3810"/>
                </a:lnTo>
                <a:lnTo>
                  <a:pt x="26669" y="3810"/>
                </a:lnTo>
                <a:lnTo>
                  <a:pt x="26669" y="2539"/>
                </a:lnTo>
                <a:lnTo>
                  <a:pt x="25400" y="2539"/>
                </a:lnTo>
                <a:lnTo>
                  <a:pt x="24130" y="2539"/>
                </a:lnTo>
                <a:lnTo>
                  <a:pt x="24130" y="1269"/>
                </a:lnTo>
                <a:lnTo>
                  <a:pt x="22860" y="1269"/>
                </a:lnTo>
                <a:lnTo>
                  <a:pt x="21590" y="0"/>
                </a:lnTo>
                <a:lnTo>
                  <a:pt x="20319" y="0"/>
                </a:lnTo>
                <a:lnTo>
                  <a:pt x="19050" y="0"/>
                </a:lnTo>
                <a:lnTo>
                  <a:pt x="12700" y="0"/>
                </a:lnTo>
                <a:lnTo>
                  <a:pt x="12700" y="1269"/>
                </a:lnTo>
                <a:lnTo>
                  <a:pt x="11430" y="1269"/>
                </a:lnTo>
                <a:lnTo>
                  <a:pt x="10160" y="2539"/>
                </a:lnTo>
                <a:lnTo>
                  <a:pt x="8890" y="2539"/>
                </a:lnTo>
                <a:lnTo>
                  <a:pt x="7619" y="3810"/>
                </a:lnTo>
                <a:lnTo>
                  <a:pt x="6350" y="3810"/>
                </a:lnTo>
                <a:lnTo>
                  <a:pt x="6350" y="5079"/>
                </a:lnTo>
                <a:lnTo>
                  <a:pt x="5080" y="5079"/>
                </a:lnTo>
                <a:lnTo>
                  <a:pt x="5080" y="6350"/>
                </a:lnTo>
                <a:lnTo>
                  <a:pt x="3810" y="6350"/>
                </a:lnTo>
                <a:lnTo>
                  <a:pt x="3810" y="7619"/>
                </a:lnTo>
                <a:lnTo>
                  <a:pt x="2540" y="7619"/>
                </a:lnTo>
                <a:lnTo>
                  <a:pt x="2540" y="8889"/>
                </a:lnTo>
                <a:lnTo>
                  <a:pt x="2540" y="10160"/>
                </a:lnTo>
                <a:lnTo>
                  <a:pt x="1269" y="11429"/>
                </a:lnTo>
                <a:lnTo>
                  <a:pt x="1269" y="12700"/>
                </a:lnTo>
                <a:lnTo>
                  <a:pt x="1269" y="13969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0" y="19050"/>
                </a:lnTo>
                <a:lnTo>
                  <a:pt x="1269" y="19050"/>
                </a:lnTo>
                <a:lnTo>
                  <a:pt x="1269" y="20319"/>
                </a:lnTo>
                <a:lnTo>
                  <a:pt x="1269" y="21589"/>
                </a:lnTo>
                <a:lnTo>
                  <a:pt x="1269" y="22860"/>
                </a:lnTo>
                <a:lnTo>
                  <a:pt x="2540" y="24129"/>
                </a:lnTo>
                <a:lnTo>
                  <a:pt x="2540" y="25400"/>
                </a:lnTo>
                <a:lnTo>
                  <a:pt x="2540" y="26669"/>
                </a:lnTo>
                <a:lnTo>
                  <a:pt x="3810" y="26669"/>
                </a:lnTo>
                <a:lnTo>
                  <a:pt x="5080" y="27939"/>
                </a:lnTo>
                <a:lnTo>
                  <a:pt x="5080" y="29210"/>
                </a:lnTo>
                <a:lnTo>
                  <a:pt x="6350" y="29210"/>
                </a:lnTo>
                <a:lnTo>
                  <a:pt x="6350" y="30479"/>
                </a:lnTo>
                <a:lnTo>
                  <a:pt x="7619" y="30479"/>
                </a:lnTo>
                <a:lnTo>
                  <a:pt x="8890" y="31750"/>
                </a:lnTo>
                <a:lnTo>
                  <a:pt x="10160" y="31750"/>
                </a:lnTo>
                <a:lnTo>
                  <a:pt x="11430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5240" y="33019"/>
                </a:lnTo>
                <a:lnTo>
                  <a:pt x="15240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19050" y="34289"/>
                </a:lnTo>
                <a:lnTo>
                  <a:pt x="20319" y="33019"/>
                </a:lnTo>
                <a:lnTo>
                  <a:pt x="21590" y="33019"/>
                </a:lnTo>
                <a:lnTo>
                  <a:pt x="22860" y="33019"/>
                </a:lnTo>
                <a:lnTo>
                  <a:pt x="24130" y="33019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1750"/>
                </a:lnTo>
                <a:lnTo>
                  <a:pt x="26669" y="30479"/>
                </a:lnTo>
                <a:lnTo>
                  <a:pt x="27940" y="30479"/>
                </a:lnTo>
                <a:lnTo>
                  <a:pt x="29210" y="29210"/>
                </a:lnTo>
                <a:lnTo>
                  <a:pt x="30480" y="27939"/>
                </a:lnTo>
                <a:lnTo>
                  <a:pt x="30480" y="26669"/>
                </a:lnTo>
                <a:lnTo>
                  <a:pt x="31750" y="26669"/>
                </a:lnTo>
                <a:lnTo>
                  <a:pt x="31750" y="25400"/>
                </a:lnTo>
                <a:lnTo>
                  <a:pt x="33019" y="24129"/>
                </a:lnTo>
                <a:lnTo>
                  <a:pt x="33019" y="22860"/>
                </a:lnTo>
                <a:lnTo>
                  <a:pt x="34290" y="21589"/>
                </a:lnTo>
                <a:lnTo>
                  <a:pt x="34290" y="20319"/>
                </a:lnTo>
                <a:lnTo>
                  <a:pt x="34290" y="19050"/>
                </a:lnTo>
                <a:lnTo>
                  <a:pt x="34290" y="17779"/>
                </a:lnTo>
                <a:lnTo>
                  <a:pt x="34290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30524" y="1880564"/>
            <a:ext cx="148895" cy="1831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26284" y="2622244"/>
            <a:ext cx="221285" cy="2885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69920" y="111378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20319" y="0"/>
                </a:moveTo>
                <a:lnTo>
                  <a:pt x="13969" y="0"/>
                </a:lnTo>
                <a:lnTo>
                  <a:pt x="6350" y="3810"/>
                </a:lnTo>
                <a:lnTo>
                  <a:pt x="3810" y="6350"/>
                </a:lnTo>
                <a:lnTo>
                  <a:pt x="0" y="13970"/>
                </a:lnTo>
                <a:lnTo>
                  <a:pt x="0" y="20320"/>
                </a:lnTo>
                <a:lnTo>
                  <a:pt x="3810" y="27939"/>
                </a:lnTo>
                <a:lnTo>
                  <a:pt x="6350" y="30480"/>
                </a:lnTo>
                <a:lnTo>
                  <a:pt x="13969" y="34289"/>
                </a:lnTo>
                <a:lnTo>
                  <a:pt x="20319" y="34289"/>
                </a:lnTo>
                <a:lnTo>
                  <a:pt x="27940" y="30480"/>
                </a:lnTo>
                <a:lnTo>
                  <a:pt x="30480" y="27939"/>
                </a:lnTo>
                <a:lnTo>
                  <a:pt x="34290" y="20320"/>
                </a:lnTo>
                <a:lnTo>
                  <a:pt x="34290" y="13970"/>
                </a:lnTo>
                <a:lnTo>
                  <a:pt x="30480" y="6350"/>
                </a:lnTo>
                <a:lnTo>
                  <a:pt x="27940" y="381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64839" y="110871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34290" y="16510"/>
                </a:moveTo>
                <a:lnTo>
                  <a:pt x="34290" y="15239"/>
                </a:lnTo>
                <a:lnTo>
                  <a:pt x="33020" y="13969"/>
                </a:lnTo>
                <a:lnTo>
                  <a:pt x="33020" y="12700"/>
                </a:lnTo>
                <a:lnTo>
                  <a:pt x="33020" y="11429"/>
                </a:lnTo>
                <a:lnTo>
                  <a:pt x="33020" y="10160"/>
                </a:lnTo>
                <a:lnTo>
                  <a:pt x="31750" y="10160"/>
                </a:lnTo>
                <a:lnTo>
                  <a:pt x="31750" y="8889"/>
                </a:lnTo>
                <a:lnTo>
                  <a:pt x="30480" y="7619"/>
                </a:lnTo>
                <a:lnTo>
                  <a:pt x="30480" y="6350"/>
                </a:lnTo>
                <a:lnTo>
                  <a:pt x="29210" y="5079"/>
                </a:lnTo>
                <a:lnTo>
                  <a:pt x="27940" y="3810"/>
                </a:lnTo>
                <a:lnTo>
                  <a:pt x="26670" y="3810"/>
                </a:lnTo>
                <a:lnTo>
                  <a:pt x="26670" y="2539"/>
                </a:lnTo>
                <a:lnTo>
                  <a:pt x="25400" y="2539"/>
                </a:lnTo>
                <a:lnTo>
                  <a:pt x="24130" y="1269"/>
                </a:lnTo>
                <a:lnTo>
                  <a:pt x="22860" y="1269"/>
                </a:lnTo>
                <a:lnTo>
                  <a:pt x="22860" y="0"/>
                </a:lnTo>
                <a:lnTo>
                  <a:pt x="21590" y="0"/>
                </a:lnTo>
                <a:lnTo>
                  <a:pt x="20320" y="0"/>
                </a:lnTo>
                <a:lnTo>
                  <a:pt x="10160" y="0"/>
                </a:lnTo>
                <a:lnTo>
                  <a:pt x="10160" y="1269"/>
                </a:lnTo>
                <a:lnTo>
                  <a:pt x="8890" y="1269"/>
                </a:lnTo>
                <a:lnTo>
                  <a:pt x="7620" y="2539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79"/>
                </a:lnTo>
                <a:lnTo>
                  <a:pt x="3810" y="5079"/>
                </a:lnTo>
                <a:lnTo>
                  <a:pt x="3810" y="6350"/>
                </a:lnTo>
                <a:lnTo>
                  <a:pt x="2540" y="6350"/>
                </a:lnTo>
                <a:lnTo>
                  <a:pt x="2540" y="7619"/>
                </a:lnTo>
                <a:lnTo>
                  <a:pt x="2540" y="8889"/>
                </a:lnTo>
                <a:lnTo>
                  <a:pt x="1270" y="8889"/>
                </a:lnTo>
                <a:lnTo>
                  <a:pt x="1270" y="10160"/>
                </a:lnTo>
                <a:lnTo>
                  <a:pt x="1270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0" y="21589"/>
                </a:lnTo>
                <a:lnTo>
                  <a:pt x="1270" y="21589"/>
                </a:lnTo>
                <a:lnTo>
                  <a:pt x="1270" y="22860"/>
                </a:lnTo>
                <a:lnTo>
                  <a:pt x="1270" y="24129"/>
                </a:lnTo>
                <a:lnTo>
                  <a:pt x="2540" y="24129"/>
                </a:lnTo>
                <a:lnTo>
                  <a:pt x="2540" y="25400"/>
                </a:lnTo>
                <a:lnTo>
                  <a:pt x="2540" y="26669"/>
                </a:lnTo>
                <a:lnTo>
                  <a:pt x="3810" y="26669"/>
                </a:lnTo>
                <a:lnTo>
                  <a:pt x="3810" y="27939"/>
                </a:lnTo>
                <a:lnTo>
                  <a:pt x="5080" y="27939"/>
                </a:lnTo>
                <a:lnTo>
                  <a:pt x="5080" y="29210"/>
                </a:lnTo>
                <a:lnTo>
                  <a:pt x="6350" y="30479"/>
                </a:lnTo>
                <a:lnTo>
                  <a:pt x="7620" y="30479"/>
                </a:lnTo>
                <a:lnTo>
                  <a:pt x="8890" y="31750"/>
                </a:lnTo>
                <a:lnTo>
                  <a:pt x="10160" y="31750"/>
                </a:lnTo>
                <a:lnTo>
                  <a:pt x="10160" y="33019"/>
                </a:lnTo>
                <a:lnTo>
                  <a:pt x="13970" y="33019"/>
                </a:lnTo>
                <a:lnTo>
                  <a:pt x="15240" y="33019"/>
                </a:lnTo>
                <a:lnTo>
                  <a:pt x="16510" y="33019"/>
                </a:lnTo>
                <a:lnTo>
                  <a:pt x="17780" y="33019"/>
                </a:lnTo>
                <a:lnTo>
                  <a:pt x="21590" y="33019"/>
                </a:lnTo>
                <a:lnTo>
                  <a:pt x="22860" y="33019"/>
                </a:lnTo>
                <a:lnTo>
                  <a:pt x="22860" y="31750"/>
                </a:lnTo>
                <a:lnTo>
                  <a:pt x="24130" y="31750"/>
                </a:lnTo>
                <a:lnTo>
                  <a:pt x="25400" y="30479"/>
                </a:lnTo>
                <a:lnTo>
                  <a:pt x="26670" y="30479"/>
                </a:lnTo>
                <a:lnTo>
                  <a:pt x="27940" y="29210"/>
                </a:lnTo>
                <a:lnTo>
                  <a:pt x="27940" y="27939"/>
                </a:lnTo>
                <a:lnTo>
                  <a:pt x="29210" y="27939"/>
                </a:lnTo>
                <a:lnTo>
                  <a:pt x="30480" y="26669"/>
                </a:lnTo>
                <a:lnTo>
                  <a:pt x="30480" y="25400"/>
                </a:lnTo>
                <a:lnTo>
                  <a:pt x="31750" y="24129"/>
                </a:lnTo>
                <a:lnTo>
                  <a:pt x="31750" y="22860"/>
                </a:lnTo>
                <a:lnTo>
                  <a:pt x="33020" y="22860"/>
                </a:lnTo>
                <a:lnTo>
                  <a:pt x="33020" y="21589"/>
                </a:lnTo>
                <a:lnTo>
                  <a:pt x="33020" y="20319"/>
                </a:lnTo>
                <a:lnTo>
                  <a:pt x="33020" y="19050"/>
                </a:lnTo>
                <a:lnTo>
                  <a:pt x="34290" y="17779"/>
                </a:lnTo>
                <a:lnTo>
                  <a:pt x="34290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03424" y="1229054"/>
            <a:ext cx="155245" cy="148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91864" y="3048964"/>
            <a:ext cx="58725" cy="752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82570" y="316992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22860" y="0"/>
                </a:moveTo>
                <a:lnTo>
                  <a:pt x="11430" y="0"/>
                </a:lnTo>
                <a:lnTo>
                  <a:pt x="8890" y="2539"/>
                </a:lnTo>
                <a:lnTo>
                  <a:pt x="3810" y="5079"/>
                </a:lnTo>
                <a:lnTo>
                  <a:pt x="2540" y="7619"/>
                </a:lnTo>
                <a:lnTo>
                  <a:pt x="1269" y="11429"/>
                </a:lnTo>
                <a:lnTo>
                  <a:pt x="0" y="13969"/>
                </a:lnTo>
                <a:lnTo>
                  <a:pt x="0" y="19050"/>
                </a:lnTo>
                <a:lnTo>
                  <a:pt x="1269" y="21589"/>
                </a:lnTo>
                <a:lnTo>
                  <a:pt x="2540" y="25400"/>
                </a:lnTo>
                <a:lnTo>
                  <a:pt x="3810" y="27939"/>
                </a:lnTo>
                <a:lnTo>
                  <a:pt x="6350" y="29209"/>
                </a:lnTo>
                <a:lnTo>
                  <a:pt x="8890" y="31750"/>
                </a:lnTo>
                <a:lnTo>
                  <a:pt x="11430" y="33019"/>
                </a:lnTo>
                <a:lnTo>
                  <a:pt x="22860" y="33019"/>
                </a:lnTo>
                <a:lnTo>
                  <a:pt x="25400" y="31750"/>
                </a:lnTo>
                <a:lnTo>
                  <a:pt x="27940" y="29209"/>
                </a:lnTo>
                <a:lnTo>
                  <a:pt x="30480" y="27939"/>
                </a:lnTo>
                <a:lnTo>
                  <a:pt x="31750" y="25400"/>
                </a:lnTo>
                <a:lnTo>
                  <a:pt x="33019" y="21589"/>
                </a:lnTo>
                <a:lnTo>
                  <a:pt x="34290" y="19050"/>
                </a:lnTo>
                <a:lnTo>
                  <a:pt x="34290" y="13969"/>
                </a:lnTo>
                <a:lnTo>
                  <a:pt x="33019" y="11429"/>
                </a:lnTo>
                <a:lnTo>
                  <a:pt x="31750" y="7619"/>
                </a:lnTo>
                <a:lnTo>
                  <a:pt x="30480" y="5079"/>
                </a:lnTo>
                <a:lnTo>
                  <a:pt x="25400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77489" y="316357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33020" y="17779"/>
                </a:moveTo>
                <a:lnTo>
                  <a:pt x="33020" y="16509"/>
                </a:lnTo>
                <a:lnTo>
                  <a:pt x="33020" y="15239"/>
                </a:lnTo>
                <a:lnTo>
                  <a:pt x="33020" y="13969"/>
                </a:lnTo>
                <a:lnTo>
                  <a:pt x="33020" y="12700"/>
                </a:lnTo>
                <a:lnTo>
                  <a:pt x="31750" y="11429"/>
                </a:lnTo>
                <a:lnTo>
                  <a:pt x="31750" y="10159"/>
                </a:lnTo>
                <a:lnTo>
                  <a:pt x="31750" y="8889"/>
                </a:lnTo>
                <a:lnTo>
                  <a:pt x="30480" y="8889"/>
                </a:lnTo>
                <a:lnTo>
                  <a:pt x="30480" y="7619"/>
                </a:lnTo>
                <a:lnTo>
                  <a:pt x="29210" y="6350"/>
                </a:lnTo>
                <a:lnTo>
                  <a:pt x="27940" y="5079"/>
                </a:lnTo>
                <a:lnTo>
                  <a:pt x="26670" y="3809"/>
                </a:lnTo>
                <a:lnTo>
                  <a:pt x="25400" y="2539"/>
                </a:lnTo>
                <a:lnTo>
                  <a:pt x="24130" y="2539"/>
                </a:lnTo>
                <a:lnTo>
                  <a:pt x="22860" y="2539"/>
                </a:lnTo>
                <a:lnTo>
                  <a:pt x="22860" y="1269"/>
                </a:lnTo>
                <a:lnTo>
                  <a:pt x="21590" y="1269"/>
                </a:lnTo>
                <a:lnTo>
                  <a:pt x="20320" y="1269"/>
                </a:lnTo>
                <a:lnTo>
                  <a:pt x="19050" y="1269"/>
                </a:lnTo>
                <a:lnTo>
                  <a:pt x="17780" y="0"/>
                </a:lnTo>
                <a:lnTo>
                  <a:pt x="16510" y="0"/>
                </a:lnTo>
                <a:lnTo>
                  <a:pt x="15240" y="0"/>
                </a:lnTo>
                <a:lnTo>
                  <a:pt x="13970" y="1269"/>
                </a:lnTo>
                <a:lnTo>
                  <a:pt x="12700" y="1269"/>
                </a:lnTo>
                <a:lnTo>
                  <a:pt x="11430" y="1269"/>
                </a:lnTo>
                <a:lnTo>
                  <a:pt x="10160" y="1269"/>
                </a:lnTo>
                <a:lnTo>
                  <a:pt x="10160" y="2539"/>
                </a:lnTo>
                <a:lnTo>
                  <a:pt x="8890" y="2539"/>
                </a:lnTo>
                <a:lnTo>
                  <a:pt x="7620" y="2539"/>
                </a:lnTo>
                <a:lnTo>
                  <a:pt x="6350" y="3809"/>
                </a:lnTo>
                <a:lnTo>
                  <a:pt x="5080" y="3809"/>
                </a:lnTo>
                <a:lnTo>
                  <a:pt x="5080" y="5079"/>
                </a:lnTo>
                <a:lnTo>
                  <a:pt x="3810" y="6350"/>
                </a:lnTo>
                <a:lnTo>
                  <a:pt x="2540" y="6350"/>
                </a:lnTo>
                <a:lnTo>
                  <a:pt x="2540" y="7619"/>
                </a:lnTo>
                <a:lnTo>
                  <a:pt x="2540" y="8889"/>
                </a:lnTo>
                <a:lnTo>
                  <a:pt x="1270" y="8889"/>
                </a:lnTo>
                <a:lnTo>
                  <a:pt x="1270" y="10159"/>
                </a:lnTo>
                <a:lnTo>
                  <a:pt x="0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0" y="22859"/>
                </a:lnTo>
                <a:lnTo>
                  <a:pt x="1270" y="24129"/>
                </a:lnTo>
                <a:lnTo>
                  <a:pt x="1270" y="25400"/>
                </a:lnTo>
                <a:lnTo>
                  <a:pt x="2540" y="26669"/>
                </a:lnTo>
                <a:lnTo>
                  <a:pt x="2540" y="27939"/>
                </a:lnTo>
                <a:lnTo>
                  <a:pt x="3810" y="27939"/>
                </a:lnTo>
                <a:lnTo>
                  <a:pt x="3810" y="29209"/>
                </a:lnTo>
                <a:lnTo>
                  <a:pt x="5080" y="29209"/>
                </a:lnTo>
                <a:lnTo>
                  <a:pt x="5080" y="30479"/>
                </a:lnTo>
                <a:lnTo>
                  <a:pt x="6350" y="30479"/>
                </a:lnTo>
                <a:lnTo>
                  <a:pt x="7620" y="31750"/>
                </a:lnTo>
                <a:lnTo>
                  <a:pt x="8890" y="31750"/>
                </a:lnTo>
                <a:lnTo>
                  <a:pt x="8890" y="33019"/>
                </a:lnTo>
                <a:lnTo>
                  <a:pt x="10160" y="33019"/>
                </a:lnTo>
                <a:lnTo>
                  <a:pt x="11430" y="33019"/>
                </a:lnTo>
                <a:lnTo>
                  <a:pt x="12700" y="33019"/>
                </a:lnTo>
                <a:lnTo>
                  <a:pt x="12700" y="34289"/>
                </a:lnTo>
                <a:lnTo>
                  <a:pt x="15240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20320" y="34289"/>
                </a:lnTo>
                <a:lnTo>
                  <a:pt x="20320" y="33019"/>
                </a:lnTo>
                <a:lnTo>
                  <a:pt x="21590" y="33019"/>
                </a:lnTo>
                <a:lnTo>
                  <a:pt x="22860" y="33019"/>
                </a:lnTo>
                <a:lnTo>
                  <a:pt x="24130" y="33019"/>
                </a:lnTo>
                <a:lnTo>
                  <a:pt x="24130" y="31750"/>
                </a:lnTo>
                <a:lnTo>
                  <a:pt x="25400" y="31750"/>
                </a:lnTo>
                <a:lnTo>
                  <a:pt x="26670" y="30479"/>
                </a:lnTo>
                <a:lnTo>
                  <a:pt x="27940" y="29209"/>
                </a:lnTo>
                <a:lnTo>
                  <a:pt x="29210" y="29209"/>
                </a:lnTo>
                <a:lnTo>
                  <a:pt x="29210" y="27939"/>
                </a:lnTo>
                <a:lnTo>
                  <a:pt x="30480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1750" y="22859"/>
                </a:lnTo>
                <a:lnTo>
                  <a:pt x="33020" y="22859"/>
                </a:lnTo>
                <a:lnTo>
                  <a:pt x="33020" y="21589"/>
                </a:lnTo>
                <a:lnTo>
                  <a:pt x="33020" y="20319"/>
                </a:lnTo>
                <a:lnTo>
                  <a:pt x="33020" y="19050"/>
                </a:lnTo>
                <a:lnTo>
                  <a:pt x="33020" y="1777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33879" y="105283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22859" y="0"/>
                </a:moveTo>
                <a:lnTo>
                  <a:pt x="11430" y="0"/>
                </a:lnTo>
                <a:lnTo>
                  <a:pt x="7619" y="1270"/>
                </a:lnTo>
                <a:lnTo>
                  <a:pt x="6350" y="3810"/>
                </a:lnTo>
                <a:lnTo>
                  <a:pt x="3809" y="5080"/>
                </a:lnTo>
                <a:lnTo>
                  <a:pt x="0" y="12700"/>
                </a:lnTo>
                <a:lnTo>
                  <a:pt x="0" y="19050"/>
                </a:lnTo>
                <a:lnTo>
                  <a:pt x="3809" y="26670"/>
                </a:lnTo>
                <a:lnTo>
                  <a:pt x="7619" y="30480"/>
                </a:lnTo>
                <a:lnTo>
                  <a:pt x="11430" y="31750"/>
                </a:lnTo>
                <a:lnTo>
                  <a:pt x="13969" y="33020"/>
                </a:lnTo>
                <a:lnTo>
                  <a:pt x="20319" y="33020"/>
                </a:lnTo>
                <a:lnTo>
                  <a:pt x="27939" y="29210"/>
                </a:lnTo>
                <a:lnTo>
                  <a:pt x="29209" y="26670"/>
                </a:lnTo>
                <a:lnTo>
                  <a:pt x="31750" y="24130"/>
                </a:lnTo>
                <a:lnTo>
                  <a:pt x="33019" y="21590"/>
                </a:lnTo>
                <a:lnTo>
                  <a:pt x="33019" y="10160"/>
                </a:lnTo>
                <a:lnTo>
                  <a:pt x="31750" y="7620"/>
                </a:lnTo>
                <a:lnTo>
                  <a:pt x="25400" y="1270"/>
                </a:lnTo>
                <a:lnTo>
                  <a:pt x="22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27529" y="104648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34289" y="16510"/>
                </a:moveTo>
                <a:lnTo>
                  <a:pt x="34289" y="15240"/>
                </a:lnTo>
                <a:lnTo>
                  <a:pt x="34289" y="13970"/>
                </a:lnTo>
                <a:lnTo>
                  <a:pt x="34289" y="12700"/>
                </a:lnTo>
                <a:lnTo>
                  <a:pt x="34289" y="11430"/>
                </a:lnTo>
                <a:lnTo>
                  <a:pt x="33019" y="11430"/>
                </a:lnTo>
                <a:lnTo>
                  <a:pt x="33019" y="10160"/>
                </a:lnTo>
                <a:lnTo>
                  <a:pt x="31750" y="8890"/>
                </a:lnTo>
                <a:lnTo>
                  <a:pt x="31750" y="7620"/>
                </a:lnTo>
                <a:lnTo>
                  <a:pt x="30480" y="6350"/>
                </a:lnTo>
                <a:lnTo>
                  <a:pt x="29209" y="5080"/>
                </a:lnTo>
                <a:lnTo>
                  <a:pt x="27939" y="3810"/>
                </a:lnTo>
                <a:lnTo>
                  <a:pt x="26669" y="3810"/>
                </a:lnTo>
                <a:lnTo>
                  <a:pt x="26669" y="2540"/>
                </a:lnTo>
                <a:lnTo>
                  <a:pt x="25400" y="2540"/>
                </a:lnTo>
                <a:lnTo>
                  <a:pt x="24130" y="1270"/>
                </a:lnTo>
                <a:lnTo>
                  <a:pt x="22859" y="1270"/>
                </a:lnTo>
                <a:lnTo>
                  <a:pt x="21589" y="1270"/>
                </a:lnTo>
                <a:lnTo>
                  <a:pt x="20319" y="0"/>
                </a:lnTo>
                <a:lnTo>
                  <a:pt x="19050" y="0"/>
                </a:lnTo>
                <a:lnTo>
                  <a:pt x="13969" y="0"/>
                </a:lnTo>
                <a:lnTo>
                  <a:pt x="12700" y="1270"/>
                </a:lnTo>
                <a:lnTo>
                  <a:pt x="11430" y="1270"/>
                </a:lnTo>
                <a:lnTo>
                  <a:pt x="10159" y="1270"/>
                </a:lnTo>
                <a:lnTo>
                  <a:pt x="8889" y="2540"/>
                </a:lnTo>
                <a:lnTo>
                  <a:pt x="7619" y="3810"/>
                </a:lnTo>
                <a:lnTo>
                  <a:pt x="6350" y="3810"/>
                </a:lnTo>
                <a:lnTo>
                  <a:pt x="6350" y="5080"/>
                </a:lnTo>
                <a:lnTo>
                  <a:pt x="5080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3809" y="7620"/>
                </a:lnTo>
                <a:lnTo>
                  <a:pt x="2539" y="7620"/>
                </a:lnTo>
                <a:lnTo>
                  <a:pt x="2539" y="8890"/>
                </a:lnTo>
                <a:lnTo>
                  <a:pt x="2539" y="10160"/>
                </a:lnTo>
                <a:lnTo>
                  <a:pt x="2539" y="10160"/>
                </a:lnTo>
                <a:lnTo>
                  <a:pt x="1269" y="11430"/>
                </a:lnTo>
                <a:lnTo>
                  <a:pt x="1269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1269" y="19050"/>
                </a:lnTo>
                <a:lnTo>
                  <a:pt x="1269" y="20320"/>
                </a:lnTo>
                <a:lnTo>
                  <a:pt x="1269" y="21590"/>
                </a:lnTo>
                <a:lnTo>
                  <a:pt x="1269" y="22860"/>
                </a:lnTo>
                <a:lnTo>
                  <a:pt x="2539" y="24130"/>
                </a:lnTo>
                <a:lnTo>
                  <a:pt x="2539" y="25400"/>
                </a:lnTo>
                <a:lnTo>
                  <a:pt x="3809" y="26670"/>
                </a:lnTo>
                <a:lnTo>
                  <a:pt x="5080" y="27940"/>
                </a:lnTo>
                <a:lnTo>
                  <a:pt x="6350" y="29210"/>
                </a:lnTo>
                <a:lnTo>
                  <a:pt x="6350" y="30480"/>
                </a:lnTo>
                <a:lnTo>
                  <a:pt x="7619" y="30480"/>
                </a:lnTo>
                <a:lnTo>
                  <a:pt x="8889" y="31750"/>
                </a:lnTo>
                <a:lnTo>
                  <a:pt x="10159" y="31750"/>
                </a:lnTo>
                <a:lnTo>
                  <a:pt x="10159" y="33020"/>
                </a:lnTo>
                <a:lnTo>
                  <a:pt x="12700" y="33020"/>
                </a:lnTo>
                <a:lnTo>
                  <a:pt x="15239" y="33020"/>
                </a:lnTo>
                <a:lnTo>
                  <a:pt x="15239" y="34290"/>
                </a:lnTo>
                <a:lnTo>
                  <a:pt x="16509" y="34290"/>
                </a:lnTo>
                <a:lnTo>
                  <a:pt x="17780" y="34290"/>
                </a:lnTo>
                <a:lnTo>
                  <a:pt x="19050" y="34290"/>
                </a:lnTo>
                <a:lnTo>
                  <a:pt x="20319" y="33020"/>
                </a:lnTo>
                <a:lnTo>
                  <a:pt x="21589" y="33020"/>
                </a:lnTo>
                <a:lnTo>
                  <a:pt x="22859" y="33020"/>
                </a:lnTo>
                <a:lnTo>
                  <a:pt x="24130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1750"/>
                </a:lnTo>
                <a:lnTo>
                  <a:pt x="26669" y="30480"/>
                </a:lnTo>
                <a:lnTo>
                  <a:pt x="27939" y="30480"/>
                </a:lnTo>
                <a:lnTo>
                  <a:pt x="29209" y="29210"/>
                </a:lnTo>
                <a:lnTo>
                  <a:pt x="29209" y="27940"/>
                </a:lnTo>
                <a:lnTo>
                  <a:pt x="30480" y="27940"/>
                </a:lnTo>
                <a:lnTo>
                  <a:pt x="30480" y="26670"/>
                </a:lnTo>
                <a:lnTo>
                  <a:pt x="31750" y="26670"/>
                </a:lnTo>
                <a:lnTo>
                  <a:pt x="31750" y="25400"/>
                </a:lnTo>
                <a:lnTo>
                  <a:pt x="33019" y="24130"/>
                </a:lnTo>
                <a:lnTo>
                  <a:pt x="33019" y="22860"/>
                </a:lnTo>
                <a:lnTo>
                  <a:pt x="34289" y="21590"/>
                </a:lnTo>
                <a:lnTo>
                  <a:pt x="34289" y="20320"/>
                </a:lnTo>
                <a:lnTo>
                  <a:pt x="3428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94709" y="115316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90">
                <a:moveTo>
                  <a:pt x="20319" y="0"/>
                </a:moveTo>
                <a:lnTo>
                  <a:pt x="13969" y="0"/>
                </a:lnTo>
                <a:lnTo>
                  <a:pt x="3810" y="5079"/>
                </a:lnTo>
                <a:lnTo>
                  <a:pt x="2539" y="8889"/>
                </a:lnTo>
                <a:lnTo>
                  <a:pt x="0" y="13969"/>
                </a:lnTo>
                <a:lnTo>
                  <a:pt x="0" y="20319"/>
                </a:lnTo>
                <a:lnTo>
                  <a:pt x="3810" y="27939"/>
                </a:lnTo>
                <a:lnTo>
                  <a:pt x="6350" y="29210"/>
                </a:lnTo>
                <a:lnTo>
                  <a:pt x="8889" y="31750"/>
                </a:lnTo>
                <a:lnTo>
                  <a:pt x="13969" y="34289"/>
                </a:lnTo>
                <a:lnTo>
                  <a:pt x="20319" y="34289"/>
                </a:lnTo>
                <a:lnTo>
                  <a:pt x="25400" y="31750"/>
                </a:lnTo>
                <a:lnTo>
                  <a:pt x="27939" y="29210"/>
                </a:lnTo>
                <a:lnTo>
                  <a:pt x="30479" y="27939"/>
                </a:lnTo>
                <a:lnTo>
                  <a:pt x="33019" y="22860"/>
                </a:lnTo>
                <a:lnTo>
                  <a:pt x="33019" y="11429"/>
                </a:lnTo>
                <a:lnTo>
                  <a:pt x="31750" y="8889"/>
                </a:lnTo>
                <a:lnTo>
                  <a:pt x="30479" y="5079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89629" y="114808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3020" y="16510"/>
                </a:moveTo>
                <a:lnTo>
                  <a:pt x="33020" y="16510"/>
                </a:lnTo>
                <a:lnTo>
                  <a:pt x="33020" y="11430"/>
                </a:lnTo>
                <a:lnTo>
                  <a:pt x="31750" y="10160"/>
                </a:lnTo>
                <a:lnTo>
                  <a:pt x="31750" y="8890"/>
                </a:lnTo>
                <a:lnTo>
                  <a:pt x="30480" y="8890"/>
                </a:lnTo>
                <a:lnTo>
                  <a:pt x="30480" y="7620"/>
                </a:lnTo>
                <a:lnTo>
                  <a:pt x="30480" y="6350"/>
                </a:lnTo>
                <a:lnTo>
                  <a:pt x="29210" y="6350"/>
                </a:lnTo>
                <a:lnTo>
                  <a:pt x="27940" y="5080"/>
                </a:lnTo>
                <a:lnTo>
                  <a:pt x="27940" y="3810"/>
                </a:lnTo>
                <a:lnTo>
                  <a:pt x="26670" y="3810"/>
                </a:lnTo>
                <a:lnTo>
                  <a:pt x="26670" y="2540"/>
                </a:lnTo>
                <a:lnTo>
                  <a:pt x="25400" y="2540"/>
                </a:lnTo>
                <a:lnTo>
                  <a:pt x="24130" y="1270"/>
                </a:lnTo>
                <a:lnTo>
                  <a:pt x="22860" y="1270"/>
                </a:lnTo>
                <a:lnTo>
                  <a:pt x="21590" y="0"/>
                </a:lnTo>
                <a:lnTo>
                  <a:pt x="20320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40" y="0"/>
                </a:lnTo>
                <a:lnTo>
                  <a:pt x="13970" y="0"/>
                </a:lnTo>
                <a:lnTo>
                  <a:pt x="12700" y="0"/>
                </a:lnTo>
                <a:lnTo>
                  <a:pt x="11430" y="0"/>
                </a:lnTo>
                <a:lnTo>
                  <a:pt x="11430" y="0"/>
                </a:lnTo>
                <a:lnTo>
                  <a:pt x="7620" y="2540"/>
                </a:lnTo>
                <a:lnTo>
                  <a:pt x="6350" y="2540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80"/>
                </a:lnTo>
                <a:lnTo>
                  <a:pt x="3810" y="6350"/>
                </a:lnTo>
                <a:lnTo>
                  <a:pt x="2540" y="6350"/>
                </a:lnTo>
                <a:lnTo>
                  <a:pt x="2540" y="7620"/>
                </a:lnTo>
                <a:lnTo>
                  <a:pt x="1270" y="8890"/>
                </a:lnTo>
                <a:lnTo>
                  <a:pt x="1270" y="10160"/>
                </a:lnTo>
                <a:lnTo>
                  <a:pt x="0" y="10160"/>
                </a:lnTo>
                <a:lnTo>
                  <a:pt x="0" y="1270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20320"/>
                </a:lnTo>
                <a:lnTo>
                  <a:pt x="0" y="22860"/>
                </a:lnTo>
                <a:lnTo>
                  <a:pt x="1270" y="22860"/>
                </a:lnTo>
                <a:lnTo>
                  <a:pt x="1270" y="24130"/>
                </a:lnTo>
                <a:lnTo>
                  <a:pt x="1270" y="25400"/>
                </a:lnTo>
                <a:lnTo>
                  <a:pt x="2540" y="25400"/>
                </a:lnTo>
                <a:lnTo>
                  <a:pt x="2540" y="26670"/>
                </a:lnTo>
                <a:lnTo>
                  <a:pt x="3810" y="27940"/>
                </a:lnTo>
                <a:lnTo>
                  <a:pt x="5080" y="27940"/>
                </a:lnTo>
                <a:lnTo>
                  <a:pt x="5080" y="29210"/>
                </a:lnTo>
                <a:lnTo>
                  <a:pt x="6350" y="29210"/>
                </a:lnTo>
                <a:lnTo>
                  <a:pt x="6350" y="30480"/>
                </a:lnTo>
                <a:lnTo>
                  <a:pt x="7620" y="30480"/>
                </a:lnTo>
                <a:lnTo>
                  <a:pt x="8890" y="31750"/>
                </a:lnTo>
                <a:lnTo>
                  <a:pt x="10160" y="3175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70" y="33020"/>
                </a:lnTo>
                <a:lnTo>
                  <a:pt x="15240" y="33020"/>
                </a:lnTo>
                <a:lnTo>
                  <a:pt x="16510" y="33020"/>
                </a:lnTo>
                <a:lnTo>
                  <a:pt x="17780" y="33020"/>
                </a:lnTo>
                <a:lnTo>
                  <a:pt x="19050" y="33020"/>
                </a:lnTo>
                <a:lnTo>
                  <a:pt x="20320" y="33020"/>
                </a:lnTo>
                <a:lnTo>
                  <a:pt x="21590" y="33020"/>
                </a:lnTo>
                <a:lnTo>
                  <a:pt x="22860" y="31750"/>
                </a:lnTo>
                <a:lnTo>
                  <a:pt x="24130" y="31750"/>
                </a:lnTo>
                <a:lnTo>
                  <a:pt x="25400" y="30480"/>
                </a:lnTo>
                <a:lnTo>
                  <a:pt x="26670" y="30480"/>
                </a:lnTo>
                <a:lnTo>
                  <a:pt x="26670" y="29210"/>
                </a:lnTo>
                <a:lnTo>
                  <a:pt x="27940" y="29210"/>
                </a:lnTo>
                <a:lnTo>
                  <a:pt x="27940" y="27940"/>
                </a:lnTo>
                <a:lnTo>
                  <a:pt x="29210" y="27940"/>
                </a:lnTo>
                <a:lnTo>
                  <a:pt x="29210" y="26670"/>
                </a:lnTo>
                <a:lnTo>
                  <a:pt x="30480" y="26670"/>
                </a:lnTo>
                <a:lnTo>
                  <a:pt x="30480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20" y="21590"/>
                </a:lnTo>
                <a:lnTo>
                  <a:pt x="33020" y="20320"/>
                </a:lnTo>
                <a:lnTo>
                  <a:pt x="33020" y="19050"/>
                </a:lnTo>
                <a:lnTo>
                  <a:pt x="33020" y="17780"/>
                </a:lnTo>
                <a:lnTo>
                  <a:pt x="33020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96744" y="2441904"/>
            <a:ext cx="204775" cy="879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71494" y="1284934"/>
            <a:ext cx="63805" cy="232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71139" y="11252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20320" y="0"/>
                </a:moveTo>
                <a:lnTo>
                  <a:pt x="13970" y="0"/>
                </a:lnTo>
                <a:lnTo>
                  <a:pt x="3810" y="5079"/>
                </a:lnTo>
                <a:lnTo>
                  <a:pt x="2540" y="8889"/>
                </a:lnTo>
                <a:lnTo>
                  <a:pt x="0" y="13969"/>
                </a:lnTo>
                <a:lnTo>
                  <a:pt x="0" y="20319"/>
                </a:lnTo>
                <a:lnTo>
                  <a:pt x="3810" y="27939"/>
                </a:lnTo>
                <a:lnTo>
                  <a:pt x="8890" y="30479"/>
                </a:lnTo>
                <a:lnTo>
                  <a:pt x="11430" y="33019"/>
                </a:lnTo>
                <a:lnTo>
                  <a:pt x="22860" y="33019"/>
                </a:lnTo>
                <a:lnTo>
                  <a:pt x="25400" y="30479"/>
                </a:lnTo>
                <a:lnTo>
                  <a:pt x="30480" y="27939"/>
                </a:lnTo>
                <a:lnTo>
                  <a:pt x="33020" y="22859"/>
                </a:lnTo>
                <a:lnTo>
                  <a:pt x="33020" y="11429"/>
                </a:lnTo>
                <a:lnTo>
                  <a:pt x="31750" y="8889"/>
                </a:lnTo>
                <a:lnTo>
                  <a:pt x="30480" y="5079"/>
                </a:lnTo>
                <a:lnTo>
                  <a:pt x="20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66060" y="112013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34289" y="16510"/>
                </a:moveTo>
                <a:lnTo>
                  <a:pt x="34289" y="15239"/>
                </a:lnTo>
                <a:lnTo>
                  <a:pt x="34289" y="13970"/>
                </a:lnTo>
                <a:lnTo>
                  <a:pt x="33019" y="13970"/>
                </a:lnTo>
                <a:lnTo>
                  <a:pt x="33019" y="12700"/>
                </a:lnTo>
                <a:lnTo>
                  <a:pt x="33019" y="11430"/>
                </a:lnTo>
                <a:lnTo>
                  <a:pt x="33019" y="10160"/>
                </a:lnTo>
                <a:lnTo>
                  <a:pt x="31750" y="10160"/>
                </a:lnTo>
                <a:lnTo>
                  <a:pt x="31750" y="8889"/>
                </a:lnTo>
                <a:lnTo>
                  <a:pt x="31750" y="7620"/>
                </a:lnTo>
                <a:lnTo>
                  <a:pt x="30479" y="6350"/>
                </a:lnTo>
                <a:lnTo>
                  <a:pt x="26669" y="2539"/>
                </a:lnTo>
                <a:lnTo>
                  <a:pt x="25400" y="2539"/>
                </a:lnTo>
                <a:lnTo>
                  <a:pt x="25400" y="1270"/>
                </a:lnTo>
                <a:lnTo>
                  <a:pt x="24129" y="1270"/>
                </a:lnTo>
                <a:lnTo>
                  <a:pt x="22859" y="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79" y="0"/>
                </a:lnTo>
                <a:lnTo>
                  <a:pt x="16509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29" y="0"/>
                </a:lnTo>
                <a:lnTo>
                  <a:pt x="10159" y="1270"/>
                </a:lnTo>
                <a:lnTo>
                  <a:pt x="8889" y="1270"/>
                </a:lnTo>
                <a:lnTo>
                  <a:pt x="7619" y="2539"/>
                </a:lnTo>
                <a:lnTo>
                  <a:pt x="6350" y="2539"/>
                </a:lnTo>
                <a:lnTo>
                  <a:pt x="6350" y="3810"/>
                </a:lnTo>
                <a:lnTo>
                  <a:pt x="5079" y="3810"/>
                </a:lnTo>
                <a:lnTo>
                  <a:pt x="5079" y="5080"/>
                </a:lnTo>
                <a:lnTo>
                  <a:pt x="3809" y="5080"/>
                </a:lnTo>
                <a:lnTo>
                  <a:pt x="3809" y="6350"/>
                </a:lnTo>
                <a:lnTo>
                  <a:pt x="2539" y="6350"/>
                </a:lnTo>
                <a:lnTo>
                  <a:pt x="2539" y="7620"/>
                </a:lnTo>
                <a:lnTo>
                  <a:pt x="1269" y="8889"/>
                </a:lnTo>
                <a:lnTo>
                  <a:pt x="1269" y="10160"/>
                </a:lnTo>
                <a:lnTo>
                  <a:pt x="0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89"/>
                </a:lnTo>
                <a:lnTo>
                  <a:pt x="1269" y="21589"/>
                </a:lnTo>
                <a:lnTo>
                  <a:pt x="1269" y="2286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2539" y="26670"/>
                </a:lnTo>
                <a:lnTo>
                  <a:pt x="3809" y="26670"/>
                </a:lnTo>
                <a:lnTo>
                  <a:pt x="5079" y="27939"/>
                </a:lnTo>
                <a:lnTo>
                  <a:pt x="6350" y="29210"/>
                </a:lnTo>
                <a:lnTo>
                  <a:pt x="7619" y="30480"/>
                </a:lnTo>
                <a:lnTo>
                  <a:pt x="8889" y="31750"/>
                </a:lnTo>
                <a:lnTo>
                  <a:pt x="10159" y="31750"/>
                </a:lnTo>
                <a:lnTo>
                  <a:pt x="11429" y="31750"/>
                </a:lnTo>
                <a:lnTo>
                  <a:pt x="11429" y="33020"/>
                </a:lnTo>
                <a:lnTo>
                  <a:pt x="12700" y="33020"/>
                </a:lnTo>
                <a:lnTo>
                  <a:pt x="13969" y="33020"/>
                </a:lnTo>
                <a:lnTo>
                  <a:pt x="15239" y="33020"/>
                </a:lnTo>
                <a:lnTo>
                  <a:pt x="16509" y="33020"/>
                </a:lnTo>
                <a:lnTo>
                  <a:pt x="17779" y="33020"/>
                </a:lnTo>
                <a:lnTo>
                  <a:pt x="19050" y="33020"/>
                </a:lnTo>
                <a:lnTo>
                  <a:pt x="20319" y="33020"/>
                </a:lnTo>
                <a:lnTo>
                  <a:pt x="21589" y="33020"/>
                </a:lnTo>
                <a:lnTo>
                  <a:pt x="22859" y="31750"/>
                </a:lnTo>
                <a:lnTo>
                  <a:pt x="24129" y="31750"/>
                </a:lnTo>
                <a:lnTo>
                  <a:pt x="25400" y="31750"/>
                </a:lnTo>
                <a:lnTo>
                  <a:pt x="25400" y="30480"/>
                </a:lnTo>
                <a:lnTo>
                  <a:pt x="26669" y="30480"/>
                </a:lnTo>
                <a:lnTo>
                  <a:pt x="26669" y="29210"/>
                </a:lnTo>
                <a:lnTo>
                  <a:pt x="27939" y="29210"/>
                </a:lnTo>
                <a:lnTo>
                  <a:pt x="27939" y="27939"/>
                </a:lnTo>
                <a:lnTo>
                  <a:pt x="29209" y="27939"/>
                </a:lnTo>
                <a:lnTo>
                  <a:pt x="29209" y="26670"/>
                </a:lnTo>
                <a:lnTo>
                  <a:pt x="30479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19" y="21589"/>
                </a:lnTo>
                <a:lnTo>
                  <a:pt x="33019" y="20320"/>
                </a:lnTo>
                <a:lnTo>
                  <a:pt x="3301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68500" y="209168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22860" y="0"/>
                </a:moveTo>
                <a:lnTo>
                  <a:pt x="11430" y="0"/>
                </a:lnTo>
                <a:lnTo>
                  <a:pt x="8889" y="1270"/>
                </a:lnTo>
                <a:lnTo>
                  <a:pt x="6350" y="3810"/>
                </a:lnTo>
                <a:lnTo>
                  <a:pt x="3810" y="5080"/>
                </a:lnTo>
                <a:lnTo>
                  <a:pt x="0" y="12700"/>
                </a:lnTo>
                <a:lnTo>
                  <a:pt x="0" y="19050"/>
                </a:lnTo>
                <a:lnTo>
                  <a:pt x="1269" y="22860"/>
                </a:lnTo>
                <a:lnTo>
                  <a:pt x="2539" y="24130"/>
                </a:lnTo>
                <a:lnTo>
                  <a:pt x="3810" y="26670"/>
                </a:lnTo>
                <a:lnTo>
                  <a:pt x="6350" y="29210"/>
                </a:lnTo>
                <a:lnTo>
                  <a:pt x="13969" y="33020"/>
                </a:lnTo>
                <a:lnTo>
                  <a:pt x="20319" y="33020"/>
                </a:lnTo>
                <a:lnTo>
                  <a:pt x="27939" y="29210"/>
                </a:lnTo>
                <a:lnTo>
                  <a:pt x="29210" y="26670"/>
                </a:lnTo>
                <a:lnTo>
                  <a:pt x="33019" y="22860"/>
                </a:lnTo>
                <a:lnTo>
                  <a:pt x="33019" y="10160"/>
                </a:lnTo>
                <a:lnTo>
                  <a:pt x="31750" y="7620"/>
                </a:lnTo>
                <a:lnTo>
                  <a:pt x="25400" y="1270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62150" y="208533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6510"/>
                </a:moveTo>
                <a:lnTo>
                  <a:pt x="34289" y="15239"/>
                </a:lnTo>
                <a:lnTo>
                  <a:pt x="34289" y="13970"/>
                </a:lnTo>
                <a:lnTo>
                  <a:pt x="34289" y="12700"/>
                </a:lnTo>
                <a:lnTo>
                  <a:pt x="34289" y="11430"/>
                </a:lnTo>
                <a:lnTo>
                  <a:pt x="33019" y="11430"/>
                </a:lnTo>
                <a:lnTo>
                  <a:pt x="33019" y="10160"/>
                </a:lnTo>
                <a:lnTo>
                  <a:pt x="31750" y="8889"/>
                </a:lnTo>
                <a:lnTo>
                  <a:pt x="31750" y="7620"/>
                </a:lnTo>
                <a:lnTo>
                  <a:pt x="30480" y="6350"/>
                </a:lnTo>
                <a:lnTo>
                  <a:pt x="29210" y="5080"/>
                </a:lnTo>
                <a:lnTo>
                  <a:pt x="27939" y="5080"/>
                </a:lnTo>
                <a:lnTo>
                  <a:pt x="27939" y="3810"/>
                </a:lnTo>
                <a:lnTo>
                  <a:pt x="26669" y="3810"/>
                </a:lnTo>
                <a:lnTo>
                  <a:pt x="26669" y="2539"/>
                </a:lnTo>
                <a:lnTo>
                  <a:pt x="25400" y="2539"/>
                </a:lnTo>
                <a:lnTo>
                  <a:pt x="24130" y="2539"/>
                </a:lnTo>
                <a:lnTo>
                  <a:pt x="24130" y="1270"/>
                </a:lnTo>
                <a:lnTo>
                  <a:pt x="22860" y="1270"/>
                </a:lnTo>
                <a:lnTo>
                  <a:pt x="21589" y="1270"/>
                </a:lnTo>
                <a:lnTo>
                  <a:pt x="20319" y="0"/>
                </a:lnTo>
                <a:lnTo>
                  <a:pt x="19050" y="0"/>
                </a:lnTo>
                <a:lnTo>
                  <a:pt x="13969" y="0"/>
                </a:lnTo>
                <a:lnTo>
                  <a:pt x="12700" y="1270"/>
                </a:lnTo>
                <a:lnTo>
                  <a:pt x="11430" y="1270"/>
                </a:lnTo>
                <a:lnTo>
                  <a:pt x="10160" y="1270"/>
                </a:lnTo>
                <a:lnTo>
                  <a:pt x="10160" y="2539"/>
                </a:lnTo>
                <a:lnTo>
                  <a:pt x="8889" y="2539"/>
                </a:lnTo>
                <a:lnTo>
                  <a:pt x="7619" y="3810"/>
                </a:lnTo>
                <a:lnTo>
                  <a:pt x="6350" y="5080"/>
                </a:lnTo>
                <a:lnTo>
                  <a:pt x="5080" y="5080"/>
                </a:lnTo>
                <a:lnTo>
                  <a:pt x="508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2539" y="7620"/>
                </a:lnTo>
                <a:lnTo>
                  <a:pt x="2539" y="8889"/>
                </a:lnTo>
                <a:lnTo>
                  <a:pt x="2539" y="10160"/>
                </a:lnTo>
                <a:lnTo>
                  <a:pt x="1269" y="11430"/>
                </a:lnTo>
                <a:lnTo>
                  <a:pt x="1269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1269" y="19050"/>
                </a:lnTo>
                <a:lnTo>
                  <a:pt x="1269" y="20320"/>
                </a:lnTo>
                <a:lnTo>
                  <a:pt x="1269" y="21589"/>
                </a:lnTo>
                <a:lnTo>
                  <a:pt x="1269" y="22860"/>
                </a:lnTo>
                <a:lnTo>
                  <a:pt x="2539" y="24130"/>
                </a:lnTo>
                <a:lnTo>
                  <a:pt x="2539" y="25400"/>
                </a:lnTo>
                <a:lnTo>
                  <a:pt x="2539" y="26670"/>
                </a:lnTo>
                <a:lnTo>
                  <a:pt x="3810" y="26670"/>
                </a:lnTo>
                <a:lnTo>
                  <a:pt x="3810" y="27939"/>
                </a:lnTo>
                <a:lnTo>
                  <a:pt x="5080" y="27939"/>
                </a:lnTo>
                <a:lnTo>
                  <a:pt x="5080" y="29210"/>
                </a:lnTo>
                <a:lnTo>
                  <a:pt x="6350" y="29210"/>
                </a:lnTo>
                <a:lnTo>
                  <a:pt x="6350" y="30480"/>
                </a:lnTo>
                <a:lnTo>
                  <a:pt x="7619" y="30480"/>
                </a:lnTo>
                <a:lnTo>
                  <a:pt x="8889" y="31750"/>
                </a:lnTo>
                <a:lnTo>
                  <a:pt x="10160" y="31750"/>
                </a:lnTo>
                <a:lnTo>
                  <a:pt x="10160" y="3302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69" y="33020"/>
                </a:lnTo>
                <a:lnTo>
                  <a:pt x="15239" y="33020"/>
                </a:lnTo>
                <a:lnTo>
                  <a:pt x="15239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19050" y="34289"/>
                </a:lnTo>
                <a:lnTo>
                  <a:pt x="20319" y="33020"/>
                </a:lnTo>
                <a:lnTo>
                  <a:pt x="21589" y="33020"/>
                </a:lnTo>
                <a:lnTo>
                  <a:pt x="22860" y="33020"/>
                </a:lnTo>
                <a:lnTo>
                  <a:pt x="24130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1750"/>
                </a:lnTo>
                <a:lnTo>
                  <a:pt x="26669" y="30480"/>
                </a:lnTo>
                <a:lnTo>
                  <a:pt x="27939" y="30480"/>
                </a:lnTo>
                <a:lnTo>
                  <a:pt x="27939" y="30480"/>
                </a:lnTo>
                <a:lnTo>
                  <a:pt x="29210" y="29210"/>
                </a:lnTo>
                <a:lnTo>
                  <a:pt x="30480" y="27939"/>
                </a:lnTo>
                <a:lnTo>
                  <a:pt x="31750" y="26670"/>
                </a:lnTo>
                <a:lnTo>
                  <a:pt x="31750" y="25400"/>
                </a:lnTo>
                <a:lnTo>
                  <a:pt x="33019" y="24130"/>
                </a:lnTo>
                <a:lnTo>
                  <a:pt x="33019" y="22860"/>
                </a:lnTo>
                <a:lnTo>
                  <a:pt x="34289" y="21589"/>
                </a:lnTo>
                <a:lnTo>
                  <a:pt x="34289" y="20320"/>
                </a:lnTo>
                <a:lnTo>
                  <a:pt x="3428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97150" y="160273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20319" y="0"/>
                </a:moveTo>
                <a:lnTo>
                  <a:pt x="13969" y="0"/>
                </a:lnTo>
                <a:lnTo>
                  <a:pt x="6350" y="3810"/>
                </a:lnTo>
                <a:lnTo>
                  <a:pt x="3810" y="6350"/>
                </a:lnTo>
                <a:lnTo>
                  <a:pt x="0" y="13970"/>
                </a:lnTo>
                <a:lnTo>
                  <a:pt x="0" y="20320"/>
                </a:lnTo>
                <a:lnTo>
                  <a:pt x="3810" y="27939"/>
                </a:lnTo>
                <a:lnTo>
                  <a:pt x="6350" y="29210"/>
                </a:lnTo>
                <a:lnTo>
                  <a:pt x="8889" y="31750"/>
                </a:lnTo>
                <a:lnTo>
                  <a:pt x="11430" y="33020"/>
                </a:lnTo>
                <a:lnTo>
                  <a:pt x="22860" y="33020"/>
                </a:lnTo>
                <a:lnTo>
                  <a:pt x="25400" y="31750"/>
                </a:lnTo>
                <a:lnTo>
                  <a:pt x="31750" y="25400"/>
                </a:lnTo>
                <a:lnTo>
                  <a:pt x="34289" y="20320"/>
                </a:lnTo>
                <a:lnTo>
                  <a:pt x="34289" y="13970"/>
                </a:lnTo>
                <a:lnTo>
                  <a:pt x="31750" y="8889"/>
                </a:lnTo>
                <a:lnTo>
                  <a:pt x="29210" y="6350"/>
                </a:lnTo>
                <a:lnTo>
                  <a:pt x="27939" y="381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92070" y="159638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33019" y="17780"/>
                </a:moveTo>
                <a:lnTo>
                  <a:pt x="33019" y="17780"/>
                </a:lnTo>
                <a:lnTo>
                  <a:pt x="33019" y="11430"/>
                </a:lnTo>
                <a:lnTo>
                  <a:pt x="31750" y="10160"/>
                </a:lnTo>
                <a:lnTo>
                  <a:pt x="31750" y="8889"/>
                </a:lnTo>
                <a:lnTo>
                  <a:pt x="30480" y="8889"/>
                </a:lnTo>
                <a:lnTo>
                  <a:pt x="30480" y="7620"/>
                </a:lnTo>
                <a:lnTo>
                  <a:pt x="29210" y="7620"/>
                </a:lnTo>
                <a:lnTo>
                  <a:pt x="29210" y="6350"/>
                </a:lnTo>
                <a:lnTo>
                  <a:pt x="27940" y="5080"/>
                </a:lnTo>
                <a:lnTo>
                  <a:pt x="26669" y="3810"/>
                </a:lnTo>
                <a:lnTo>
                  <a:pt x="25400" y="2539"/>
                </a:lnTo>
                <a:lnTo>
                  <a:pt x="24130" y="2539"/>
                </a:lnTo>
                <a:lnTo>
                  <a:pt x="22860" y="2539"/>
                </a:lnTo>
                <a:lnTo>
                  <a:pt x="22860" y="1270"/>
                </a:lnTo>
                <a:lnTo>
                  <a:pt x="21590" y="1270"/>
                </a:lnTo>
                <a:lnTo>
                  <a:pt x="20319" y="1270"/>
                </a:lnTo>
                <a:lnTo>
                  <a:pt x="19050" y="1270"/>
                </a:lnTo>
                <a:lnTo>
                  <a:pt x="17780" y="0"/>
                </a:lnTo>
                <a:lnTo>
                  <a:pt x="16510" y="0"/>
                </a:lnTo>
                <a:lnTo>
                  <a:pt x="15240" y="0"/>
                </a:lnTo>
                <a:lnTo>
                  <a:pt x="13969" y="1270"/>
                </a:lnTo>
                <a:lnTo>
                  <a:pt x="12700" y="1270"/>
                </a:lnTo>
                <a:lnTo>
                  <a:pt x="11430" y="1270"/>
                </a:lnTo>
                <a:lnTo>
                  <a:pt x="10160" y="1270"/>
                </a:lnTo>
                <a:lnTo>
                  <a:pt x="10160" y="2539"/>
                </a:lnTo>
                <a:lnTo>
                  <a:pt x="8890" y="2539"/>
                </a:lnTo>
                <a:lnTo>
                  <a:pt x="7619" y="2539"/>
                </a:lnTo>
                <a:lnTo>
                  <a:pt x="6350" y="3810"/>
                </a:lnTo>
                <a:lnTo>
                  <a:pt x="5080" y="5080"/>
                </a:lnTo>
                <a:lnTo>
                  <a:pt x="508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2540" y="7620"/>
                </a:lnTo>
                <a:lnTo>
                  <a:pt x="2540" y="8889"/>
                </a:lnTo>
                <a:lnTo>
                  <a:pt x="1269" y="10160"/>
                </a:lnTo>
                <a:lnTo>
                  <a:pt x="1269" y="11430"/>
                </a:lnTo>
                <a:lnTo>
                  <a:pt x="1269" y="12700"/>
                </a:lnTo>
                <a:lnTo>
                  <a:pt x="0" y="12700"/>
                </a:lnTo>
                <a:lnTo>
                  <a:pt x="0" y="15239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89"/>
                </a:lnTo>
                <a:lnTo>
                  <a:pt x="1269" y="22860"/>
                </a:lnTo>
                <a:lnTo>
                  <a:pt x="1269" y="24130"/>
                </a:lnTo>
                <a:lnTo>
                  <a:pt x="2540" y="25400"/>
                </a:lnTo>
                <a:lnTo>
                  <a:pt x="2540" y="26670"/>
                </a:lnTo>
                <a:lnTo>
                  <a:pt x="3810" y="27939"/>
                </a:lnTo>
                <a:lnTo>
                  <a:pt x="5080" y="29210"/>
                </a:lnTo>
                <a:lnTo>
                  <a:pt x="5080" y="30480"/>
                </a:lnTo>
                <a:lnTo>
                  <a:pt x="6350" y="30480"/>
                </a:lnTo>
                <a:lnTo>
                  <a:pt x="6350" y="31750"/>
                </a:lnTo>
                <a:lnTo>
                  <a:pt x="7619" y="31750"/>
                </a:lnTo>
                <a:lnTo>
                  <a:pt x="8890" y="31750"/>
                </a:lnTo>
                <a:lnTo>
                  <a:pt x="8890" y="33020"/>
                </a:lnTo>
                <a:lnTo>
                  <a:pt x="10160" y="33020"/>
                </a:lnTo>
                <a:lnTo>
                  <a:pt x="11430" y="34289"/>
                </a:lnTo>
                <a:lnTo>
                  <a:pt x="12700" y="34289"/>
                </a:lnTo>
                <a:lnTo>
                  <a:pt x="12700" y="34289"/>
                </a:lnTo>
                <a:lnTo>
                  <a:pt x="15240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20319" y="34289"/>
                </a:lnTo>
                <a:lnTo>
                  <a:pt x="21590" y="34289"/>
                </a:lnTo>
                <a:lnTo>
                  <a:pt x="22860" y="33020"/>
                </a:lnTo>
                <a:lnTo>
                  <a:pt x="24130" y="33020"/>
                </a:lnTo>
                <a:lnTo>
                  <a:pt x="25400" y="31750"/>
                </a:lnTo>
                <a:lnTo>
                  <a:pt x="26669" y="31750"/>
                </a:lnTo>
                <a:lnTo>
                  <a:pt x="26669" y="30480"/>
                </a:lnTo>
                <a:lnTo>
                  <a:pt x="27940" y="30480"/>
                </a:lnTo>
                <a:lnTo>
                  <a:pt x="27940" y="29210"/>
                </a:lnTo>
                <a:lnTo>
                  <a:pt x="29210" y="29210"/>
                </a:lnTo>
                <a:lnTo>
                  <a:pt x="29210" y="27939"/>
                </a:lnTo>
                <a:lnTo>
                  <a:pt x="30480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3019" y="22860"/>
                </a:lnTo>
                <a:lnTo>
                  <a:pt x="33019" y="21589"/>
                </a:lnTo>
                <a:lnTo>
                  <a:pt x="33019" y="20320"/>
                </a:lnTo>
                <a:lnTo>
                  <a:pt x="33019" y="19050"/>
                </a:lnTo>
                <a:lnTo>
                  <a:pt x="33019" y="1778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33674" y="1836114"/>
            <a:ext cx="132385" cy="2212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89629" y="27940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21590" y="0"/>
                </a:moveTo>
                <a:lnTo>
                  <a:pt x="10160" y="0"/>
                </a:lnTo>
                <a:lnTo>
                  <a:pt x="7620" y="1270"/>
                </a:lnTo>
                <a:lnTo>
                  <a:pt x="3810" y="5079"/>
                </a:lnTo>
                <a:lnTo>
                  <a:pt x="2540" y="7620"/>
                </a:lnTo>
                <a:lnTo>
                  <a:pt x="0" y="10160"/>
                </a:lnTo>
                <a:lnTo>
                  <a:pt x="0" y="21589"/>
                </a:lnTo>
                <a:lnTo>
                  <a:pt x="2540" y="24129"/>
                </a:lnTo>
                <a:lnTo>
                  <a:pt x="3810" y="27939"/>
                </a:lnTo>
                <a:lnTo>
                  <a:pt x="5080" y="29210"/>
                </a:lnTo>
                <a:lnTo>
                  <a:pt x="12700" y="33020"/>
                </a:lnTo>
                <a:lnTo>
                  <a:pt x="19050" y="33020"/>
                </a:lnTo>
                <a:lnTo>
                  <a:pt x="24130" y="30479"/>
                </a:lnTo>
                <a:lnTo>
                  <a:pt x="27940" y="29210"/>
                </a:lnTo>
                <a:lnTo>
                  <a:pt x="29210" y="27939"/>
                </a:lnTo>
                <a:lnTo>
                  <a:pt x="30480" y="24129"/>
                </a:lnTo>
                <a:lnTo>
                  <a:pt x="33020" y="19050"/>
                </a:lnTo>
                <a:lnTo>
                  <a:pt x="33020" y="12700"/>
                </a:lnTo>
                <a:lnTo>
                  <a:pt x="29210" y="5079"/>
                </a:lnTo>
                <a:lnTo>
                  <a:pt x="27940" y="3810"/>
                </a:lnTo>
                <a:lnTo>
                  <a:pt x="24130" y="1270"/>
                </a:lnTo>
                <a:lnTo>
                  <a:pt x="215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83279" y="27876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90" y="16510"/>
                </a:moveTo>
                <a:lnTo>
                  <a:pt x="34290" y="15239"/>
                </a:lnTo>
                <a:lnTo>
                  <a:pt x="34290" y="13970"/>
                </a:lnTo>
                <a:lnTo>
                  <a:pt x="34290" y="12700"/>
                </a:lnTo>
                <a:lnTo>
                  <a:pt x="33020" y="12700"/>
                </a:lnTo>
                <a:lnTo>
                  <a:pt x="33020" y="11429"/>
                </a:lnTo>
                <a:lnTo>
                  <a:pt x="33020" y="10160"/>
                </a:lnTo>
                <a:lnTo>
                  <a:pt x="31750" y="8889"/>
                </a:lnTo>
                <a:lnTo>
                  <a:pt x="31750" y="7620"/>
                </a:lnTo>
                <a:lnTo>
                  <a:pt x="30480" y="7620"/>
                </a:lnTo>
                <a:lnTo>
                  <a:pt x="30480" y="6350"/>
                </a:lnTo>
                <a:lnTo>
                  <a:pt x="30480" y="6350"/>
                </a:lnTo>
                <a:lnTo>
                  <a:pt x="26670" y="2539"/>
                </a:lnTo>
                <a:lnTo>
                  <a:pt x="25400" y="2539"/>
                </a:lnTo>
                <a:lnTo>
                  <a:pt x="25400" y="1270"/>
                </a:lnTo>
                <a:lnTo>
                  <a:pt x="24130" y="1270"/>
                </a:lnTo>
                <a:lnTo>
                  <a:pt x="22860" y="1270"/>
                </a:lnTo>
                <a:lnTo>
                  <a:pt x="21590" y="0"/>
                </a:lnTo>
                <a:lnTo>
                  <a:pt x="20320" y="0"/>
                </a:lnTo>
                <a:lnTo>
                  <a:pt x="19050" y="0"/>
                </a:lnTo>
                <a:lnTo>
                  <a:pt x="12700" y="0"/>
                </a:lnTo>
                <a:lnTo>
                  <a:pt x="12700" y="1270"/>
                </a:lnTo>
                <a:lnTo>
                  <a:pt x="11430" y="1270"/>
                </a:lnTo>
                <a:lnTo>
                  <a:pt x="10160" y="1270"/>
                </a:lnTo>
                <a:lnTo>
                  <a:pt x="8890" y="2539"/>
                </a:lnTo>
                <a:lnTo>
                  <a:pt x="7620" y="2539"/>
                </a:lnTo>
                <a:lnTo>
                  <a:pt x="7620" y="3810"/>
                </a:lnTo>
                <a:lnTo>
                  <a:pt x="6350" y="3810"/>
                </a:lnTo>
                <a:lnTo>
                  <a:pt x="6350" y="5079"/>
                </a:lnTo>
                <a:lnTo>
                  <a:pt x="5080" y="5079"/>
                </a:lnTo>
                <a:lnTo>
                  <a:pt x="3810" y="6350"/>
                </a:lnTo>
                <a:lnTo>
                  <a:pt x="3810" y="7620"/>
                </a:lnTo>
                <a:lnTo>
                  <a:pt x="2540" y="7620"/>
                </a:lnTo>
                <a:lnTo>
                  <a:pt x="2540" y="8889"/>
                </a:lnTo>
                <a:lnTo>
                  <a:pt x="2540" y="10160"/>
                </a:lnTo>
                <a:lnTo>
                  <a:pt x="1270" y="10160"/>
                </a:lnTo>
                <a:lnTo>
                  <a:pt x="1270" y="11429"/>
                </a:lnTo>
                <a:lnTo>
                  <a:pt x="1270" y="12700"/>
                </a:lnTo>
                <a:lnTo>
                  <a:pt x="1270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0" y="19050"/>
                </a:lnTo>
                <a:lnTo>
                  <a:pt x="1270" y="19050"/>
                </a:lnTo>
                <a:lnTo>
                  <a:pt x="1270" y="21589"/>
                </a:lnTo>
                <a:lnTo>
                  <a:pt x="1270" y="24129"/>
                </a:lnTo>
                <a:lnTo>
                  <a:pt x="2540" y="24129"/>
                </a:lnTo>
                <a:lnTo>
                  <a:pt x="2540" y="25400"/>
                </a:lnTo>
                <a:lnTo>
                  <a:pt x="2540" y="26670"/>
                </a:lnTo>
                <a:lnTo>
                  <a:pt x="3810" y="26670"/>
                </a:lnTo>
                <a:lnTo>
                  <a:pt x="3810" y="27939"/>
                </a:lnTo>
                <a:lnTo>
                  <a:pt x="5080" y="29210"/>
                </a:lnTo>
                <a:lnTo>
                  <a:pt x="6350" y="29210"/>
                </a:lnTo>
                <a:lnTo>
                  <a:pt x="7620" y="30479"/>
                </a:lnTo>
                <a:lnTo>
                  <a:pt x="8890" y="31750"/>
                </a:lnTo>
                <a:lnTo>
                  <a:pt x="10160" y="3175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70" y="34289"/>
                </a:lnTo>
                <a:lnTo>
                  <a:pt x="15240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19050" y="34289"/>
                </a:lnTo>
                <a:lnTo>
                  <a:pt x="20320" y="34289"/>
                </a:lnTo>
                <a:lnTo>
                  <a:pt x="21590" y="33020"/>
                </a:lnTo>
                <a:lnTo>
                  <a:pt x="22860" y="33020"/>
                </a:lnTo>
                <a:lnTo>
                  <a:pt x="24130" y="33020"/>
                </a:lnTo>
                <a:lnTo>
                  <a:pt x="25400" y="31750"/>
                </a:lnTo>
                <a:lnTo>
                  <a:pt x="26670" y="31750"/>
                </a:lnTo>
                <a:lnTo>
                  <a:pt x="26670" y="30479"/>
                </a:lnTo>
                <a:lnTo>
                  <a:pt x="27940" y="30479"/>
                </a:lnTo>
                <a:lnTo>
                  <a:pt x="27940" y="29210"/>
                </a:lnTo>
                <a:lnTo>
                  <a:pt x="29210" y="29210"/>
                </a:lnTo>
                <a:lnTo>
                  <a:pt x="30480" y="27939"/>
                </a:lnTo>
                <a:lnTo>
                  <a:pt x="30480" y="26670"/>
                </a:lnTo>
                <a:lnTo>
                  <a:pt x="31750" y="26670"/>
                </a:lnTo>
                <a:lnTo>
                  <a:pt x="31750" y="25400"/>
                </a:lnTo>
                <a:lnTo>
                  <a:pt x="33020" y="24129"/>
                </a:lnTo>
                <a:lnTo>
                  <a:pt x="33020" y="22860"/>
                </a:lnTo>
                <a:lnTo>
                  <a:pt x="33020" y="21589"/>
                </a:lnTo>
                <a:lnTo>
                  <a:pt x="34290" y="21589"/>
                </a:lnTo>
                <a:lnTo>
                  <a:pt x="34290" y="20320"/>
                </a:lnTo>
                <a:lnTo>
                  <a:pt x="34290" y="19050"/>
                </a:lnTo>
                <a:lnTo>
                  <a:pt x="34290" y="17779"/>
                </a:lnTo>
                <a:lnTo>
                  <a:pt x="34290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09264" y="1644344"/>
            <a:ext cx="93015" cy="70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36520" y="284352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20319" y="0"/>
                </a:moveTo>
                <a:lnTo>
                  <a:pt x="13969" y="0"/>
                </a:lnTo>
                <a:lnTo>
                  <a:pt x="6350" y="3810"/>
                </a:lnTo>
                <a:lnTo>
                  <a:pt x="3810" y="6350"/>
                </a:lnTo>
                <a:lnTo>
                  <a:pt x="0" y="13970"/>
                </a:lnTo>
                <a:lnTo>
                  <a:pt x="0" y="20320"/>
                </a:lnTo>
                <a:lnTo>
                  <a:pt x="3810" y="27940"/>
                </a:lnTo>
                <a:lnTo>
                  <a:pt x="6350" y="30480"/>
                </a:lnTo>
                <a:lnTo>
                  <a:pt x="13969" y="34290"/>
                </a:lnTo>
                <a:lnTo>
                  <a:pt x="20319" y="34290"/>
                </a:lnTo>
                <a:lnTo>
                  <a:pt x="27940" y="30480"/>
                </a:lnTo>
                <a:lnTo>
                  <a:pt x="30480" y="27940"/>
                </a:lnTo>
                <a:lnTo>
                  <a:pt x="33019" y="22860"/>
                </a:lnTo>
                <a:lnTo>
                  <a:pt x="33019" y="11430"/>
                </a:lnTo>
                <a:lnTo>
                  <a:pt x="30480" y="6350"/>
                </a:lnTo>
                <a:lnTo>
                  <a:pt x="27940" y="381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31439" y="283845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3020" y="16510"/>
                </a:moveTo>
                <a:lnTo>
                  <a:pt x="33020" y="15239"/>
                </a:lnTo>
                <a:lnTo>
                  <a:pt x="33020" y="13970"/>
                </a:lnTo>
                <a:lnTo>
                  <a:pt x="33020" y="12700"/>
                </a:lnTo>
                <a:lnTo>
                  <a:pt x="33020" y="11429"/>
                </a:lnTo>
                <a:lnTo>
                  <a:pt x="31750" y="10160"/>
                </a:lnTo>
                <a:lnTo>
                  <a:pt x="31750" y="8889"/>
                </a:lnTo>
                <a:lnTo>
                  <a:pt x="30480" y="7620"/>
                </a:lnTo>
                <a:lnTo>
                  <a:pt x="29210" y="6350"/>
                </a:lnTo>
                <a:lnTo>
                  <a:pt x="29210" y="5079"/>
                </a:lnTo>
                <a:lnTo>
                  <a:pt x="27940" y="5079"/>
                </a:lnTo>
                <a:lnTo>
                  <a:pt x="27940" y="3810"/>
                </a:lnTo>
                <a:lnTo>
                  <a:pt x="26670" y="3810"/>
                </a:lnTo>
                <a:lnTo>
                  <a:pt x="26670" y="2539"/>
                </a:lnTo>
                <a:lnTo>
                  <a:pt x="25400" y="2539"/>
                </a:lnTo>
                <a:lnTo>
                  <a:pt x="24130" y="2539"/>
                </a:lnTo>
                <a:lnTo>
                  <a:pt x="24130" y="1270"/>
                </a:lnTo>
                <a:lnTo>
                  <a:pt x="22860" y="1270"/>
                </a:lnTo>
                <a:lnTo>
                  <a:pt x="21590" y="0"/>
                </a:lnTo>
                <a:lnTo>
                  <a:pt x="20320" y="0"/>
                </a:lnTo>
                <a:lnTo>
                  <a:pt x="19050" y="0"/>
                </a:lnTo>
                <a:lnTo>
                  <a:pt x="11430" y="0"/>
                </a:lnTo>
                <a:lnTo>
                  <a:pt x="10160" y="1270"/>
                </a:lnTo>
                <a:lnTo>
                  <a:pt x="8890" y="1270"/>
                </a:lnTo>
                <a:lnTo>
                  <a:pt x="8890" y="2539"/>
                </a:lnTo>
                <a:lnTo>
                  <a:pt x="7620" y="2539"/>
                </a:lnTo>
                <a:lnTo>
                  <a:pt x="6350" y="2539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79"/>
                </a:lnTo>
                <a:lnTo>
                  <a:pt x="3810" y="6350"/>
                </a:lnTo>
                <a:lnTo>
                  <a:pt x="2540" y="6350"/>
                </a:lnTo>
                <a:lnTo>
                  <a:pt x="2540" y="7620"/>
                </a:lnTo>
                <a:lnTo>
                  <a:pt x="1270" y="8889"/>
                </a:lnTo>
                <a:lnTo>
                  <a:pt x="1270" y="10160"/>
                </a:lnTo>
                <a:lnTo>
                  <a:pt x="0" y="11429"/>
                </a:lnTo>
                <a:lnTo>
                  <a:pt x="0" y="12700"/>
                </a:lnTo>
                <a:lnTo>
                  <a:pt x="0" y="13970"/>
                </a:lnTo>
                <a:lnTo>
                  <a:pt x="0" y="16510"/>
                </a:lnTo>
                <a:lnTo>
                  <a:pt x="0" y="19050"/>
                </a:lnTo>
                <a:lnTo>
                  <a:pt x="0" y="21589"/>
                </a:lnTo>
                <a:lnTo>
                  <a:pt x="0" y="22860"/>
                </a:lnTo>
                <a:lnTo>
                  <a:pt x="1270" y="24129"/>
                </a:lnTo>
                <a:lnTo>
                  <a:pt x="1270" y="25400"/>
                </a:lnTo>
                <a:lnTo>
                  <a:pt x="2540" y="25400"/>
                </a:lnTo>
                <a:lnTo>
                  <a:pt x="2540" y="26670"/>
                </a:lnTo>
                <a:lnTo>
                  <a:pt x="3810" y="27939"/>
                </a:lnTo>
                <a:lnTo>
                  <a:pt x="5080" y="29210"/>
                </a:lnTo>
                <a:lnTo>
                  <a:pt x="6350" y="30479"/>
                </a:lnTo>
                <a:lnTo>
                  <a:pt x="7620" y="30479"/>
                </a:lnTo>
                <a:lnTo>
                  <a:pt x="8890" y="31750"/>
                </a:lnTo>
                <a:lnTo>
                  <a:pt x="10160" y="31750"/>
                </a:lnTo>
                <a:lnTo>
                  <a:pt x="10160" y="33020"/>
                </a:lnTo>
                <a:lnTo>
                  <a:pt x="12700" y="33020"/>
                </a:lnTo>
                <a:lnTo>
                  <a:pt x="15240" y="33020"/>
                </a:lnTo>
                <a:lnTo>
                  <a:pt x="16510" y="33020"/>
                </a:lnTo>
                <a:lnTo>
                  <a:pt x="17780" y="33020"/>
                </a:lnTo>
                <a:lnTo>
                  <a:pt x="20320" y="33020"/>
                </a:lnTo>
                <a:lnTo>
                  <a:pt x="22860" y="33020"/>
                </a:lnTo>
                <a:lnTo>
                  <a:pt x="22860" y="31750"/>
                </a:lnTo>
                <a:lnTo>
                  <a:pt x="24130" y="31750"/>
                </a:lnTo>
                <a:lnTo>
                  <a:pt x="25400" y="30479"/>
                </a:lnTo>
                <a:lnTo>
                  <a:pt x="26670" y="30479"/>
                </a:lnTo>
                <a:lnTo>
                  <a:pt x="27940" y="29210"/>
                </a:lnTo>
                <a:lnTo>
                  <a:pt x="29210" y="29210"/>
                </a:lnTo>
                <a:lnTo>
                  <a:pt x="29210" y="27939"/>
                </a:lnTo>
                <a:lnTo>
                  <a:pt x="29210" y="26670"/>
                </a:lnTo>
                <a:lnTo>
                  <a:pt x="30480" y="26670"/>
                </a:lnTo>
                <a:lnTo>
                  <a:pt x="30480" y="25400"/>
                </a:lnTo>
                <a:lnTo>
                  <a:pt x="31750" y="25400"/>
                </a:lnTo>
                <a:lnTo>
                  <a:pt x="31750" y="24129"/>
                </a:lnTo>
                <a:lnTo>
                  <a:pt x="33020" y="22860"/>
                </a:lnTo>
                <a:lnTo>
                  <a:pt x="33020" y="21589"/>
                </a:lnTo>
                <a:lnTo>
                  <a:pt x="33020" y="20320"/>
                </a:lnTo>
                <a:lnTo>
                  <a:pt x="33020" y="19050"/>
                </a:lnTo>
                <a:lnTo>
                  <a:pt x="33020" y="17779"/>
                </a:lnTo>
                <a:lnTo>
                  <a:pt x="33020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06140" y="13728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22860" y="0"/>
                </a:moveTo>
                <a:lnTo>
                  <a:pt x="11430" y="0"/>
                </a:lnTo>
                <a:lnTo>
                  <a:pt x="7620" y="2539"/>
                </a:lnTo>
                <a:lnTo>
                  <a:pt x="5080" y="3809"/>
                </a:lnTo>
                <a:lnTo>
                  <a:pt x="3810" y="5079"/>
                </a:lnTo>
                <a:lnTo>
                  <a:pt x="2539" y="7619"/>
                </a:lnTo>
                <a:lnTo>
                  <a:pt x="0" y="10159"/>
                </a:lnTo>
                <a:lnTo>
                  <a:pt x="0" y="21589"/>
                </a:lnTo>
                <a:lnTo>
                  <a:pt x="2539" y="24129"/>
                </a:lnTo>
                <a:lnTo>
                  <a:pt x="3810" y="27939"/>
                </a:lnTo>
                <a:lnTo>
                  <a:pt x="5080" y="29209"/>
                </a:lnTo>
                <a:lnTo>
                  <a:pt x="7620" y="30479"/>
                </a:lnTo>
                <a:lnTo>
                  <a:pt x="11430" y="33019"/>
                </a:lnTo>
                <a:lnTo>
                  <a:pt x="22860" y="33019"/>
                </a:lnTo>
                <a:lnTo>
                  <a:pt x="25400" y="30479"/>
                </a:lnTo>
                <a:lnTo>
                  <a:pt x="27939" y="29209"/>
                </a:lnTo>
                <a:lnTo>
                  <a:pt x="29210" y="27939"/>
                </a:lnTo>
                <a:lnTo>
                  <a:pt x="31750" y="24129"/>
                </a:lnTo>
                <a:lnTo>
                  <a:pt x="33020" y="21589"/>
                </a:lnTo>
                <a:lnTo>
                  <a:pt x="33020" y="10159"/>
                </a:lnTo>
                <a:lnTo>
                  <a:pt x="31750" y="7619"/>
                </a:lnTo>
                <a:lnTo>
                  <a:pt x="27939" y="3809"/>
                </a:lnTo>
                <a:lnTo>
                  <a:pt x="25400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01059" y="136651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90">
                <a:moveTo>
                  <a:pt x="33019" y="17779"/>
                </a:moveTo>
                <a:lnTo>
                  <a:pt x="33019" y="16509"/>
                </a:lnTo>
                <a:lnTo>
                  <a:pt x="33019" y="15239"/>
                </a:lnTo>
                <a:lnTo>
                  <a:pt x="33019" y="13969"/>
                </a:lnTo>
                <a:lnTo>
                  <a:pt x="33019" y="12700"/>
                </a:lnTo>
                <a:lnTo>
                  <a:pt x="31750" y="11429"/>
                </a:lnTo>
                <a:lnTo>
                  <a:pt x="31750" y="10159"/>
                </a:lnTo>
                <a:lnTo>
                  <a:pt x="31750" y="8889"/>
                </a:lnTo>
                <a:lnTo>
                  <a:pt x="30479" y="7619"/>
                </a:lnTo>
                <a:lnTo>
                  <a:pt x="29210" y="6350"/>
                </a:lnTo>
                <a:lnTo>
                  <a:pt x="29210" y="5079"/>
                </a:lnTo>
                <a:lnTo>
                  <a:pt x="27939" y="5079"/>
                </a:lnTo>
                <a:lnTo>
                  <a:pt x="26669" y="3809"/>
                </a:lnTo>
                <a:lnTo>
                  <a:pt x="25400" y="2539"/>
                </a:lnTo>
                <a:lnTo>
                  <a:pt x="24129" y="2539"/>
                </a:lnTo>
                <a:lnTo>
                  <a:pt x="24129" y="1269"/>
                </a:lnTo>
                <a:lnTo>
                  <a:pt x="22860" y="1269"/>
                </a:lnTo>
                <a:lnTo>
                  <a:pt x="21589" y="1269"/>
                </a:lnTo>
                <a:lnTo>
                  <a:pt x="20319" y="1269"/>
                </a:lnTo>
                <a:lnTo>
                  <a:pt x="19050" y="0"/>
                </a:lnTo>
                <a:lnTo>
                  <a:pt x="17779" y="0"/>
                </a:lnTo>
                <a:lnTo>
                  <a:pt x="12700" y="0"/>
                </a:lnTo>
                <a:lnTo>
                  <a:pt x="12700" y="1269"/>
                </a:lnTo>
                <a:lnTo>
                  <a:pt x="11429" y="1269"/>
                </a:lnTo>
                <a:lnTo>
                  <a:pt x="10160" y="1269"/>
                </a:lnTo>
                <a:lnTo>
                  <a:pt x="8889" y="1269"/>
                </a:lnTo>
                <a:lnTo>
                  <a:pt x="7619" y="2539"/>
                </a:lnTo>
                <a:lnTo>
                  <a:pt x="6350" y="3809"/>
                </a:lnTo>
                <a:lnTo>
                  <a:pt x="5079" y="3809"/>
                </a:lnTo>
                <a:lnTo>
                  <a:pt x="5079" y="5079"/>
                </a:lnTo>
                <a:lnTo>
                  <a:pt x="3810" y="5079"/>
                </a:lnTo>
                <a:lnTo>
                  <a:pt x="3810" y="6350"/>
                </a:lnTo>
                <a:lnTo>
                  <a:pt x="2539" y="6350"/>
                </a:lnTo>
                <a:lnTo>
                  <a:pt x="2539" y="7619"/>
                </a:lnTo>
                <a:lnTo>
                  <a:pt x="1269" y="8889"/>
                </a:lnTo>
                <a:lnTo>
                  <a:pt x="1269" y="10159"/>
                </a:lnTo>
                <a:lnTo>
                  <a:pt x="0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7779"/>
                </a:lnTo>
                <a:lnTo>
                  <a:pt x="0" y="20319"/>
                </a:lnTo>
                <a:lnTo>
                  <a:pt x="0" y="21589"/>
                </a:lnTo>
                <a:lnTo>
                  <a:pt x="0" y="22859"/>
                </a:lnTo>
                <a:lnTo>
                  <a:pt x="1269" y="24129"/>
                </a:lnTo>
                <a:lnTo>
                  <a:pt x="1269" y="25400"/>
                </a:lnTo>
                <a:lnTo>
                  <a:pt x="2539" y="26669"/>
                </a:lnTo>
                <a:lnTo>
                  <a:pt x="2539" y="27939"/>
                </a:lnTo>
                <a:lnTo>
                  <a:pt x="3810" y="27939"/>
                </a:lnTo>
                <a:lnTo>
                  <a:pt x="3810" y="29209"/>
                </a:lnTo>
                <a:lnTo>
                  <a:pt x="5079" y="29209"/>
                </a:lnTo>
                <a:lnTo>
                  <a:pt x="5079" y="30479"/>
                </a:lnTo>
                <a:lnTo>
                  <a:pt x="6350" y="30479"/>
                </a:lnTo>
                <a:lnTo>
                  <a:pt x="7619" y="31750"/>
                </a:lnTo>
                <a:lnTo>
                  <a:pt x="8889" y="33019"/>
                </a:lnTo>
                <a:lnTo>
                  <a:pt x="10160" y="33019"/>
                </a:lnTo>
                <a:lnTo>
                  <a:pt x="11429" y="33019"/>
                </a:lnTo>
                <a:lnTo>
                  <a:pt x="12700" y="33019"/>
                </a:lnTo>
                <a:lnTo>
                  <a:pt x="12700" y="34289"/>
                </a:lnTo>
                <a:lnTo>
                  <a:pt x="13969" y="34289"/>
                </a:lnTo>
                <a:lnTo>
                  <a:pt x="15239" y="34289"/>
                </a:lnTo>
                <a:lnTo>
                  <a:pt x="16510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20319" y="33019"/>
                </a:lnTo>
                <a:lnTo>
                  <a:pt x="21589" y="33019"/>
                </a:lnTo>
                <a:lnTo>
                  <a:pt x="22860" y="33019"/>
                </a:lnTo>
                <a:lnTo>
                  <a:pt x="24129" y="33019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29209"/>
                </a:lnTo>
                <a:lnTo>
                  <a:pt x="29210" y="29209"/>
                </a:lnTo>
                <a:lnTo>
                  <a:pt x="29210" y="27939"/>
                </a:lnTo>
                <a:lnTo>
                  <a:pt x="30479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1750" y="22859"/>
                </a:lnTo>
                <a:lnTo>
                  <a:pt x="33019" y="21589"/>
                </a:lnTo>
                <a:lnTo>
                  <a:pt x="33019" y="20319"/>
                </a:lnTo>
                <a:lnTo>
                  <a:pt x="33019" y="19050"/>
                </a:lnTo>
                <a:lnTo>
                  <a:pt x="33019" y="1777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22320" y="234950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19050" y="0"/>
                </a:moveTo>
                <a:lnTo>
                  <a:pt x="13969" y="0"/>
                </a:lnTo>
                <a:lnTo>
                  <a:pt x="10159" y="1270"/>
                </a:lnTo>
                <a:lnTo>
                  <a:pt x="5079" y="3810"/>
                </a:lnTo>
                <a:lnTo>
                  <a:pt x="2539" y="8889"/>
                </a:lnTo>
                <a:lnTo>
                  <a:pt x="0" y="11429"/>
                </a:lnTo>
                <a:lnTo>
                  <a:pt x="0" y="22860"/>
                </a:lnTo>
                <a:lnTo>
                  <a:pt x="2539" y="25400"/>
                </a:lnTo>
                <a:lnTo>
                  <a:pt x="5079" y="30479"/>
                </a:lnTo>
                <a:lnTo>
                  <a:pt x="10159" y="33020"/>
                </a:lnTo>
                <a:lnTo>
                  <a:pt x="13969" y="34289"/>
                </a:lnTo>
                <a:lnTo>
                  <a:pt x="19050" y="34289"/>
                </a:lnTo>
                <a:lnTo>
                  <a:pt x="24129" y="31750"/>
                </a:lnTo>
                <a:lnTo>
                  <a:pt x="27939" y="30479"/>
                </a:lnTo>
                <a:lnTo>
                  <a:pt x="30479" y="25400"/>
                </a:lnTo>
                <a:lnTo>
                  <a:pt x="33019" y="22860"/>
                </a:lnTo>
                <a:lnTo>
                  <a:pt x="33019" y="11429"/>
                </a:lnTo>
                <a:lnTo>
                  <a:pt x="30479" y="8889"/>
                </a:lnTo>
                <a:lnTo>
                  <a:pt x="27939" y="3810"/>
                </a:lnTo>
                <a:lnTo>
                  <a:pt x="24129" y="2539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15970" y="234442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34289" y="16509"/>
                </a:moveTo>
                <a:lnTo>
                  <a:pt x="34289" y="15239"/>
                </a:lnTo>
                <a:lnTo>
                  <a:pt x="34289" y="13969"/>
                </a:lnTo>
                <a:lnTo>
                  <a:pt x="34289" y="12700"/>
                </a:lnTo>
                <a:lnTo>
                  <a:pt x="33019" y="12700"/>
                </a:lnTo>
                <a:lnTo>
                  <a:pt x="33019" y="11429"/>
                </a:lnTo>
                <a:lnTo>
                  <a:pt x="33019" y="10159"/>
                </a:lnTo>
                <a:lnTo>
                  <a:pt x="33019" y="8889"/>
                </a:lnTo>
                <a:lnTo>
                  <a:pt x="31750" y="8889"/>
                </a:lnTo>
                <a:lnTo>
                  <a:pt x="31750" y="7619"/>
                </a:lnTo>
                <a:lnTo>
                  <a:pt x="30479" y="6350"/>
                </a:lnTo>
                <a:lnTo>
                  <a:pt x="30479" y="5079"/>
                </a:lnTo>
                <a:lnTo>
                  <a:pt x="29209" y="5079"/>
                </a:lnTo>
                <a:lnTo>
                  <a:pt x="29209" y="3809"/>
                </a:lnTo>
                <a:lnTo>
                  <a:pt x="27939" y="3809"/>
                </a:lnTo>
                <a:lnTo>
                  <a:pt x="27939" y="2539"/>
                </a:lnTo>
                <a:lnTo>
                  <a:pt x="26669" y="2539"/>
                </a:lnTo>
                <a:lnTo>
                  <a:pt x="25400" y="1269"/>
                </a:lnTo>
                <a:lnTo>
                  <a:pt x="24129" y="1269"/>
                </a:lnTo>
                <a:lnTo>
                  <a:pt x="22859" y="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79" y="0"/>
                </a:lnTo>
                <a:lnTo>
                  <a:pt x="16509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29" y="0"/>
                </a:lnTo>
                <a:lnTo>
                  <a:pt x="10159" y="1269"/>
                </a:lnTo>
                <a:lnTo>
                  <a:pt x="888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2539"/>
                </a:lnTo>
                <a:lnTo>
                  <a:pt x="6350" y="3809"/>
                </a:lnTo>
                <a:lnTo>
                  <a:pt x="5079" y="3809"/>
                </a:lnTo>
                <a:lnTo>
                  <a:pt x="5079" y="5079"/>
                </a:lnTo>
                <a:lnTo>
                  <a:pt x="3809" y="5079"/>
                </a:lnTo>
                <a:lnTo>
                  <a:pt x="3809" y="6350"/>
                </a:lnTo>
                <a:lnTo>
                  <a:pt x="2539" y="7619"/>
                </a:lnTo>
                <a:lnTo>
                  <a:pt x="2539" y="8889"/>
                </a:lnTo>
                <a:lnTo>
                  <a:pt x="1269" y="8889"/>
                </a:lnTo>
                <a:lnTo>
                  <a:pt x="1269" y="10159"/>
                </a:lnTo>
                <a:lnTo>
                  <a:pt x="1269" y="11429"/>
                </a:lnTo>
                <a:lnTo>
                  <a:pt x="1269" y="12700"/>
                </a:lnTo>
                <a:lnTo>
                  <a:pt x="1269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1269" y="19050"/>
                </a:lnTo>
                <a:lnTo>
                  <a:pt x="1269" y="20319"/>
                </a:lnTo>
                <a:lnTo>
                  <a:pt x="1269" y="21589"/>
                </a:lnTo>
                <a:lnTo>
                  <a:pt x="1269" y="22859"/>
                </a:lnTo>
                <a:lnTo>
                  <a:pt x="1269" y="24129"/>
                </a:lnTo>
                <a:lnTo>
                  <a:pt x="2539" y="24129"/>
                </a:lnTo>
                <a:lnTo>
                  <a:pt x="2539" y="25400"/>
                </a:lnTo>
                <a:lnTo>
                  <a:pt x="3809" y="26669"/>
                </a:lnTo>
                <a:lnTo>
                  <a:pt x="5079" y="27939"/>
                </a:lnTo>
                <a:lnTo>
                  <a:pt x="5079" y="29209"/>
                </a:lnTo>
                <a:lnTo>
                  <a:pt x="6350" y="29209"/>
                </a:lnTo>
                <a:lnTo>
                  <a:pt x="7619" y="30479"/>
                </a:lnTo>
                <a:lnTo>
                  <a:pt x="8889" y="30479"/>
                </a:lnTo>
                <a:lnTo>
                  <a:pt x="8889" y="31750"/>
                </a:lnTo>
                <a:lnTo>
                  <a:pt x="10159" y="31750"/>
                </a:lnTo>
                <a:lnTo>
                  <a:pt x="11429" y="31750"/>
                </a:lnTo>
                <a:lnTo>
                  <a:pt x="12700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7779" y="33019"/>
                </a:lnTo>
                <a:lnTo>
                  <a:pt x="20319" y="33019"/>
                </a:lnTo>
                <a:lnTo>
                  <a:pt x="22859" y="33019"/>
                </a:lnTo>
                <a:lnTo>
                  <a:pt x="22859" y="31750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29209"/>
                </a:lnTo>
                <a:lnTo>
                  <a:pt x="29209" y="29209"/>
                </a:lnTo>
                <a:lnTo>
                  <a:pt x="29209" y="27939"/>
                </a:lnTo>
                <a:lnTo>
                  <a:pt x="30479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4129"/>
                </a:lnTo>
                <a:lnTo>
                  <a:pt x="33019" y="22859"/>
                </a:lnTo>
                <a:lnTo>
                  <a:pt x="33019" y="21589"/>
                </a:lnTo>
                <a:lnTo>
                  <a:pt x="33019" y="20319"/>
                </a:lnTo>
                <a:lnTo>
                  <a:pt x="34289" y="20319"/>
                </a:lnTo>
                <a:lnTo>
                  <a:pt x="34289" y="19050"/>
                </a:lnTo>
                <a:lnTo>
                  <a:pt x="34289" y="17779"/>
                </a:lnTo>
                <a:lnTo>
                  <a:pt x="34289" y="1650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44014" y="2819094"/>
            <a:ext cx="42215" cy="1425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80310" y="187197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19050" y="0"/>
                </a:moveTo>
                <a:lnTo>
                  <a:pt x="12700" y="0"/>
                </a:lnTo>
                <a:lnTo>
                  <a:pt x="5079" y="3810"/>
                </a:lnTo>
                <a:lnTo>
                  <a:pt x="2539" y="6350"/>
                </a:lnTo>
                <a:lnTo>
                  <a:pt x="0" y="11430"/>
                </a:lnTo>
                <a:lnTo>
                  <a:pt x="0" y="22860"/>
                </a:lnTo>
                <a:lnTo>
                  <a:pt x="2539" y="27940"/>
                </a:lnTo>
                <a:lnTo>
                  <a:pt x="5079" y="30480"/>
                </a:lnTo>
                <a:lnTo>
                  <a:pt x="12700" y="34290"/>
                </a:lnTo>
                <a:lnTo>
                  <a:pt x="19050" y="34290"/>
                </a:lnTo>
                <a:lnTo>
                  <a:pt x="26669" y="30480"/>
                </a:lnTo>
                <a:lnTo>
                  <a:pt x="29209" y="27940"/>
                </a:lnTo>
                <a:lnTo>
                  <a:pt x="33019" y="20320"/>
                </a:lnTo>
                <a:lnTo>
                  <a:pt x="33019" y="13970"/>
                </a:lnTo>
                <a:lnTo>
                  <a:pt x="29209" y="6350"/>
                </a:lnTo>
                <a:lnTo>
                  <a:pt x="26669" y="381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73960" y="186690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34289" y="16510"/>
                </a:moveTo>
                <a:lnTo>
                  <a:pt x="34289" y="15239"/>
                </a:lnTo>
                <a:lnTo>
                  <a:pt x="33019" y="13970"/>
                </a:lnTo>
                <a:lnTo>
                  <a:pt x="33019" y="12700"/>
                </a:lnTo>
                <a:lnTo>
                  <a:pt x="33019" y="11429"/>
                </a:lnTo>
                <a:lnTo>
                  <a:pt x="33019" y="10160"/>
                </a:lnTo>
                <a:lnTo>
                  <a:pt x="31750" y="10160"/>
                </a:lnTo>
                <a:lnTo>
                  <a:pt x="31750" y="8889"/>
                </a:lnTo>
                <a:lnTo>
                  <a:pt x="30479" y="7620"/>
                </a:lnTo>
                <a:lnTo>
                  <a:pt x="30479" y="6350"/>
                </a:lnTo>
                <a:lnTo>
                  <a:pt x="29209" y="5079"/>
                </a:lnTo>
                <a:lnTo>
                  <a:pt x="27939" y="3810"/>
                </a:lnTo>
                <a:lnTo>
                  <a:pt x="26669" y="3810"/>
                </a:lnTo>
                <a:lnTo>
                  <a:pt x="26669" y="2539"/>
                </a:lnTo>
                <a:lnTo>
                  <a:pt x="25400" y="2539"/>
                </a:lnTo>
                <a:lnTo>
                  <a:pt x="25400" y="1270"/>
                </a:lnTo>
                <a:lnTo>
                  <a:pt x="24129" y="1270"/>
                </a:lnTo>
                <a:lnTo>
                  <a:pt x="22859" y="127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79" y="0"/>
                </a:lnTo>
                <a:lnTo>
                  <a:pt x="16509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29" y="0"/>
                </a:lnTo>
                <a:lnTo>
                  <a:pt x="10159" y="1270"/>
                </a:lnTo>
                <a:lnTo>
                  <a:pt x="8889" y="1270"/>
                </a:lnTo>
                <a:lnTo>
                  <a:pt x="7619" y="2539"/>
                </a:lnTo>
                <a:lnTo>
                  <a:pt x="6350" y="3810"/>
                </a:lnTo>
                <a:lnTo>
                  <a:pt x="5079" y="3810"/>
                </a:lnTo>
                <a:lnTo>
                  <a:pt x="5079" y="5079"/>
                </a:lnTo>
                <a:lnTo>
                  <a:pt x="3809" y="5079"/>
                </a:lnTo>
                <a:lnTo>
                  <a:pt x="3809" y="6350"/>
                </a:lnTo>
                <a:lnTo>
                  <a:pt x="2539" y="6350"/>
                </a:lnTo>
                <a:lnTo>
                  <a:pt x="2539" y="7620"/>
                </a:lnTo>
                <a:lnTo>
                  <a:pt x="2539" y="8889"/>
                </a:lnTo>
                <a:lnTo>
                  <a:pt x="1269" y="8889"/>
                </a:lnTo>
                <a:lnTo>
                  <a:pt x="1269" y="10160"/>
                </a:lnTo>
                <a:lnTo>
                  <a:pt x="1269" y="11429"/>
                </a:lnTo>
                <a:lnTo>
                  <a:pt x="0" y="12700"/>
                </a:lnTo>
                <a:lnTo>
                  <a:pt x="0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0" y="19050"/>
                </a:lnTo>
                <a:lnTo>
                  <a:pt x="0" y="20320"/>
                </a:lnTo>
                <a:lnTo>
                  <a:pt x="1269" y="21589"/>
                </a:lnTo>
                <a:lnTo>
                  <a:pt x="1269" y="22860"/>
                </a:lnTo>
                <a:lnTo>
                  <a:pt x="1269" y="24129"/>
                </a:lnTo>
                <a:lnTo>
                  <a:pt x="2539" y="24129"/>
                </a:lnTo>
                <a:lnTo>
                  <a:pt x="2539" y="25400"/>
                </a:lnTo>
                <a:lnTo>
                  <a:pt x="2539" y="26670"/>
                </a:lnTo>
                <a:lnTo>
                  <a:pt x="3809" y="26670"/>
                </a:lnTo>
                <a:lnTo>
                  <a:pt x="3809" y="27939"/>
                </a:lnTo>
                <a:lnTo>
                  <a:pt x="5079" y="27939"/>
                </a:lnTo>
                <a:lnTo>
                  <a:pt x="6350" y="29210"/>
                </a:lnTo>
                <a:lnTo>
                  <a:pt x="6350" y="30479"/>
                </a:lnTo>
                <a:lnTo>
                  <a:pt x="7619" y="30479"/>
                </a:lnTo>
                <a:lnTo>
                  <a:pt x="8889" y="31750"/>
                </a:lnTo>
                <a:lnTo>
                  <a:pt x="10159" y="31750"/>
                </a:lnTo>
                <a:lnTo>
                  <a:pt x="10159" y="33020"/>
                </a:lnTo>
                <a:lnTo>
                  <a:pt x="12700" y="33020"/>
                </a:lnTo>
                <a:lnTo>
                  <a:pt x="15239" y="33020"/>
                </a:lnTo>
                <a:lnTo>
                  <a:pt x="16509" y="33020"/>
                </a:lnTo>
                <a:lnTo>
                  <a:pt x="17779" y="33020"/>
                </a:lnTo>
                <a:lnTo>
                  <a:pt x="21589" y="33020"/>
                </a:lnTo>
                <a:lnTo>
                  <a:pt x="22859" y="33020"/>
                </a:lnTo>
                <a:lnTo>
                  <a:pt x="22859" y="31750"/>
                </a:lnTo>
                <a:lnTo>
                  <a:pt x="24129" y="31750"/>
                </a:lnTo>
                <a:lnTo>
                  <a:pt x="25400" y="31750"/>
                </a:lnTo>
                <a:lnTo>
                  <a:pt x="25400" y="30479"/>
                </a:lnTo>
                <a:lnTo>
                  <a:pt x="26669" y="30479"/>
                </a:lnTo>
                <a:lnTo>
                  <a:pt x="27939" y="29210"/>
                </a:lnTo>
                <a:lnTo>
                  <a:pt x="27939" y="27939"/>
                </a:lnTo>
                <a:lnTo>
                  <a:pt x="29209" y="27939"/>
                </a:lnTo>
                <a:lnTo>
                  <a:pt x="30479" y="26670"/>
                </a:lnTo>
                <a:lnTo>
                  <a:pt x="30479" y="25400"/>
                </a:lnTo>
                <a:lnTo>
                  <a:pt x="31750" y="24129"/>
                </a:lnTo>
                <a:lnTo>
                  <a:pt x="31750" y="22860"/>
                </a:lnTo>
                <a:lnTo>
                  <a:pt x="33019" y="22860"/>
                </a:lnTo>
                <a:lnTo>
                  <a:pt x="33019" y="21589"/>
                </a:lnTo>
                <a:lnTo>
                  <a:pt x="33019" y="20320"/>
                </a:lnTo>
                <a:lnTo>
                  <a:pt x="33019" y="19050"/>
                </a:lnTo>
                <a:lnTo>
                  <a:pt x="34289" y="17779"/>
                </a:lnTo>
                <a:lnTo>
                  <a:pt x="3428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111194" y="1430984"/>
            <a:ext cx="47295" cy="701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23160" y="21590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20319" y="0"/>
                </a:moveTo>
                <a:lnTo>
                  <a:pt x="13969" y="0"/>
                </a:lnTo>
                <a:lnTo>
                  <a:pt x="3809" y="5079"/>
                </a:lnTo>
                <a:lnTo>
                  <a:pt x="1269" y="10160"/>
                </a:lnTo>
                <a:lnTo>
                  <a:pt x="0" y="13970"/>
                </a:lnTo>
                <a:lnTo>
                  <a:pt x="0" y="20320"/>
                </a:lnTo>
                <a:lnTo>
                  <a:pt x="1269" y="22860"/>
                </a:lnTo>
                <a:lnTo>
                  <a:pt x="2539" y="24129"/>
                </a:lnTo>
                <a:lnTo>
                  <a:pt x="3809" y="27939"/>
                </a:lnTo>
                <a:lnTo>
                  <a:pt x="8889" y="30479"/>
                </a:lnTo>
                <a:lnTo>
                  <a:pt x="11429" y="33020"/>
                </a:lnTo>
                <a:lnTo>
                  <a:pt x="22859" y="33020"/>
                </a:lnTo>
                <a:lnTo>
                  <a:pt x="25400" y="30479"/>
                </a:lnTo>
                <a:lnTo>
                  <a:pt x="30479" y="27939"/>
                </a:lnTo>
                <a:lnTo>
                  <a:pt x="31750" y="24129"/>
                </a:lnTo>
                <a:lnTo>
                  <a:pt x="33019" y="22860"/>
                </a:lnTo>
                <a:lnTo>
                  <a:pt x="33019" y="10160"/>
                </a:lnTo>
                <a:lnTo>
                  <a:pt x="30479" y="5079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18079" y="215265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33019" y="17779"/>
                </a:moveTo>
                <a:lnTo>
                  <a:pt x="33019" y="17779"/>
                </a:lnTo>
                <a:lnTo>
                  <a:pt x="33019" y="11429"/>
                </a:lnTo>
                <a:lnTo>
                  <a:pt x="31750" y="10160"/>
                </a:lnTo>
                <a:lnTo>
                  <a:pt x="31750" y="8889"/>
                </a:lnTo>
                <a:lnTo>
                  <a:pt x="30480" y="8889"/>
                </a:lnTo>
                <a:lnTo>
                  <a:pt x="30480" y="7620"/>
                </a:lnTo>
                <a:lnTo>
                  <a:pt x="29209" y="6350"/>
                </a:lnTo>
                <a:lnTo>
                  <a:pt x="29209" y="5079"/>
                </a:lnTo>
                <a:lnTo>
                  <a:pt x="27939" y="5079"/>
                </a:lnTo>
                <a:lnTo>
                  <a:pt x="26669" y="3810"/>
                </a:lnTo>
                <a:lnTo>
                  <a:pt x="25400" y="2539"/>
                </a:lnTo>
                <a:lnTo>
                  <a:pt x="24130" y="2539"/>
                </a:lnTo>
                <a:lnTo>
                  <a:pt x="22859" y="2539"/>
                </a:lnTo>
                <a:lnTo>
                  <a:pt x="22859" y="1270"/>
                </a:lnTo>
                <a:lnTo>
                  <a:pt x="21589" y="1270"/>
                </a:lnTo>
                <a:lnTo>
                  <a:pt x="20319" y="1270"/>
                </a:lnTo>
                <a:lnTo>
                  <a:pt x="20319" y="0"/>
                </a:lnTo>
                <a:lnTo>
                  <a:pt x="19050" y="0"/>
                </a:lnTo>
                <a:lnTo>
                  <a:pt x="17780" y="0"/>
                </a:lnTo>
                <a:lnTo>
                  <a:pt x="16509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1270"/>
                </a:lnTo>
                <a:lnTo>
                  <a:pt x="11430" y="1270"/>
                </a:lnTo>
                <a:lnTo>
                  <a:pt x="10159" y="1270"/>
                </a:lnTo>
                <a:lnTo>
                  <a:pt x="10159" y="2539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3810"/>
                </a:lnTo>
                <a:lnTo>
                  <a:pt x="6350" y="5079"/>
                </a:lnTo>
                <a:lnTo>
                  <a:pt x="5080" y="5079"/>
                </a:lnTo>
                <a:lnTo>
                  <a:pt x="3809" y="5079"/>
                </a:lnTo>
                <a:lnTo>
                  <a:pt x="3809" y="6350"/>
                </a:lnTo>
                <a:lnTo>
                  <a:pt x="3809" y="7620"/>
                </a:lnTo>
                <a:lnTo>
                  <a:pt x="2539" y="7620"/>
                </a:lnTo>
                <a:lnTo>
                  <a:pt x="2539" y="8889"/>
                </a:lnTo>
                <a:lnTo>
                  <a:pt x="1269" y="8889"/>
                </a:lnTo>
                <a:lnTo>
                  <a:pt x="1269" y="10160"/>
                </a:lnTo>
                <a:lnTo>
                  <a:pt x="1269" y="11429"/>
                </a:lnTo>
                <a:lnTo>
                  <a:pt x="0" y="12700"/>
                </a:lnTo>
                <a:lnTo>
                  <a:pt x="0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0" y="19050"/>
                </a:lnTo>
                <a:lnTo>
                  <a:pt x="0" y="20320"/>
                </a:lnTo>
                <a:lnTo>
                  <a:pt x="0" y="21589"/>
                </a:lnTo>
                <a:lnTo>
                  <a:pt x="1269" y="22860"/>
                </a:lnTo>
                <a:lnTo>
                  <a:pt x="1269" y="24129"/>
                </a:lnTo>
                <a:lnTo>
                  <a:pt x="1269" y="25400"/>
                </a:lnTo>
                <a:lnTo>
                  <a:pt x="2539" y="26670"/>
                </a:lnTo>
                <a:lnTo>
                  <a:pt x="3809" y="27939"/>
                </a:lnTo>
                <a:lnTo>
                  <a:pt x="3809" y="29210"/>
                </a:lnTo>
                <a:lnTo>
                  <a:pt x="5080" y="29210"/>
                </a:lnTo>
                <a:lnTo>
                  <a:pt x="6350" y="30479"/>
                </a:lnTo>
                <a:lnTo>
                  <a:pt x="7619" y="31750"/>
                </a:lnTo>
                <a:lnTo>
                  <a:pt x="8889" y="31750"/>
                </a:lnTo>
                <a:lnTo>
                  <a:pt x="8889" y="33020"/>
                </a:lnTo>
                <a:lnTo>
                  <a:pt x="10159" y="3302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69" y="34289"/>
                </a:lnTo>
                <a:lnTo>
                  <a:pt x="15239" y="34289"/>
                </a:lnTo>
                <a:lnTo>
                  <a:pt x="16509" y="34289"/>
                </a:lnTo>
                <a:lnTo>
                  <a:pt x="17780" y="34289"/>
                </a:lnTo>
                <a:lnTo>
                  <a:pt x="20319" y="34289"/>
                </a:lnTo>
                <a:lnTo>
                  <a:pt x="20319" y="33020"/>
                </a:lnTo>
                <a:lnTo>
                  <a:pt x="21589" y="33020"/>
                </a:lnTo>
                <a:lnTo>
                  <a:pt x="22859" y="33020"/>
                </a:lnTo>
                <a:lnTo>
                  <a:pt x="24130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30479"/>
                </a:lnTo>
                <a:lnTo>
                  <a:pt x="27939" y="29210"/>
                </a:lnTo>
                <a:lnTo>
                  <a:pt x="29209" y="29210"/>
                </a:lnTo>
                <a:lnTo>
                  <a:pt x="29209" y="27939"/>
                </a:lnTo>
                <a:lnTo>
                  <a:pt x="30480" y="27939"/>
                </a:lnTo>
                <a:lnTo>
                  <a:pt x="30480" y="26670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2860"/>
                </a:lnTo>
                <a:lnTo>
                  <a:pt x="33019" y="21589"/>
                </a:lnTo>
                <a:lnTo>
                  <a:pt x="33019" y="20320"/>
                </a:lnTo>
                <a:lnTo>
                  <a:pt x="33019" y="19050"/>
                </a:lnTo>
                <a:lnTo>
                  <a:pt x="33019" y="1777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14550" y="158623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22860" y="0"/>
                </a:moveTo>
                <a:lnTo>
                  <a:pt x="11430" y="0"/>
                </a:lnTo>
                <a:lnTo>
                  <a:pt x="8889" y="1270"/>
                </a:lnTo>
                <a:lnTo>
                  <a:pt x="6350" y="3810"/>
                </a:lnTo>
                <a:lnTo>
                  <a:pt x="3810" y="5080"/>
                </a:lnTo>
                <a:lnTo>
                  <a:pt x="0" y="12700"/>
                </a:lnTo>
                <a:lnTo>
                  <a:pt x="0" y="19050"/>
                </a:lnTo>
                <a:lnTo>
                  <a:pt x="1269" y="21590"/>
                </a:lnTo>
                <a:lnTo>
                  <a:pt x="2539" y="25400"/>
                </a:lnTo>
                <a:lnTo>
                  <a:pt x="6350" y="29210"/>
                </a:lnTo>
                <a:lnTo>
                  <a:pt x="13969" y="33020"/>
                </a:lnTo>
                <a:lnTo>
                  <a:pt x="20319" y="33020"/>
                </a:lnTo>
                <a:lnTo>
                  <a:pt x="27939" y="29210"/>
                </a:lnTo>
                <a:lnTo>
                  <a:pt x="29210" y="26670"/>
                </a:lnTo>
                <a:lnTo>
                  <a:pt x="30480" y="25400"/>
                </a:lnTo>
                <a:lnTo>
                  <a:pt x="33019" y="21590"/>
                </a:lnTo>
                <a:lnTo>
                  <a:pt x="33019" y="10160"/>
                </a:lnTo>
                <a:lnTo>
                  <a:pt x="30480" y="7620"/>
                </a:lnTo>
                <a:lnTo>
                  <a:pt x="29210" y="5080"/>
                </a:lnTo>
                <a:lnTo>
                  <a:pt x="25400" y="1270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09470" y="157988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90">
                <a:moveTo>
                  <a:pt x="33019" y="16510"/>
                </a:moveTo>
                <a:lnTo>
                  <a:pt x="33019" y="15240"/>
                </a:lnTo>
                <a:lnTo>
                  <a:pt x="33019" y="13970"/>
                </a:lnTo>
                <a:lnTo>
                  <a:pt x="33019" y="12700"/>
                </a:lnTo>
                <a:lnTo>
                  <a:pt x="33019" y="11430"/>
                </a:lnTo>
                <a:lnTo>
                  <a:pt x="31750" y="11430"/>
                </a:lnTo>
                <a:lnTo>
                  <a:pt x="31750" y="10160"/>
                </a:lnTo>
                <a:lnTo>
                  <a:pt x="30480" y="8890"/>
                </a:lnTo>
                <a:lnTo>
                  <a:pt x="30480" y="7620"/>
                </a:lnTo>
                <a:lnTo>
                  <a:pt x="29210" y="7620"/>
                </a:lnTo>
                <a:lnTo>
                  <a:pt x="29210" y="6350"/>
                </a:lnTo>
                <a:lnTo>
                  <a:pt x="25400" y="2540"/>
                </a:lnTo>
                <a:lnTo>
                  <a:pt x="24130" y="2540"/>
                </a:lnTo>
                <a:lnTo>
                  <a:pt x="22860" y="1270"/>
                </a:lnTo>
                <a:lnTo>
                  <a:pt x="21590" y="1270"/>
                </a:lnTo>
                <a:lnTo>
                  <a:pt x="20319" y="1270"/>
                </a:lnTo>
                <a:lnTo>
                  <a:pt x="19050" y="0"/>
                </a:lnTo>
                <a:lnTo>
                  <a:pt x="17780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60" y="1270"/>
                </a:lnTo>
                <a:lnTo>
                  <a:pt x="8890" y="1270"/>
                </a:lnTo>
                <a:lnTo>
                  <a:pt x="8890" y="2540"/>
                </a:lnTo>
                <a:lnTo>
                  <a:pt x="7619" y="2540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80"/>
                </a:lnTo>
                <a:lnTo>
                  <a:pt x="3810" y="5080"/>
                </a:lnTo>
                <a:lnTo>
                  <a:pt x="3810" y="6350"/>
                </a:lnTo>
                <a:lnTo>
                  <a:pt x="2540" y="7620"/>
                </a:lnTo>
                <a:lnTo>
                  <a:pt x="1269" y="8890"/>
                </a:lnTo>
                <a:lnTo>
                  <a:pt x="1269" y="10160"/>
                </a:lnTo>
                <a:lnTo>
                  <a:pt x="0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90"/>
                </a:lnTo>
                <a:lnTo>
                  <a:pt x="0" y="22860"/>
                </a:lnTo>
                <a:lnTo>
                  <a:pt x="1269" y="24130"/>
                </a:lnTo>
                <a:lnTo>
                  <a:pt x="1269" y="25400"/>
                </a:lnTo>
                <a:lnTo>
                  <a:pt x="2540" y="26670"/>
                </a:lnTo>
                <a:lnTo>
                  <a:pt x="3810" y="27940"/>
                </a:lnTo>
                <a:lnTo>
                  <a:pt x="3810" y="29210"/>
                </a:lnTo>
                <a:lnTo>
                  <a:pt x="5080" y="29210"/>
                </a:lnTo>
                <a:lnTo>
                  <a:pt x="5080" y="30480"/>
                </a:lnTo>
                <a:lnTo>
                  <a:pt x="6350" y="30480"/>
                </a:lnTo>
                <a:lnTo>
                  <a:pt x="7619" y="31750"/>
                </a:lnTo>
                <a:lnTo>
                  <a:pt x="8890" y="31750"/>
                </a:lnTo>
                <a:lnTo>
                  <a:pt x="8890" y="33020"/>
                </a:lnTo>
                <a:lnTo>
                  <a:pt x="11430" y="33020"/>
                </a:lnTo>
                <a:lnTo>
                  <a:pt x="13969" y="33020"/>
                </a:lnTo>
                <a:lnTo>
                  <a:pt x="13969" y="34290"/>
                </a:lnTo>
                <a:lnTo>
                  <a:pt x="16510" y="34290"/>
                </a:lnTo>
                <a:lnTo>
                  <a:pt x="17780" y="34290"/>
                </a:lnTo>
                <a:lnTo>
                  <a:pt x="19050" y="33020"/>
                </a:lnTo>
                <a:lnTo>
                  <a:pt x="20319" y="33020"/>
                </a:lnTo>
                <a:lnTo>
                  <a:pt x="21590" y="33020"/>
                </a:lnTo>
                <a:lnTo>
                  <a:pt x="22860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0480"/>
                </a:lnTo>
                <a:lnTo>
                  <a:pt x="27940" y="29210"/>
                </a:lnTo>
                <a:lnTo>
                  <a:pt x="29210" y="27940"/>
                </a:lnTo>
                <a:lnTo>
                  <a:pt x="29210" y="26670"/>
                </a:lnTo>
                <a:lnTo>
                  <a:pt x="30480" y="26670"/>
                </a:lnTo>
                <a:lnTo>
                  <a:pt x="30480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19" y="21590"/>
                </a:lnTo>
                <a:lnTo>
                  <a:pt x="33019" y="20320"/>
                </a:lnTo>
                <a:lnTo>
                  <a:pt x="33019" y="19050"/>
                </a:lnTo>
                <a:lnTo>
                  <a:pt x="33019" y="17780"/>
                </a:lnTo>
                <a:lnTo>
                  <a:pt x="3301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46530" y="273685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19050" y="0"/>
                </a:moveTo>
                <a:lnTo>
                  <a:pt x="12700" y="0"/>
                </a:lnTo>
                <a:lnTo>
                  <a:pt x="5079" y="3810"/>
                </a:lnTo>
                <a:lnTo>
                  <a:pt x="3809" y="6350"/>
                </a:lnTo>
                <a:lnTo>
                  <a:pt x="1269" y="8889"/>
                </a:lnTo>
                <a:lnTo>
                  <a:pt x="0" y="11429"/>
                </a:lnTo>
                <a:lnTo>
                  <a:pt x="0" y="22860"/>
                </a:lnTo>
                <a:lnTo>
                  <a:pt x="1269" y="25400"/>
                </a:lnTo>
                <a:lnTo>
                  <a:pt x="3809" y="27939"/>
                </a:lnTo>
                <a:lnTo>
                  <a:pt x="5079" y="30479"/>
                </a:lnTo>
                <a:lnTo>
                  <a:pt x="12700" y="34289"/>
                </a:lnTo>
                <a:lnTo>
                  <a:pt x="19050" y="34289"/>
                </a:lnTo>
                <a:lnTo>
                  <a:pt x="22859" y="33020"/>
                </a:lnTo>
                <a:lnTo>
                  <a:pt x="27939" y="30479"/>
                </a:lnTo>
                <a:lnTo>
                  <a:pt x="33019" y="20320"/>
                </a:lnTo>
                <a:lnTo>
                  <a:pt x="33019" y="13970"/>
                </a:lnTo>
                <a:lnTo>
                  <a:pt x="27939" y="3810"/>
                </a:lnTo>
                <a:lnTo>
                  <a:pt x="22859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40180" y="273177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89" y="16509"/>
                </a:moveTo>
                <a:lnTo>
                  <a:pt x="34289" y="16509"/>
                </a:lnTo>
                <a:lnTo>
                  <a:pt x="34289" y="12700"/>
                </a:lnTo>
                <a:lnTo>
                  <a:pt x="33019" y="11429"/>
                </a:lnTo>
                <a:lnTo>
                  <a:pt x="33019" y="10159"/>
                </a:lnTo>
                <a:lnTo>
                  <a:pt x="31750" y="10159"/>
                </a:lnTo>
                <a:lnTo>
                  <a:pt x="31750" y="8889"/>
                </a:lnTo>
                <a:lnTo>
                  <a:pt x="31750" y="7619"/>
                </a:lnTo>
                <a:lnTo>
                  <a:pt x="30479" y="7619"/>
                </a:lnTo>
                <a:lnTo>
                  <a:pt x="30479" y="6350"/>
                </a:lnTo>
                <a:lnTo>
                  <a:pt x="29209" y="5079"/>
                </a:lnTo>
                <a:lnTo>
                  <a:pt x="27939" y="3809"/>
                </a:lnTo>
                <a:lnTo>
                  <a:pt x="26669" y="2539"/>
                </a:lnTo>
                <a:lnTo>
                  <a:pt x="25400" y="2539"/>
                </a:lnTo>
                <a:lnTo>
                  <a:pt x="24129" y="1269"/>
                </a:lnTo>
                <a:lnTo>
                  <a:pt x="22859" y="1269"/>
                </a:lnTo>
                <a:lnTo>
                  <a:pt x="21589" y="0"/>
                </a:lnTo>
                <a:lnTo>
                  <a:pt x="20319" y="0"/>
                </a:lnTo>
                <a:lnTo>
                  <a:pt x="11429" y="0"/>
                </a:lnTo>
                <a:lnTo>
                  <a:pt x="11429" y="1269"/>
                </a:lnTo>
                <a:lnTo>
                  <a:pt x="1015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7619" y="3809"/>
                </a:lnTo>
                <a:lnTo>
                  <a:pt x="6350" y="3809"/>
                </a:lnTo>
                <a:lnTo>
                  <a:pt x="5079" y="5079"/>
                </a:lnTo>
                <a:lnTo>
                  <a:pt x="5079" y="6350"/>
                </a:lnTo>
                <a:lnTo>
                  <a:pt x="3809" y="6350"/>
                </a:lnTo>
                <a:lnTo>
                  <a:pt x="3809" y="7619"/>
                </a:lnTo>
                <a:lnTo>
                  <a:pt x="2539" y="7619"/>
                </a:lnTo>
                <a:lnTo>
                  <a:pt x="2539" y="8889"/>
                </a:lnTo>
                <a:lnTo>
                  <a:pt x="2539" y="10159"/>
                </a:lnTo>
                <a:lnTo>
                  <a:pt x="1269" y="10159"/>
                </a:lnTo>
                <a:lnTo>
                  <a:pt x="1269" y="11429"/>
                </a:lnTo>
                <a:lnTo>
                  <a:pt x="1269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9050"/>
                </a:lnTo>
                <a:lnTo>
                  <a:pt x="0" y="20319"/>
                </a:lnTo>
                <a:lnTo>
                  <a:pt x="1269" y="21589"/>
                </a:lnTo>
                <a:lnTo>
                  <a:pt x="1269" y="22859"/>
                </a:lnTo>
                <a:lnTo>
                  <a:pt x="2539" y="24129"/>
                </a:lnTo>
                <a:lnTo>
                  <a:pt x="2539" y="25400"/>
                </a:lnTo>
                <a:lnTo>
                  <a:pt x="3809" y="26669"/>
                </a:lnTo>
                <a:lnTo>
                  <a:pt x="5079" y="27939"/>
                </a:lnTo>
                <a:lnTo>
                  <a:pt x="5079" y="29209"/>
                </a:lnTo>
                <a:lnTo>
                  <a:pt x="6350" y="29209"/>
                </a:lnTo>
                <a:lnTo>
                  <a:pt x="7619" y="30479"/>
                </a:lnTo>
                <a:lnTo>
                  <a:pt x="7619" y="31750"/>
                </a:lnTo>
                <a:lnTo>
                  <a:pt x="8889" y="31750"/>
                </a:lnTo>
                <a:lnTo>
                  <a:pt x="10159" y="31750"/>
                </a:lnTo>
                <a:lnTo>
                  <a:pt x="10159" y="31750"/>
                </a:lnTo>
                <a:lnTo>
                  <a:pt x="11429" y="33019"/>
                </a:lnTo>
                <a:lnTo>
                  <a:pt x="13969" y="33019"/>
                </a:lnTo>
                <a:lnTo>
                  <a:pt x="15239" y="34289"/>
                </a:lnTo>
                <a:lnTo>
                  <a:pt x="16509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19050" y="33019"/>
                </a:lnTo>
                <a:lnTo>
                  <a:pt x="20319" y="33019"/>
                </a:lnTo>
                <a:lnTo>
                  <a:pt x="21589" y="33019"/>
                </a:lnTo>
                <a:lnTo>
                  <a:pt x="22859" y="33019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1750"/>
                </a:lnTo>
                <a:lnTo>
                  <a:pt x="26669" y="30479"/>
                </a:lnTo>
                <a:lnTo>
                  <a:pt x="27939" y="30479"/>
                </a:lnTo>
                <a:lnTo>
                  <a:pt x="27939" y="29209"/>
                </a:lnTo>
                <a:lnTo>
                  <a:pt x="29209" y="29209"/>
                </a:lnTo>
                <a:lnTo>
                  <a:pt x="29209" y="27939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2859"/>
                </a:lnTo>
                <a:lnTo>
                  <a:pt x="33019" y="21589"/>
                </a:lnTo>
                <a:lnTo>
                  <a:pt x="34289" y="21589"/>
                </a:lnTo>
                <a:lnTo>
                  <a:pt x="34289" y="20319"/>
                </a:lnTo>
                <a:lnTo>
                  <a:pt x="34289" y="19050"/>
                </a:lnTo>
                <a:lnTo>
                  <a:pt x="34289" y="17779"/>
                </a:lnTo>
                <a:lnTo>
                  <a:pt x="34289" y="1650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03829" y="304672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22859" y="0"/>
                </a:moveTo>
                <a:lnTo>
                  <a:pt x="11430" y="0"/>
                </a:lnTo>
                <a:lnTo>
                  <a:pt x="8889" y="1270"/>
                </a:lnTo>
                <a:lnTo>
                  <a:pt x="6350" y="3810"/>
                </a:lnTo>
                <a:lnTo>
                  <a:pt x="3809" y="5080"/>
                </a:lnTo>
                <a:lnTo>
                  <a:pt x="0" y="12700"/>
                </a:lnTo>
                <a:lnTo>
                  <a:pt x="0" y="19050"/>
                </a:lnTo>
                <a:lnTo>
                  <a:pt x="1269" y="21590"/>
                </a:lnTo>
                <a:lnTo>
                  <a:pt x="2539" y="25400"/>
                </a:lnTo>
                <a:lnTo>
                  <a:pt x="3809" y="27940"/>
                </a:lnTo>
                <a:lnTo>
                  <a:pt x="13969" y="33020"/>
                </a:lnTo>
                <a:lnTo>
                  <a:pt x="20319" y="33020"/>
                </a:lnTo>
                <a:lnTo>
                  <a:pt x="30480" y="27940"/>
                </a:lnTo>
                <a:lnTo>
                  <a:pt x="31750" y="25400"/>
                </a:lnTo>
                <a:lnTo>
                  <a:pt x="33019" y="21590"/>
                </a:lnTo>
                <a:lnTo>
                  <a:pt x="34289" y="19050"/>
                </a:lnTo>
                <a:lnTo>
                  <a:pt x="34289" y="12700"/>
                </a:lnTo>
                <a:lnTo>
                  <a:pt x="30480" y="5080"/>
                </a:lnTo>
                <a:lnTo>
                  <a:pt x="27939" y="3810"/>
                </a:lnTo>
                <a:lnTo>
                  <a:pt x="25400" y="1270"/>
                </a:lnTo>
                <a:lnTo>
                  <a:pt x="22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98750" y="304037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33019" y="16510"/>
                </a:moveTo>
                <a:lnTo>
                  <a:pt x="33019" y="15240"/>
                </a:lnTo>
                <a:lnTo>
                  <a:pt x="33019" y="13970"/>
                </a:lnTo>
                <a:lnTo>
                  <a:pt x="33019" y="12700"/>
                </a:lnTo>
                <a:lnTo>
                  <a:pt x="33019" y="11430"/>
                </a:lnTo>
                <a:lnTo>
                  <a:pt x="31750" y="10160"/>
                </a:lnTo>
                <a:lnTo>
                  <a:pt x="31750" y="8890"/>
                </a:lnTo>
                <a:lnTo>
                  <a:pt x="30480" y="7620"/>
                </a:lnTo>
                <a:lnTo>
                  <a:pt x="30480" y="6350"/>
                </a:lnTo>
                <a:lnTo>
                  <a:pt x="29210" y="6350"/>
                </a:lnTo>
                <a:lnTo>
                  <a:pt x="29210" y="5080"/>
                </a:lnTo>
                <a:lnTo>
                  <a:pt x="27939" y="5080"/>
                </a:lnTo>
                <a:lnTo>
                  <a:pt x="27939" y="3810"/>
                </a:lnTo>
                <a:lnTo>
                  <a:pt x="26669" y="3810"/>
                </a:lnTo>
                <a:lnTo>
                  <a:pt x="26669" y="2540"/>
                </a:lnTo>
                <a:lnTo>
                  <a:pt x="25400" y="2540"/>
                </a:lnTo>
                <a:lnTo>
                  <a:pt x="24130" y="2540"/>
                </a:lnTo>
                <a:lnTo>
                  <a:pt x="22860" y="1270"/>
                </a:lnTo>
                <a:lnTo>
                  <a:pt x="21589" y="1270"/>
                </a:lnTo>
                <a:lnTo>
                  <a:pt x="21589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60" y="1270"/>
                </a:lnTo>
                <a:lnTo>
                  <a:pt x="10160" y="1270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80"/>
                </a:lnTo>
                <a:lnTo>
                  <a:pt x="3810" y="6350"/>
                </a:lnTo>
                <a:lnTo>
                  <a:pt x="2539" y="7620"/>
                </a:lnTo>
                <a:lnTo>
                  <a:pt x="2539" y="8890"/>
                </a:lnTo>
                <a:lnTo>
                  <a:pt x="1269" y="10160"/>
                </a:lnTo>
                <a:lnTo>
                  <a:pt x="1269" y="11430"/>
                </a:lnTo>
                <a:lnTo>
                  <a:pt x="0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90"/>
                </a:lnTo>
                <a:lnTo>
                  <a:pt x="1269" y="22860"/>
                </a:lnTo>
                <a:lnTo>
                  <a:pt x="1269" y="24130"/>
                </a:lnTo>
                <a:lnTo>
                  <a:pt x="2539" y="25400"/>
                </a:lnTo>
                <a:lnTo>
                  <a:pt x="2539" y="26670"/>
                </a:lnTo>
                <a:lnTo>
                  <a:pt x="3810" y="26670"/>
                </a:lnTo>
                <a:lnTo>
                  <a:pt x="3810" y="27940"/>
                </a:lnTo>
                <a:lnTo>
                  <a:pt x="5080" y="29210"/>
                </a:lnTo>
                <a:lnTo>
                  <a:pt x="6350" y="30480"/>
                </a:lnTo>
                <a:lnTo>
                  <a:pt x="7619" y="30480"/>
                </a:lnTo>
                <a:lnTo>
                  <a:pt x="7619" y="31750"/>
                </a:lnTo>
                <a:lnTo>
                  <a:pt x="8889" y="31750"/>
                </a:lnTo>
                <a:lnTo>
                  <a:pt x="10160" y="3302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69" y="34290"/>
                </a:lnTo>
                <a:lnTo>
                  <a:pt x="15239" y="34290"/>
                </a:lnTo>
                <a:lnTo>
                  <a:pt x="16510" y="34290"/>
                </a:lnTo>
                <a:lnTo>
                  <a:pt x="17780" y="34290"/>
                </a:lnTo>
                <a:lnTo>
                  <a:pt x="20319" y="34290"/>
                </a:lnTo>
                <a:lnTo>
                  <a:pt x="21589" y="33020"/>
                </a:lnTo>
                <a:lnTo>
                  <a:pt x="22860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0480"/>
                </a:lnTo>
                <a:lnTo>
                  <a:pt x="27939" y="29210"/>
                </a:lnTo>
                <a:lnTo>
                  <a:pt x="29210" y="29210"/>
                </a:lnTo>
                <a:lnTo>
                  <a:pt x="29210" y="27940"/>
                </a:lnTo>
                <a:lnTo>
                  <a:pt x="30480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3019" y="22860"/>
                </a:lnTo>
                <a:lnTo>
                  <a:pt x="33019" y="21590"/>
                </a:lnTo>
                <a:lnTo>
                  <a:pt x="33019" y="20320"/>
                </a:lnTo>
                <a:lnTo>
                  <a:pt x="33019" y="19050"/>
                </a:lnTo>
                <a:lnTo>
                  <a:pt x="33019" y="17780"/>
                </a:lnTo>
                <a:lnTo>
                  <a:pt x="3301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55314" y="3003244"/>
            <a:ext cx="103175" cy="930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817370" y="205740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19050" y="0"/>
                </a:moveTo>
                <a:lnTo>
                  <a:pt x="12700" y="0"/>
                </a:lnTo>
                <a:lnTo>
                  <a:pt x="5080" y="3810"/>
                </a:lnTo>
                <a:lnTo>
                  <a:pt x="3810" y="6350"/>
                </a:lnTo>
                <a:lnTo>
                  <a:pt x="1269" y="8889"/>
                </a:lnTo>
                <a:lnTo>
                  <a:pt x="0" y="11429"/>
                </a:lnTo>
                <a:lnTo>
                  <a:pt x="0" y="22860"/>
                </a:lnTo>
                <a:lnTo>
                  <a:pt x="1269" y="25400"/>
                </a:lnTo>
                <a:lnTo>
                  <a:pt x="3810" y="27939"/>
                </a:lnTo>
                <a:lnTo>
                  <a:pt x="5080" y="30479"/>
                </a:lnTo>
                <a:lnTo>
                  <a:pt x="12700" y="34289"/>
                </a:lnTo>
                <a:lnTo>
                  <a:pt x="19050" y="34289"/>
                </a:lnTo>
                <a:lnTo>
                  <a:pt x="26669" y="30479"/>
                </a:lnTo>
                <a:lnTo>
                  <a:pt x="29210" y="27939"/>
                </a:lnTo>
                <a:lnTo>
                  <a:pt x="33019" y="20320"/>
                </a:lnTo>
                <a:lnTo>
                  <a:pt x="33019" y="13970"/>
                </a:lnTo>
                <a:lnTo>
                  <a:pt x="29210" y="6350"/>
                </a:lnTo>
                <a:lnTo>
                  <a:pt x="26669" y="381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11020" y="205232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34290" y="16509"/>
                </a:moveTo>
                <a:lnTo>
                  <a:pt x="34290" y="15239"/>
                </a:lnTo>
                <a:lnTo>
                  <a:pt x="33019" y="13969"/>
                </a:lnTo>
                <a:lnTo>
                  <a:pt x="33019" y="12700"/>
                </a:lnTo>
                <a:lnTo>
                  <a:pt x="33019" y="11429"/>
                </a:lnTo>
                <a:lnTo>
                  <a:pt x="33019" y="10159"/>
                </a:lnTo>
                <a:lnTo>
                  <a:pt x="31750" y="8889"/>
                </a:lnTo>
                <a:lnTo>
                  <a:pt x="31750" y="7619"/>
                </a:lnTo>
                <a:lnTo>
                  <a:pt x="30480" y="6350"/>
                </a:lnTo>
                <a:lnTo>
                  <a:pt x="29210" y="5079"/>
                </a:lnTo>
                <a:lnTo>
                  <a:pt x="27940" y="3809"/>
                </a:lnTo>
                <a:lnTo>
                  <a:pt x="26669" y="3809"/>
                </a:lnTo>
                <a:lnTo>
                  <a:pt x="26669" y="2539"/>
                </a:lnTo>
                <a:lnTo>
                  <a:pt x="25400" y="1269"/>
                </a:lnTo>
                <a:lnTo>
                  <a:pt x="24130" y="1269"/>
                </a:lnTo>
                <a:lnTo>
                  <a:pt x="22860" y="1269"/>
                </a:lnTo>
                <a:lnTo>
                  <a:pt x="21590" y="0"/>
                </a:lnTo>
                <a:lnTo>
                  <a:pt x="20319" y="0"/>
                </a:lnTo>
                <a:lnTo>
                  <a:pt x="11430" y="0"/>
                </a:lnTo>
                <a:lnTo>
                  <a:pt x="11430" y="1269"/>
                </a:lnTo>
                <a:lnTo>
                  <a:pt x="10160" y="1269"/>
                </a:lnTo>
                <a:lnTo>
                  <a:pt x="8890" y="1269"/>
                </a:lnTo>
                <a:lnTo>
                  <a:pt x="7619" y="2539"/>
                </a:lnTo>
                <a:lnTo>
                  <a:pt x="6350" y="3809"/>
                </a:lnTo>
                <a:lnTo>
                  <a:pt x="2540" y="7619"/>
                </a:lnTo>
                <a:lnTo>
                  <a:pt x="2540" y="8889"/>
                </a:lnTo>
                <a:lnTo>
                  <a:pt x="1269" y="10159"/>
                </a:lnTo>
                <a:lnTo>
                  <a:pt x="1269" y="11429"/>
                </a:lnTo>
                <a:lnTo>
                  <a:pt x="1269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20319"/>
                </a:lnTo>
                <a:lnTo>
                  <a:pt x="1269" y="20319"/>
                </a:lnTo>
                <a:lnTo>
                  <a:pt x="1269" y="21589"/>
                </a:lnTo>
                <a:lnTo>
                  <a:pt x="1269" y="22859"/>
                </a:lnTo>
                <a:lnTo>
                  <a:pt x="2540" y="24129"/>
                </a:lnTo>
                <a:lnTo>
                  <a:pt x="2540" y="25400"/>
                </a:lnTo>
                <a:lnTo>
                  <a:pt x="3810" y="26669"/>
                </a:lnTo>
                <a:lnTo>
                  <a:pt x="3810" y="27939"/>
                </a:lnTo>
                <a:lnTo>
                  <a:pt x="5080" y="27939"/>
                </a:lnTo>
                <a:lnTo>
                  <a:pt x="5080" y="29209"/>
                </a:lnTo>
                <a:lnTo>
                  <a:pt x="6350" y="29209"/>
                </a:lnTo>
                <a:lnTo>
                  <a:pt x="6350" y="30479"/>
                </a:lnTo>
                <a:lnTo>
                  <a:pt x="7619" y="30479"/>
                </a:lnTo>
                <a:lnTo>
                  <a:pt x="8890" y="31750"/>
                </a:lnTo>
                <a:lnTo>
                  <a:pt x="10160" y="31750"/>
                </a:lnTo>
                <a:lnTo>
                  <a:pt x="11430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5240" y="33019"/>
                </a:lnTo>
                <a:lnTo>
                  <a:pt x="16510" y="33019"/>
                </a:lnTo>
                <a:lnTo>
                  <a:pt x="17780" y="33019"/>
                </a:lnTo>
                <a:lnTo>
                  <a:pt x="19050" y="33019"/>
                </a:lnTo>
                <a:lnTo>
                  <a:pt x="20319" y="33019"/>
                </a:lnTo>
                <a:lnTo>
                  <a:pt x="21590" y="33019"/>
                </a:lnTo>
                <a:lnTo>
                  <a:pt x="22860" y="33019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40" y="29209"/>
                </a:lnTo>
                <a:lnTo>
                  <a:pt x="29210" y="29209"/>
                </a:lnTo>
                <a:lnTo>
                  <a:pt x="29210" y="27939"/>
                </a:lnTo>
                <a:lnTo>
                  <a:pt x="30480" y="27939"/>
                </a:lnTo>
                <a:lnTo>
                  <a:pt x="30480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2859"/>
                </a:lnTo>
                <a:lnTo>
                  <a:pt x="33019" y="21589"/>
                </a:lnTo>
                <a:lnTo>
                  <a:pt x="33019" y="20319"/>
                </a:lnTo>
                <a:lnTo>
                  <a:pt x="33019" y="19050"/>
                </a:lnTo>
                <a:lnTo>
                  <a:pt x="34290" y="17779"/>
                </a:lnTo>
                <a:lnTo>
                  <a:pt x="34290" y="1650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66544" y="1229054"/>
            <a:ext cx="114605" cy="422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68500" y="304037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20319" y="0"/>
                </a:moveTo>
                <a:lnTo>
                  <a:pt x="13969" y="0"/>
                </a:lnTo>
                <a:lnTo>
                  <a:pt x="6350" y="3810"/>
                </a:lnTo>
                <a:lnTo>
                  <a:pt x="3810" y="6350"/>
                </a:lnTo>
                <a:lnTo>
                  <a:pt x="0" y="13970"/>
                </a:lnTo>
                <a:lnTo>
                  <a:pt x="0" y="20320"/>
                </a:lnTo>
                <a:lnTo>
                  <a:pt x="3810" y="27940"/>
                </a:lnTo>
                <a:lnTo>
                  <a:pt x="6350" y="29210"/>
                </a:lnTo>
                <a:lnTo>
                  <a:pt x="8889" y="31750"/>
                </a:lnTo>
                <a:lnTo>
                  <a:pt x="13969" y="34290"/>
                </a:lnTo>
                <a:lnTo>
                  <a:pt x="20319" y="34290"/>
                </a:lnTo>
                <a:lnTo>
                  <a:pt x="25400" y="31750"/>
                </a:lnTo>
                <a:lnTo>
                  <a:pt x="31750" y="25400"/>
                </a:lnTo>
                <a:lnTo>
                  <a:pt x="33019" y="22860"/>
                </a:lnTo>
                <a:lnTo>
                  <a:pt x="33019" y="11430"/>
                </a:lnTo>
                <a:lnTo>
                  <a:pt x="31750" y="8890"/>
                </a:lnTo>
                <a:lnTo>
                  <a:pt x="29210" y="6350"/>
                </a:lnTo>
                <a:lnTo>
                  <a:pt x="27939" y="381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962150" y="303530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34289" y="16510"/>
                </a:moveTo>
                <a:lnTo>
                  <a:pt x="34289" y="16510"/>
                </a:lnTo>
                <a:lnTo>
                  <a:pt x="34289" y="11429"/>
                </a:lnTo>
                <a:lnTo>
                  <a:pt x="33019" y="10160"/>
                </a:lnTo>
                <a:lnTo>
                  <a:pt x="33019" y="8889"/>
                </a:lnTo>
                <a:lnTo>
                  <a:pt x="31750" y="7620"/>
                </a:lnTo>
                <a:lnTo>
                  <a:pt x="31750" y="6350"/>
                </a:lnTo>
                <a:lnTo>
                  <a:pt x="30480" y="6350"/>
                </a:lnTo>
                <a:lnTo>
                  <a:pt x="30480" y="5079"/>
                </a:lnTo>
                <a:lnTo>
                  <a:pt x="29210" y="5079"/>
                </a:lnTo>
                <a:lnTo>
                  <a:pt x="29210" y="3810"/>
                </a:lnTo>
                <a:lnTo>
                  <a:pt x="27939" y="3810"/>
                </a:lnTo>
                <a:lnTo>
                  <a:pt x="27939" y="2539"/>
                </a:lnTo>
                <a:lnTo>
                  <a:pt x="26669" y="2539"/>
                </a:lnTo>
                <a:lnTo>
                  <a:pt x="25400" y="1270"/>
                </a:lnTo>
                <a:lnTo>
                  <a:pt x="24130" y="1270"/>
                </a:lnTo>
                <a:lnTo>
                  <a:pt x="22860" y="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30" y="0"/>
                </a:lnTo>
                <a:lnTo>
                  <a:pt x="10160" y="1270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3810"/>
                </a:lnTo>
                <a:lnTo>
                  <a:pt x="2539" y="7620"/>
                </a:lnTo>
                <a:lnTo>
                  <a:pt x="2539" y="8889"/>
                </a:lnTo>
                <a:lnTo>
                  <a:pt x="2539" y="10160"/>
                </a:lnTo>
                <a:lnTo>
                  <a:pt x="1269" y="10160"/>
                </a:lnTo>
                <a:lnTo>
                  <a:pt x="1269" y="11429"/>
                </a:lnTo>
                <a:lnTo>
                  <a:pt x="1269" y="12700"/>
                </a:lnTo>
                <a:lnTo>
                  <a:pt x="1269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1269" y="19050"/>
                </a:lnTo>
                <a:lnTo>
                  <a:pt x="1269" y="21589"/>
                </a:lnTo>
                <a:lnTo>
                  <a:pt x="2539" y="22860"/>
                </a:lnTo>
                <a:lnTo>
                  <a:pt x="2539" y="24129"/>
                </a:lnTo>
                <a:lnTo>
                  <a:pt x="2539" y="25400"/>
                </a:lnTo>
                <a:lnTo>
                  <a:pt x="3810" y="26670"/>
                </a:lnTo>
                <a:lnTo>
                  <a:pt x="5080" y="26670"/>
                </a:lnTo>
                <a:lnTo>
                  <a:pt x="5080" y="27939"/>
                </a:lnTo>
                <a:lnTo>
                  <a:pt x="6350" y="29210"/>
                </a:lnTo>
                <a:lnTo>
                  <a:pt x="7619" y="29210"/>
                </a:lnTo>
                <a:lnTo>
                  <a:pt x="7619" y="30479"/>
                </a:lnTo>
                <a:lnTo>
                  <a:pt x="8889" y="30479"/>
                </a:lnTo>
                <a:lnTo>
                  <a:pt x="10160" y="31750"/>
                </a:lnTo>
                <a:lnTo>
                  <a:pt x="11430" y="31750"/>
                </a:lnTo>
                <a:lnTo>
                  <a:pt x="12700" y="33020"/>
                </a:lnTo>
                <a:lnTo>
                  <a:pt x="13969" y="33020"/>
                </a:lnTo>
                <a:lnTo>
                  <a:pt x="15239" y="33020"/>
                </a:lnTo>
                <a:lnTo>
                  <a:pt x="17780" y="33020"/>
                </a:lnTo>
                <a:lnTo>
                  <a:pt x="19050" y="33020"/>
                </a:lnTo>
                <a:lnTo>
                  <a:pt x="20319" y="33020"/>
                </a:lnTo>
                <a:lnTo>
                  <a:pt x="22860" y="33020"/>
                </a:lnTo>
                <a:lnTo>
                  <a:pt x="22860" y="3175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29210"/>
                </a:lnTo>
                <a:lnTo>
                  <a:pt x="29210" y="29210"/>
                </a:lnTo>
                <a:lnTo>
                  <a:pt x="29210" y="27939"/>
                </a:lnTo>
                <a:lnTo>
                  <a:pt x="30480" y="26670"/>
                </a:lnTo>
                <a:lnTo>
                  <a:pt x="31750" y="26670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4129"/>
                </a:lnTo>
                <a:lnTo>
                  <a:pt x="33019" y="22860"/>
                </a:lnTo>
                <a:lnTo>
                  <a:pt x="33019" y="21589"/>
                </a:lnTo>
                <a:lnTo>
                  <a:pt x="34289" y="21589"/>
                </a:lnTo>
                <a:lnTo>
                  <a:pt x="34289" y="20320"/>
                </a:lnTo>
                <a:lnTo>
                  <a:pt x="34289" y="19050"/>
                </a:lnTo>
                <a:lnTo>
                  <a:pt x="34289" y="17779"/>
                </a:lnTo>
                <a:lnTo>
                  <a:pt x="3428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75560" y="291718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21589" y="0"/>
                </a:moveTo>
                <a:lnTo>
                  <a:pt x="10159" y="0"/>
                </a:lnTo>
                <a:lnTo>
                  <a:pt x="7619" y="2539"/>
                </a:lnTo>
                <a:lnTo>
                  <a:pt x="2539" y="5080"/>
                </a:lnTo>
                <a:lnTo>
                  <a:pt x="0" y="10160"/>
                </a:lnTo>
                <a:lnTo>
                  <a:pt x="0" y="21589"/>
                </a:lnTo>
                <a:lnTo>
                  <a:pt x="1269" y="25400"/>
                </a:lnTo>
                <a:lnTo>
                  <a:pt x="2539" y="27939"/>
                </a:lnTo>
                <a:lnTo>
                  <a:pt x="5079" y="29210"/>
                </a:lnTo>
                <a:lnTo>
                  <a:pt x="7619" y="31750"/>
                </a:lnTo>
                <a:lnTo>
                  <a:pt x="10159" y="33020"/>
                </a:lnTo>
                <a:lnTo>
                  <a:pt x="21589" y="33020"/>
                </a:lnTo>
                <a:lnTo>
                  <a:pt x="24129" y="31750"/>
                </a:lnTo>
                <a:lnTo>
                  <a:pt x="26669" y="29210"/>
                </a:lnTo>
                <a:lnTo>
                  <a:pt x="29209" y="27939"/>
                </a:lnTo>
                <a:lnTo>
                  <a:pt x="30479" y="25400"/>
                </a:lnTo>
                <a:lnTo>
                  <a:pt x="31750" y="21589"/>
                </a:lnTo>
                <a:lnTo>
                  <a:pt x="33019" y="20320"/>
                </a:lnTo>
                <a:lnTo>
                  <a:pt x="33019" y="13970"/>
                </a:lnTo>
                <a:lnTo>
                  <a:pt x="31750" y="10160"/>
                </a:lnTo>
                <a:lnTo>
                  <a:pt x="29209" y="5080"/>
                </a:lnTo>
                <a:lnTo>
                  <a:pt x="24129" y="2539"/>
                </a:lnTo>
                <a:lnTo>
                  <a:pt x="215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69210" y="291083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7780"/>
                </a:moveTo>
                <a:lnTo>
                  <a:pt x="34289" y="16510"/>
                </a:lnTo>
                <a:lnTo>
                  <a:pt x="34289" y="15239"/>
                </a:lnTo>
                <a:lnTo>
                  <a:pt x="33019" y="15239"/>
                </a:lnTo>
                <a:lnTo>
                  <a:pt x="33019" y="10160"/>
                </a:lnTo>
                <a:lnTo>
                  <a:pt x="31750" y="10160"/>
                </a:lnTo>
                <a:lnTo>
                  <a:pt x="31750" y="8889"/>
                </a:lnTo>
                <a:lnTo>
                  <a:pt x="30479" y="8889"/>
                </a:lnTo>
                <a:lnTo>
                  <a:pt x="30479" y="7620"/>
                </a:lnTo>
                <a:lnTo>
                  <a:pt x="30479" y="6350"/>
                </a:lnTo>
                <a:lnTo>
                  <a:pt x="29209" y="6350"/>
                </a:lnTo>
                <a:lnTo>
                  <a:pt x="29209" y="5080"/>
                </a:lnTo>
                <a:lnTo>
                  <a:pt x="27939" y="5080"/>
                </a:lnTo>
                <a:lnTo>
                  <a:pt x="27939" y="3810"/>
                </a:lnTo>
                <a:lnTo>
                  <a:pt x="26669" y="3810"/>
                </a:lnTo>
                <a:lnTo>
                  <a:pt x="25400" y="2539"/>
                </a:lnTo>
                <a:lnTo>
                  <a:pt x="24129" y="2539"/>
                </a:lnTo>
                <a:lnTo>
                  <a:pt x="22859" y="1270"/>
                </a:lnTo>
                <a:lnTo>
                  <a:pt x="21589" y="1270"/>
                </a:lnTo>
                <a:lnTo>
                  <a:pt x="20319" y="1270"/>
                </a:lnTo>
                <a:lnTo>
                  <a:pt x="19050" y="1270"/>
                </a:lnTo>
                <a:lnTo>
                  <a:pt x="19050" y="0"/>
                </a:lnTo>
                <a:lnTo>
                  <a:pt x="15239" y="0"/>
                </a:lnTo>
                <a:lnTo>
                  <a:pt x="13969" y="1270"/>
                </a:lnTo>
                <a:lnTo>
                  <a:pt x="12700" y="1270"/>
                </a:lnTo>
                <a:lnTo>
                  <a:pt x="11429" y="1270"/>
                </a:lnTo>
                <a:lnTo>
                  <a:pt x="10159" y="2539"/>
                </a:lnTo>
                <a:lnTo>
                  <a:pt x="8889" y="2539"/>
                </a:lnTo>
                <a:lnTo>
                  <a:pt x="7619" y="2539"/>
                </a:lnTo>
                <a:lnTo>
                  <a:pt x="7619" y="3810"/>
                </a:lnTo>
                <a:lnTo>
                  <a:pt x="6350" y="3810"/>
                </a:lnTo>
                <a:lnTo>
                  <a:pt x="5079" y="5080"/>
                </a:lnTo>
                <a:lnTo>
                  <a:pt x="3809" y="6350"/>
                </a:lnTo>
                <a:lnTo>
                  <a:pt x="3809" y="7620"/>
                </a:lnTo>
                <a:lnTo>
                  <a:pt x="2539" y="8889"/>
                </a:lnTo>
                <a:lnTo>
                  <a:pt x="2539" y="10160"/>
                </a:lnTo>
                <a:lnTo>
                  <a:pt x="1269" y="10160"/>
                </a:lnTo>
                <a:lnTo>
                  <a:pt x="1269" y="11430"/>
                </a:lnTo>
                <a:lnTo>
                  <a:pt x="1269" y="12700"/>
                </a:lnTo>
                <a:lnTo>
                  <a:pt x="0" y="12700"/>
                </a:lnTo>
                <a:lnTo>
                  <a:pt x="0" y="15239"/>
                </a:lnTo>
                <a:lnTo>
                  <a:pt x="0" y="17780"/>
                </a:lnTo>
                <a:lnTo>
                  <a:pt x="0" y="20320"/>
                </a:lnTo>
                <a:lnTo>
                  <a:pt x="0" y="21589"/>
                </a:lnTo>
                <a:lnTo>
                  <a:pt x="1269" y="2286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2539" y="26670"/>
                </a:lnTo>
                <a:lnTo>
                  <a:pt x="3809" y="26670"/>
                </a:lnTo>
                <a:lnTo>
                  <a:pt x="3809" y="27939"/>
                </a:lnTo>
                <a:lnTo>
                  <a:pt x="5079" y="29210"/>
                </a:lnTo>
                <a:lnTo>
                  <a:pt x="6350" y="30480"/>
                </a:lnTo>
                <a:lnTo>
                  <a:pt x="7619" y="30480"/>
                </a:lnTo>
                <a:lnTo>
                  <a:pt x="7619" y="31750"/>
                </a:lnTo>
                <a:lnTo>
                  <a:pt x="8889" y="31750"/>
                </a:lnTo>
                <a:lnTo>
                  <a:pt x="8889" y="33020"/>
                </a:lnTo>
                <a:lnTo>
                  <a:pt x="10159" y="33020"/>
                </a:lnTo>
                <a:lnTo>
                  <a:pt x="11429" y="33020"/>
                </a:lnTo>
                <a:lnTo>
                  <a:pt x="12700" y="33020"/>
                </a:lnTo>
                <a:lnTo>
                  <a:pt x="13969" y="34289"/>
                </a:lnTo>
                <a:lnTo>
                  <a:pt x="15239" y="34289"/>
                </a:lnTo>
                <a:lnTo>
                  <a:pt x="16509" y="34289"/>
                </a:lnTo>
                <a:lnTo>
                  <a:pt x="19050" y="34289"/>
                </a:lnTo>
                <a:lnTo>
                  <a:pt x="20319" y="34289"/>
                </a:lnTo>
                <a:lnTo>
                  <a:pt x="21589" y="33020"/>
                </a:lnTo>
                <a:lnTo>
                  <a:pt x="22859" y="33020"/>
                </a:lnTo>
                <a:lnTo>
                  <a:pt x="24129" y="33020"/>
                </a:lnTo>
                <a:lnTo>
                  <a:pt x="25400" y="31750"/>
                </a:lnTo>
                <a:lnTo>
                  <a:pt x="26669" y="30480"/>
                </a:lnTo>
                <a:lnTo>
                  <a:pt x="27939" y="30480"/>
                </a:lnTo>
                <a:lnTo>
                  <a:pt x="27939" y="29210"/>
                </a:lnTo>
                <a:lnTo>
                  <a:pt x="29209" y="29210"/>
                </a:lnTo>
                <a:lnTo>
                  <a:pt x="29209" y="27939"/>
                </a:lnTo>
                <a:lnTo>
                  <a:pt x="30479" y="27939"/>
                </a:lnTo>
                <a:lnTo>
                  <a:pt x="30479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3019" y="24130"/>
                </a:lnTo>
                <a:lnTo>
                  <a:pt x="33019" y="22860"/>
                </a:lnTo>
                <a:lnTo>
                  <a:pt x="33019" y="21589"/>
                </a:lnTo>
                <a:lnTo>
                  <a:pt x="33019" y="20320"/>
                </a:lnTo>
                <a:lnTo>
                  <a:pt x="34289" y="19050"/>
                </a:lnTo>
                <a:lnTo>
                  <a:pt x="34289" y="1778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415234" y="1110944"/>
            <a:ext cx="221285" cy="2047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99260" y="191135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19050" y="0"/>
                </a:moveTo>
                <a:lnTo>
                  <a:pt x="12700" y="0"/>
                </a:lnTo>
                <a:lnTo>
                  <a:pt x="5079" y="3810"/>
                </a:lnTo>
                <a:lnTo>
                  <a:pt x="3809" y="6350"/>
                </a:lnTo>
                <a:lnTo>
                  <a:pt x="1269" y="8889"/>
                </a:lnTo>
                <a:lnTo>
                  <a:pt x="0" y="11429"/>
                </a:lnTo>
                <a:lnTo>
                  <a:pt x="0" y="22860"/>
                </a:lnTo>
                <a:lnTo>
                  <a:pt x="1269" y="25400"/>
                </a:lnTo>
                <a:lnTo>
                  <a:pt x="7619" y="31750"/>
                </a:lnTo>
                <a:lnTo>
                  <a:pt x="12700" y="34289"/>
                </a:lnTo>
                <a:lnTo>
                  <a:pt x="19050" y="34289"/>
                </a:lnTo>
                <a:lnTo>
                  <a:pt x="21589" y="33020"/>
                </a:lnTo>
                <a:lnTo>
                  <a:pt x="25400" y="31750"/>
                </a:lnTo>
                <a:lnTo>
                  <a:pt x="26669" y="29210"/>
                </a:lnTo>
                <a:lnTo>
                  <a:pt x="29209" y="27939"/>
                </a:lnTo>
                <a:lnTo>
                  <a:pt x="33019" y="20320"/>
                </a:lnTo>
                <a:lnTo>
                  <a:pt x="33019" y="13970"/>
                </a:lnTo>
                <a:lnTo>
                  <a:pt x="29209" y="6350"/>
                </a:lnTo>
                <a:lnTo>
                  <a:pt x="25400" y="2539"/>
                </a:lnTo>
                <a:lnTo>
                  <a:pt x="21589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92910" y="190627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34289" y="16509"/>
                </a:moveTo>
                <a:lnTo>
                  <a:pt x="34289" y="15239"/>
                </a:lnTo>
                <a:lnTo>
                  <a:pt x="33019" y="13969"/>
                </a:lnTo>
                <a:lnTo>
                  <a:pt x="33019" y="12700"/>
                </a:lnTo>
                <a:lnTo>
                  <a:pt x="33019" y="11429"/>
                </a:lnTo>
                <a:lnTo>
                  <a:pt x="33019" y="10159"/>
                </a:lnTo>
                <a:lnTo>
                  <a:pt x="31750" y="8889"/>
                </a:lnTo>
                <a:lnTo>
                  <a:pt x="31750" y="7619"/>
                </a:lnTo>
                <a:lnTo>
                  <a:pt x="30479" y="6350"/>
                </a:lnTo>
                <a:lnTo>
                  <a:pt x="30479" y="5079"/>
                </a:lnTo>
                <a:lnTo>
                  <a:pt x="29209" y="5079"/>
                </a:lnTo>
                <a:lnTo>
                  <a:pt x="27939" y="3809"/>
                </a:lnTo>
                <a:lnTo>
                  <a:pt x="27939" y="2539"/>
                </a:lnTo>
                <a:lnTo>
                  <a:pt x="26669" y="2539"/>
                </a:lnTo>
                <a:lnTo>
                  <a:pt x="25400" y="1269"/>
                </a:lnTo>
                <a:lnTo>
                  <a:pt x="24129" y="1269"/>
                </a:lnTo>
                <a:lnTo>
                  <a:pt x="22859" y="1269"/>
                </a:lnTo>
                <a:lnTo>
                  <a:pt x="21589" y="0"/>
                </a:lnTo>
                <a:lnTo>
                  <a:pt x="20319" y="0"/>
                </a:lnTo>
                <a:lnTo>
                  <a:pt x="11429" y="0"/>
                </a:lnTo>
                <a:lnTo>
                  <a:pt x="11429" y="1269"/>
                </a:lnTo>
                <a:lnTo>
                  <a:pt x="10159" y="1269"/>
                </a:lnTo>
                <a:lnTo>
                  <a:pt x="8889" y="1269"/>
                </a:lnTo>
                <a:lnTo>
                  <a:pt x="7619" y="2539"/>
                </a:lnTo>
                <a:lnTo>
                  <a:pt x="6350" y="3809"/>
                </a:lnTo>
                <a:lnTo>
                  <a:pt x="5079" y="5079"/>
                </a:lnTo>
                <a:lnTo>
                  <a:pt x="3809" y="6350"/>
                </a:lnTo>
                <a:lnTo>
                  <a:pt x="2539" y="7619"/>
                </a:lnTo>
                <a:lnTo>
                  <a:pt x="2539" y="8889"/>
                </a:lnTo>
                <a:lnTo>
                  <a:pt x="1269" y="10159"/>
                </a:lnTo>
                <a:lnTo>
                  <a:pt x="1269" y="11429"/>
                </a:lnTo>
                <a:lnTo>
                  <a:pt x="1269" y="12700"/>
                </a:lnTo>
                <a:lnTo>
                  <a:pt x="0" y="12700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20319"/>
                </a:lnTo>
                <a:lnTo>
                  <a:pt x="1269" y="20319"/>
                </a:lnTo>
                <a:lnTo>
                  <a:pt x="1269" y="21589"/>
                </a:lnTo>
                <a:lnTo>
                  <a:pt x="1269" y="22859"/>
                </a:lnTo>
                <a:lnTo>
                  <a:pt x="2539" y="24129"/>
                </a:lnTo>
                <a:lnTo>
                  <a:pt x="2539" y="25400"/>
                </a:lnTo>
                <a:lnTo>
                  <a:pt x="3809" y="26669"/>
                </a:lnTo>
                <a:lnTo>
                  <a:pt x="5079" y="27939"/>
                </a:lnTo>
                <a:lnTo>
                  <a:pt x="5079" y="29209"/>
                </a:lnTo>
                <a:lnTo>
                  <a:pt x="6350" y="29209"/>
                </a:lnTo>
                <a:lnTo>
                  <a:pt x="7619" y="29209"/>
                </a:lnTo>
                <a:lnTo>
                  <a:pt x="7619" y="30479"/>
                </a:lnTo>
                <a:lnTo>
                  <a:pt x="8889" y="31750"/>
                </a:lnTo>
                <a:lnTo>
                  <a:pt x="10159" y="31750"/>
                </a:lnTo>
                <a:lnTo>
                  <a:pt x="11429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5239" y="33019"/>
                </a:lnTo>
                <a:lnTo>
                  <a:pt x="16509" y="33019"/>
                </a:lnTo>
                <a:lnTo>
                  <a:pt x="17779" y="33019"/>
                </a:lnTo>
                <a:lnTo>
                  <a:pt x="19050" y="33019"/>
                </a:lnTo>
                <a:lnTo>
                  <a:pt x="20319" y="33019"/>
                </a:lnTo>
                <a:lnTo>
                  <a:pt x="21589" y="33019"/>
                </a:lnTo>
                <a:lnTo>
                  <a:pt x="22859" y="33019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29209"/>
                </a:lnTo>
                <a:lnTo>
                  <a:pt x="29209" y="29209"/>
                </a:lnTo>
                <a:lnTo>
                  <a:pt x="29209" y="27939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2859"/>
                </a:lnTo>
                <a:lnTo>
                  <a:pt x="33019" y="21589"/>
                </a:lnTo>
                <a:lnTo>
                  <a:pt x="33019" y="20319"/>
                </a:lnTo>
                <a:lnTo>
                  <a:pt x="33019" y="19050"/>
                </a:lnTo>
                <a:lnTo>
                  <a:pt x="34289" y="17779"/>
                </a:lnTo>
                <a:lnTo>
                  <a:pt x="34289" y="1650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78000" y="133858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90">
                <a:moveTo>
                  <a:pt x="19050" y="0"/>
                </a:moveTo>
                <a:lnTo>
                  <a:pt x="12700" y="0"/>
                </a:lnTo>
                <a:lnTo>
                  <a:pt x="5080" y="3810"/>
                </a:lnTo>
                <a:lnTo>
                  <a:pt x="3810" y="6350"/>
                </a:lnTo>
                <a:lnTo>
                  <a:pt x="1269" y="8890"/>
                </a:lnTo>
                <a:lnTo>
                  <a:pt x="0" y="11430"/>
                </a:lnTo>
                <a:lnTo>
                  <a:pt x="0" y="22860"/>
                </a:lnTo>
                <a:lnTo>
                  <a:pt x="1269" y="25400"/>
                </a:lnTo>
                <a:lnTo>
                  <a:pt x="7619" y="31750"/>
                </a:lnTo>
                <a:lnTo>
                  <a:pt x="12700" y="34290"/>
                </a:lnTo>
                <a:lnTo>
                  <a:pt x="19050" y="34290"/>
                </a:lnTo>
                <a:lnTo>
                  <a:pt x="24130" y="31750"/>
                </a:lnTo>
                <a:lnTo>
                  <a:pt x="27939" y="29210"/>
                </a:lnTo>
                <a:lnTo>
                  <a:pt x="29210" y="27940"/>
                </a:lnTo>
                <a:lnTo>
                  <a:pt x="30480" y="25400"/>
                </a:lnTo>
                <a:lnTo>
                  <a:pt x="33019" y="22860"/>
                </a:lnTo>
                <a:lnTo>
                  <a:pt x="33019" y="11430"/>
                </a:lnTo>
                <a:lnTo>
                  <a:pt x="30480" y="8890"/>
                </a:lnTo>
                <a:lnTo>
                  <a:pt x="27939" y="3810"/>
                </a:lnTo>
                <a:lnTo>
                  <a:pt x="24130" y="254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71650" y="133350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34289" y="16510"/>
                </a:moveTo>
                <a:lnTo>
                  <a:pt x="34289" y="15239"/>
                </a:lnTo>
                <a:lnTo>
                  <a:pt x="34289" y="13970"/>
                </a:lnTo>
                <a:lnTo>
                  <a:pt x="34289" y="12700"/>
                </a:lnTo>
                <a:lnTo>
                  <a:pt x="33019" y="11429"/>
                </a:lnTo>
                <a:lnTo>
                  <a:pt x="33019" y="10160"/>
                </a:lnTo>
                <a:lnTo>
                  <a:pt x="31750" y="8889"/>
                </a:lnTo>
                <a:lnTo>
                  <a:pt x="31750" y="7620"/>
                </a:lnTo>
                <a:lnTo>
                  <a:pt x="30480" y="6350"/>
                </a:lnTo>
                <a:lnTo>
                  <a:pt x="30480" y="5079"/>
                </a:lnTo>
                <a:lnTo>
                  <a:pt x="29210" y="5079"/>
                </a:lnTo>
                <a:lnTo>
                  <a:pt x="29210" y="3810"/>
                </a:lnTo>
                <a:lnTo>
                  <a:pt x="27939" y="3810"/>
                </a:lnTo>
                <a:lnTo>
                  <a:pt x="26669" y="2539"/>
                </a:lnTo>
                <a:lnTo>
                  <a:pt x="25400" y="1270"/>
                </a:lnTo>
                <a:lnTo>
                  <a:pt x="24130" y="1270"/>
                </a:lnTo>
                <a:lnTo>
                  <a:pt x="22860" y="1270"/>
                </a:lnTo>
                <a:lnTo>
                  <a:pt x="22860" y="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60" y="1270"/>
                </a:lnTo>
                <a:lnTo>
                  <a:pt x="8889" y="1270"/>
                </a:lnTo>
                <a:lnTo>
                  <a:pt x="7619" y="2539"/>
                </a:lnTo>
                <a:lnTo>
                  <a:pt x="7619" y="3810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79"/>
                </a:lnTo>
                <a:lnTo>
                  <a:pt x="3810" y="6350"/>
                </a:lnTo>
                <a:lnTo>
                  <a:pt x="2539" y="7620"/>
                </a:lnTo>
                <a:lnTo>
                  <a:pt x="2539" y="8889"/>
                </a:lnTo>
                <a:lnTo>
                  <a:pt x="1269" y="10160"/>
                </a:lnTo>
                <a:lnTo>
                  <a:pt x="1269" y="11429"/>
                </a:lnTo>
                <a:lnTo>
                  <a:pt x="1269" y="12700"/>
                </a:lnTo>
                <a:lnTo>
                  <a:pt x="0" y="12700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0" y="20320"/>
                </a:lnTo>
                <a:lnTo>
                  <a:pt x="1269" y="20320"/>
                </a:lnTo>
                <a:lnTo>
                  <a:pt x="1269" y="21589"/>
                </a:lnTo>
                <a:lnTo>
                  <a:pt x="1269" y="22860"/>
                </a:lnTo>
                <a:lnTo>
                  <a:pt x="2539" y="24129"/>
                </a:lnTo>
                <a:lnTo>
                  <a:pt x="2539" y="25400"/>
                </a:lnTo>
                <a:lnTo>
                  <a:pt x="3810" y="26670"/>
                </a:lnTo>
                <a:lnTo>
                  <a:pt x="5080" y="26670"/>
                </a:lnTo>
                <a:lnTo>
                  <a:pt x="5080" y="27939"/>
                </a:lnTo>
                <a:lnTo>
                  <a:pt x="6350" y="29210"/>
                </a:lnTo>
                <a:lnTo>
                  <a:pt x="7619" y="29210"/>
                </a:lnTo>
                <a:lnTo>
                  <a:pt x="7619" y="30479"/>
                </a:lnTo>
                <a:lnTo>
                  <a:pt x="8889" y="31750"/>
                </a:lnTo>
                <a:lnTo>
                  <a:pt x="10160" y="31750"/>
                </a:lnTo>
                <a:lnTo>
                  <a:pt x="11430" y="31750"/>
                </a:lnTo>
                <a:lnTo>
                  <a:pt x="12700" y="33020"/>
                </a:lnTo>
                <a:lnTo>
                  <a:pt x="13969" y="33020"/>
                </a:lnTo>
                <a:lnTo>
                  <a:pt x="15239" y="33020"/>
                </a:lnTo>
                <a:lnTo>
                  <a:pt x="17780" y="33020"/>
                </a:lnTo>
                <a:lnTo>
                  <a:pt x="20319" y="33020"/>
                </a:lnTo>
                <a:lnTo>
                  <a:pt x="22860" y="33020"/>
                </a:lnTo>
                <a:lnTo>
                  <a:pt x="22860" y="3175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29210"/>
                </a:lnTo>
                <a:lnTo>
                  <a:pt x="29210" y="27939"/>
                </a:lnTo>
                <a:lnTo>
                  <a:pt x="30480" y="26670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2860"/>
                </a:lnTo>
                <a:lnTo>
                  <a:pt x="33019" y="21589"/>
                </a:lnTo>
                <a:lnTo>
                  <a:pt x="34289" y="20320"/>
                </a:lnTo>
                <a:lnTo>
                  <a:pt x="34289" y="19050"/>
                </a:lnTo>
                <a:lnTo>
                  <a:pt x="34289" y="17779"/>
                </a:lnTo>
                <a:lnTo>
                  <a:pt x="3428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93289" y="103505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90">
                <a:moveTo>
                  <a:pt x="19050" y="0"/>
                </a:moveTo>
                <a:lnTo>
                  <a:pt x="13970" y="0"/>
                </a:lnTo>
                <a:lnTo>
                  <a:pt x="11430" y="1270"/>
                </a:lnTo>
                <a:lnTo>
                  <a:pt x="7620" y="2539"/>
                </a:lnTo>
                <a:lnTo>
                  <a:pt x="5080" y="3810"/>
                </a:lnTo>
                <a:lnTo>
                  <a:pt x="2540" y="8889"/>
                </a:lnTo>
                <a:lnTo>
                  <a:pt x="0" y="11429"/>
                </a:lnTo>
                <a:lnTo>
                  <a:pt x="0" y="22860"/>
                </a:lnTo>
                <a:lnTo>
                  <a:pt x="2540" y="25400"/>
                </a:lnTo>
                <a:lnTo>
                  <a:pt x="5080" y="30479"/>
                </a:lnTo>
                <a:lnTo>
                  <a:pt x="7620" y="31750"/>
                </a:lnTo>
                <a:lnTo>
                  <a:pt x="11430" y="33020"/>
                </a:lnTo>
                <a:lnTo>
                  <a:pt x="13970" y="34289"/>
                </a:lnTo>
                <a:lnTo>
                  <a:pt x="19050" y="34289"/>
                </a:lnTo>
                <a:lnTo>
                  <a:pt x="21590" y="33020"/>
                </a:lnTo>
                <a:lnTo>
                  <a:pt x="25400" y="31750"/>
                </a:lnTo>
                <a:lnTo>
                  <a:pt x="27940" y="30479"/>
                </a:lnTo>
                <a:lnTo>
                  <a:pt x="29210" y="27939"/>
                </a:lnTo>
                <a:lnTo>
                  <a:pt x="31750" y="25400"/>
                </a:lnTo>
                <a:lnTo>
                  <a:pt x="33020" y="22860"/>
                </a:lnTo>
                <a:lnTo>
                  <a:pt x="33020" y="11429"/>
                </a:lnTo>
                <a:lnTo>
                  <a:pt x="31750" y="8889"/>
                </a:lnTo>
                <a:lnTo>
                  <a:pt x="29210" y="6350"/>
                </a:lnTo>
                <a:lnTo>
                  <a:pt x="27940" y="3810"/>
                </a:lnTo>
                <a:lnTo>
                  <a:pt x="25400" y="2539"/>
                </a:lnTo>
                <a:lnTo>
                  <a:pt x="2159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186939" y="102996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34290" y="16509"/>
                </a:moveTo>
                <a:lnTo>
                  <a:pt x="34290" y="15239"/>
                </a:lnTo>
                <a:lnTo>
                  <a:pt x="34290" y="13969"/>
                </a:lnTo>
                <a:lnTo>
                  <a:pt x="34290" y="12700"/>
                </a:lnTo>
                <a:lnTo>
                  <a:pt x="33020" y="11429"/>
                </a:lnTo>
                <a:lnTo>
                  <a:pt x="33020" y="10159"/>
                </a:lnTo>
                <a:lnTo>
                  <a:pt x="33020" y="8889"/>
                </a:lnTo>
                <a:lnTo>
                  <a:pt x="31750" y="8889"/>
                </a:lnTo>
                <a:lnTo>
                  <a:pt x="31750" y="7619"/>
                </a:lnTo>
                <a:lnTo>
                  <a:pt x="30480" y="6350"/>
                </a:lnTo>
                <a:lnTo>
                  <a:pt x="29210" y="5079"/>
                </a:lnTo>
                <a:lnTo>
                  <a:pt x="25400" y="1269"/>
                </a:lnTo>
                <a:lnTo>
                  <a:pt x="24130" y="1269"/>
                </a:lnTo>
                <a:lnTo>
                  <a:pt x="22860" y="1269"/>
                </a:lnTo>
                <a:lnTo>
                  <a:pt x="22860" y="0"/>
                </a:lnTo>
                <a:lnTo>
                  <a:pt x="21590" y="0"/>
                </a:lnTo>
                <a:lnTo>
                  <a:pt x="20320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40" y="0"/>
                </a:lnTo>
                <a:lnTo>
                  <a:pt x="13970" y="0"/>
                </a:lnTo>
                <a:lnTo>
                  <a:pt x="12700" y="0"/>
                </a:lnTo>
                <a:lnTo>
                  <a:pt x="11430" y="1269"/>
                </a:lnTo>
                <a:lnTo>
                  <a:pt x="10160" y="1269"/>
                </a:lnTo>
                <a:lnTo>
                  <a:pt x="8890" y="1269"/>
                </a:lnTo>
                <a:lnTo>
                  <a:pt x="8890" y="2539"/>
                </a:lnTo>
                <a:lnTo>
                  <a:pt x="7620" y="2539"/>
                </a:lnTo>
                <a:lnTo>
                  <a:pt x="7620" y="3809"/>
                </a:lnTo>
                <a:lnTo>
                  <a:pt x="6350" y="3809"/>
                </a:lnTo>
                <a:lnTo>
                  <a:pt x="6350" y="5079"/>
                </a:lnTo>
                <a:lnTo>
                  <a:pt x="5080" y="5079"/>
                </a:lnTo>
                <a:lnTo>
                  <a:pt x="3810" y="6350"/>
                </a:lnTo>
                <a:lnTo>
                  <a:pt x="2540" y="7619"/>
                </a:lnTo>
                <a:lnTo>
                  <a:pt x="2540" y="8889"/>
                </a:lnTo>
                <a:lnTo>
                  <a:pt x="1270" y="10159"/>
                </a:lnTo>
                <a:lnTo>
                  <a:pt x="1270" y="11429"/>
                </a:lnTo>
                <a:lnTo>
                  <a:pt x="1270" y="12700"/>
                </a:lnTo>
                <a:lnTo>
                  <a:pt x="127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1270" y="19050"/>
                </a:lnTo>
                <a:lnTo>
                  <a:pt x="1270" y="20319"/>
                </a:lnTo>
                <a:lnTo>
                  <a:pt x="1270" y="21589"/>
                </a:lnTo>
                <a:lnTo>
                  <a:pt x="1270" y="22859"/>
                </a:lnTo>
                <a:lnTo>
                  <a:pt x="2540" y="24129"/>
                </a:lnTo>
                <a:lnTo>
                  <a:pt x="2540" y="25400"/>
                </a:lnTo>
                <a:lnTo>
                  <a:pt x="3810" y="26669"/>
                </a:lnTo>
                <a:lnTo>
                  <a:pt x="3810" y="27939"/>
                </a:lnTo>
                <a:lnTo>
                  <a:pt x="5080" y="27939"/>
                </a:lnTo>
                <a:lnTo>
                  <a:pt x="6350" y="29209"/>
                </a:lnTo>
                <a:lnTo>
                  <a:pt x="7620" y="30479"/>
                </a:lnTo>
                <a:lnTo>
                  <a:pt x="8890" y="30479"/>
                </a:lnTo>
                <a:lnTo>
                  <a:pt x="8890" y="31750"/>
                </a:lnTo>
                <a:lnTo>
                  <a:pt x="10160" y="31750"/>
                </a:lnTo>
                <a:lnTo>
                  <a:pt x="11430" y="31750"/>
                </a:lnTo>
                <a:lnTo>
                  <a:pt x="11430" y="33019"/>
                </a:lnTo>
                <a:lnTo>
                  <a:pt x="12700" y="33019"/>
                </a:lnTo>
                <a:lnTo>
                  <a:pt x="13970" y="33019"/>
                </a:lnTo>
                <a:lnTo>
                  <a:pt x="15240" y="33019"/>
                </a:lnTo>
                <a:lnTo>
                  <a:pt x="16510" y="33019"/>
                </a:lnTo>
                <a:lnTo>
                  <a:pt x="17780" y="33019"/>
                </a:lnTo>
                <a:lnTo>
                  <a:pt x="19050" y="33019"/>
                </a:lnTo>
                <a:lnTo>
                  <a:pt x="20320" y="33019"/>
                </a:lnTo>
                <a:lnTo>
                  <a:pt x="21590" y="33019"/>
                </a:lnTo>
                <a:lnTo>
                  <a:pt x="22860" y="33019"/>
                </a:lnTo>
                <a:lnTo>
                  <a:pt x="24130" y="31750"/>
                </a:lnTo>
                <a:lnTo>
                  <a:pt x="25400" y="31750"/>
                </a:lnTo>
                <a:lnTo>
                  <a:pt x="26670" y="30479"/>
                </a:lnTo>
                <a:lnTo>
                  <a:pt x="27940" y="30479"/>
                </a:lnTo>
                <a:lnTo>
                  <a:pt x="27940" y="29209"/>
                </a:lnTo>
                <a:lnTo>
                  <a:pt x="29210" y="29209"/>
                </a:lnTo>
                <a:lnTo>
                  <a:pt x="29210" y="27939"/>
                </a:lnTo>
                <a:lnTo>
                  <a:pt x="30480" y="27939"/>
                </a:lnTo>
                <a:lnTo>
                  <a:pt x="30480" y="26669"/>
                </a:lnTo>
                <a:lnTo>
                  <a:pt x="31750" y="25400"/>
                </a:lnTo>
                <a:lnTo>
                  <a:pt x="33020" y="24129"/>
                </a:lnTo>
                <a:lnTo>
                  <a:pt x="33020" y="22859"/>
                </a:lnTo>
                <a:lnTo>
                  <a:pt x="33020" y="21589"/>
                </a:lnTo>
                <a:lnTo>
                  <a:pt x="34290" y="20319"/>
                </a:lnTo>
                <a:lnTo>
                  <a:pt x="34290" y="19050"/>
                </a:lnTo>
                <a:lnTo>
                  <a:pt x="34290" y="17779"/>
                </a:lnTo>
                <a:lnTo>
                  <a:pt x="34290" y="1650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60774" y="1577034"/>
            <a:ext cx="42215" cy="1158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41979" y="282702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20319" y="0"/>
                </a:moveTo>
                <a:lnTo>
                  <a:pt x="13969" y="0"/>
                </a:lnTo>
                <a:lnTo>
                  <a:pt x="6350" y="3809"/>
                </a:lnTo>
                <a:lnTo>
                  <a:pt x="3809" y="6350"/>
                </a:lnTo>
                <a:lnTo>
                  <a:pt x="0" y="13969"/>
                </a:lnTo>
                <a:lnTo>
                  <a:pt x="0" y="20319"/>
                </a:lnTo>
                <a:lnTo>
                  <a:pt x="3809" y="27939"/>
                </a:lnTo>
                <a:lnTo>
                  <a:pt x="6350" y="30479"/>
                </a:lnTo>
                <a:lnTo>
                  <a:pt x="11430" y="33019"/>
                </a:lnTo>
                <a:lnTo>
                  <a:pt x="22859" y="33019"/>
                </a:lnTo>
                <a:lnTo>
                  <a:pt x="27939" y="30479"/>
                </a:lnTo>
                <a:lnTo>
                  <a:pt x="30480" y="27939"/>
                </a:lnTo>
                <a:lnTo>
                  <a:pt x="33019" y="22859"/>
                </a:lnTo>
                <a:lnTo>
                  <a:pt x="33019" y="11429"/>
                </a:lnTo>
                <a:lnTo>
                  <a:pt x="30480" y="6350"/>
                </a:lnTo>
                <a:lnTo>
                  <a:pt x="27939" y="3809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36900" y="282193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3019" y="16510"/>
                </a:moveTo>
                <a:lnTo>
                  <a:pt x="33019" y="16510"/>
                </a:lnTo>
                <a:lnTo>
                  <a:pt x="33019" y="11430"/>
                </a:lnTo>
                <a:lnTo>
                  <a:pt x="31750" y="10160"/>
                </a:lnTo>
                <a:lnTo>
                  <a:pt x="31750" y="8889"/>
                </a:lnTo>
                <a:lnTo>
                  <a:pt x="30480" y="8889"/>
                </a:lnTo>
                <a:lnTo>
                  <a:pt x="30480" y="7620"/>
                </a:lnTo>
                <a:lnTo>
                  <a:pt x="30480" y="6350"/>
                </a:lnTo>
                <a:lnTo>
                  <a:pt x="29210" y="6350"/>
                </a:lnTo>
                <a:lnTo>
                  <a:pt x="29210" y="5080"/>
                </a:lnTo>
                <a:lnTo>
                  <a:pt x="27939" y="3810"/>
                </a:lnTo>
                <a:lnTo>
                  <a:pt x="26669" y="2539"/>
                </a:lnTo>
                <a:lnTo>
                  <a:pt x="25400" y="2539"/>
                </a:lnTo>
                <a:lnTo>
                  <a:pt x="24130" y="1270"/>
                </a:lnTo>
                <a:lnTo>
                  <a:pt x="22860" y="1270"/>
                </a:lnTo>
                <a:lnTo>
                  <a:pt x="22860" y="0"/>
                </a:lnTo>
                <a:lnTo>
                  <a:pt x="10160" y="0"/>
                </a:lnTo>
                <a:lnTo>
                  <a:pt x="10160" y="1270"/>
                </a:lnTo>
                <a:lnTo>
                  <a:pt x="8889" y="1270"/>
                </a:lnTo>
                <a:lnTo>
                  <a:pt x="7619" y="2539"/>
                </a:lnTo>
                <a:lnTo>
                  <a:pt x="6350" y="2539"/>
                </a:lnTo>
                <a:lnTo>
                  <a:pt x="5080" y="3810"/>
                </a:lnTo>
                <a:lnTo>
                  <a:pt x="5080" y="5080"/>
                </a:lnTo>
                <a:lnTo>
                  <a:pt x="3810" y="5080"/>
                </a:lnTo>
                <a:lnTo>
                  <a:pt x="2539" y="6350"/>
                </a:lnTo>
                <a:lnTo>
                  <a:pt x="2539" y="7620"/>
                </a:lnTo>
                <a:lnTo>
                  <a:pt x="1269" y="8889"/>
                </a:lnTo>
                <a:lnTo>
                  <a:pt x="1269" y="10160"/>
                </a:lnTo>
                <a:lnTo>
                  <a:pt x="0" y="10160"/>
                </a:lnTo>
                <a:lnTo>
                  <a:pt x="0" y="12700"/>
                </a:lnTo>
                <a:lnTo>
                  <a:pt x="0" y="15239"/>
                </a:lnTo>
                <a:lnTo>
                  <a:pt x="0" y="16510"/>
                </a:lnTo>
                <a:lnTo>
                  <a:pt x="0" y="17780"/>
                </a:lnTo>
                <a:lnTo>
                  <a:pt x="0" y="20320"/>
                </a:lnTo>
                <a:lnTo>
                  <a:pt x="0" y="22860"/>
                </a:lnTo>
                <a:lnTo>
                  <a:pt x="1269" y="22860"/>
                </a:lnTo>
                <a:lnTo>
                  <a:pt x="1269" y="24130"/>
                </a:lnTo>
                <a:lnTo>
                  <a:pt x="2539" y="25400"/>
                </a:lnTo>
                <a:lnTo>
                  <a:pt x="2539" y="26670"/>
                </a:lnTo>
                <a:lnTo>
                  <a:pt x="3810" y="27939"/>
                </a:lnTo>
                <a:lnTo>
                  <a:pt x="5080" y="27939"/>
                </a:lnTo>
                <a:lnTo>
                  <a:pt x="5080" y="29210"/>
                </a:lnTo>
                <a:lnTo>
                  <a:pt x="6350" y="29210"/>
                </a:lnTo>
                <a:lnTo>
                  <a:pt x="6350" y="30480"/>
                </a:lnTo>
                <a:lnTo>
                  <a:pt x="7619" y="30480"/>
                </a:lnTo>
                <a:lnTo>
                  <a:pt x="8889" y="30480"/>
                </a:lnTo>
                <a:lnTo>
                  <a:pt x="8889" y="31750"/>
                </a:lnTo>
                <a:lnTo>
                  <a:pt x="10160" y="31750"/>
                </a:lnTo>
                <a:lnTo>
                  <a:pt x="10160" y="33020"/>
                </a:lnTo>
                <a:lnTo>
                  <a:pt x="11430" y="33020"/>
                </a:lnTo>
                <a:lnTo>
                  <a:pt x="15239" y="33020"/>
                </a:lnTo>
                <a:lnTo>
                  <a:pt x="16510" y="33020"/>
                </a:lnTo>
                <a:lnTo>
                  <a:pt x="17780" y="33020"/>
                </a:lnTo>
                <a:lnTo>
                  <a:pt x="20319" y="33020"/>
                </a:lnTo>
                <a:lnTo>
                  <a:pt x="22860" y="33020"/>
                </a:lnTo>
                <a:lnTo>
                  <a:pt x="22860" y="31750"/>
                </a:lnTo>
                <a:lnTo>
                  <a:pt x="24130" y="31750"/>
                </a:lnTo>
                <a:lnTo>
                  <a:pt x="24130" y="30480"/>
                </a:lnTo>
                <a:lnTo>
                  <a:pt x="25400" y="30480"/>
                </a:lnTo>
                <a:lnTo>
                  <a:pt x="26669" y="30480"/>
                </a:lnTo>
                <a:lnTo>
                  <a:pt x="26669" y="29210"/>
                </a:lnTo>
                <a:lnTo>
                  <a:pt x="27939" y="29210"/>
                </a:lnTo>
                <a:lnTo>
                  <a:pt x="27939" y="27939"/>
                </a:lnTo>
                <a:lnTo>
                  <a:pt x="29210" y="27939"/>
                </a:lnTo>
                <a:lnTo>
                  <a:pt x="29210" y="26670"/>
                </a:lnTo>
                <a:lnTo>
                  <a:pt x="30480" y="25400"/>
                </a:lnTo>
                <a:lnTo>
                  <a:pt x="30480" y="2413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19" y="21589"/>
                </a:lnTo>
                <a:lnTo>
                  <a:pt x="33019" y="20320"/>
                </a:lnTo>
                <a:lnTo>
                  <a:pt x="33019" y="19050"/>
                </a:lnTo>
                <a:lnTo>
                  <a:pt x="33019" y="17780"/>
                </a:lnTo>
                <a:lnTo>
                  <a:pt x="3301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60220" y="174371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22860" y="0"/>
                </a:moveTo>
                <a:lnTo>
                  <a:pt x="11430" y="0"/>
                </a:lnTo>
                <a:lnTo>
                  <a:pt x="6350" y="2539"/>
                </a:lnTo>
                <a:lnTo>
                  <a:pt x="3810" y="5079"/>
                </a:lnTo>
                <a:lnTo>
                  <a:pt x="0" y="12700"/>
                </a:lnTo>
                <a:lnTo>
                  <a:pt x="0" y="19050"/>
                </a:lnTo>
                <a:lnTo>
                  <a:pt x="3810" y="26669"/>
                </a:lnTo>
                <a:lnTo>
                  <a:pt x="6350" y="29210"/>
                </a:lnTo>
                <a:lnTo>
                  <a:pt x="13969" y="33019"/>
                </a:lnTo>
                <a:lnTo>
                  <a:pt x="20319" y="33019"/>
                </a:lnTo>
                <a:lnTo>
                  <a:pt x="27940" y="29210"/>
                </a:lnTo>
                <a:lnTo>
                  <a:pt x="30480" y="26669"/>
                </a:lnTo>
                <a:lnTo>
                  <a:pt x="34290" y="19050"/>
                </a:lnTo>
                <a:lnTo>
                  <a:pt x="34290" y="12700"/>
                </a:lnTo>
                <a:lnTo>
                  <a:pt x="30480" y="5079"/>
                </a:lnTo>
                <a:lnTo>
                  <a:pt x="27940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55139" y="173736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90" y="16510"/>
                </a:moveTo>
                <a:lnTo>
                  <a:pt x="34290" y="15239"/>
                </a:lnTo>
                <a:lnTo>
                  <a:pt x="34290" y="13969"/>
                </a:lnTo>
                <a:lnTo>
                  <a:pt x="33020" y="12700"/>
                </a:lnTo>
                <a:lnTo>
                  <a:pt x="33020" y="11429"/>
                </a:lnTo>
                <a:lnTo>
                  <a:pt x="31750" y="10160"/>
                </a:lnTo>
                <a:lnTo>
                  <a:pt x="31750" y="8889"/>
                </a:lnTo>
                <a:lnTo>
                  <a:pt x="31750" y="7619"/>
                </a:lnTo>
                <a:lnTo>
                  <a:pt x="30480" y="7619"/>
                </a:lnTo>
                <a:lnTo>
                  <a:pt x="30480" y="6350"/>
                </a:lnTo>
                <a:lnTo>
                  <a:pt x="29210" y="6350"/>
                </a:lnTo>
                <a:lnTo>
                  <a:pt x="29210" y="5079"/>
                </a:lnTo>
                <a:lnTo>
                  <a:pt x="27940" y="3810"/>
                </a:lnTo>
                <a:lnTo>
                  <a:pt x="26670" y="3810"/>
                </a:lnTo>
                <a:lnTo>
                  <a:pt x="25400" y="2539"/>
                </a:lnTo>
                <a:lnTo>
                  <a:pt x="24130" y="1269"/>
                </a:lnTo>
                <a:lnTo>
                  <a:pt x="22860" y="1269"/>
                </a:lnTo>
                <a:lnTo>
                  <a:pt x="21590" y="1269"/>
                </a:lnTo>
                <a:lnTo>
                  <a:pt x="21590" y="0"/>
                </a:lnTo>
                <a:lnTo>
                  <a:pt x="12700" y="0"/>
                </a:lnTo>
                <a:lnTo>
                  <a:pt x="11430" y="1269"/>
                </a:lnTo>
                <a:lnTo>
                  <a:pt x="10160" y="1269"/>
                </a:lnTo>
                <a:lnTo>
                  <a:pt x="8890" y="2539"/>
                </a:lnTo>
                <a:lnTo>
                  <a:pt x="7620" y="2539"/>
                </a:lnTo>
                <a:lnTo>
                  <a:pt x="7620" y="3810"/>
                </a:lnTo>
                <a:lnTo>
                  <a:pt x="6350" y="3810"/>
                </a:lnTo>
                <a:lnTo>
                  <a:pt x="6350" y="3810"/>
                </a:lnTo>
                <a:lnTo>
                  <a:pt x="2540" y="7619"/>
                </a:lnTo>
                <a:lnTo>
                  <a:pt x="2540" y="8889"/>
                </a:lnTo>
                <a:lnTo>
                  <a:pt x="1270" y="8889"/>
                </a:lnTo>
                <a:lnTo>
                  <a:pt x="1270" y="10160"/>
                </a:lnTo>
                <a:lnTo>
                  <a:pt x="1270" y="11429"/>
                </a:lnTo>
                <a:lnTo>
                  <a:pt x="0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1270" y="22860"/>
                </a:lnTo>
                <a:lnTo>
                  <a:pt x="1270" y="24129"/>
                </a:lnTo>
                <a:lnTo>
                  <a:pt x="2540" y="25400"/>
                </a:lnTo>
                <a:lnTo>
                  <a:pt x="2540" y="26669"/>
                </a:lnTo>
                <a:lnTo>
                  <a:pt x="3810" y="26669"/>
                </a:lnTo>
                <a:lnTo>
                  <a:pt x="3810" y="27939"/>
                </a:lnTo>
                <a:lnTo>
                  <a:pt x="5080" y="27939"/>
                </a:lnTo>
                <a:lnTo>
                  <a:pt x="5080" y="29210"/>
                </a:lnTo>
                <a:lnTo>
                  <a:pt x="6350" y="30479"/>
                </a:lnTo>
                <a:lnTo>
                  <a:pt x="7620" y="30479"/>
                </a:lnTo>
                <a:lnTo>
                  <a:pt x="8890" y="31750"/>
                </a:lnTo>
                <a:lnTo>
                  <a:pt x="10160" y="31750"/>
                </a:lnTo>
                <a:lnTo>
                  <a:pt x="10160" y="33019"/>
                </a:lnTo>
                <a:lnTo>
                  <a:pt x="11430" y="33019"/>
                </a:lnTo>
                <a:lnTo>
                  <a:pt x="12700" y="33019"/>
                </a:lnTo>
                <a:lnTo>
                  <a:pt x="13970" y="33019"/>
                </a:lnTo>
                <a:lnTo>
                  <a:pt x="15240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19050" y="34289"/>
                </a:lnTo>
                <a:lnTo>
                  <a:pt x="19050" y="33019"/>
                </a:lnTo>
                <a:lnTo>
                  <a:pt x="21590" y="33019"/>
                </a:lnTo>
                <a:lnTo>
                  <a:pt x="24130" y="33019"/>
                </a:lnTo>
                <a:lnTo>
                  <a:pt x="24130" y="31750"/>
                </a:lnTo>
                <a:lnTo>
                  <a:pt x="25400" y="31750"/>
                </a:lnTo>
                <a:lnTo>
                  <a:pt x="25400" y="30479"/>
                </a:lnTo>
                <a:lnTo>
                  <a:pt x="26670" y="30479"/>
                </a:lnTo>
                <a:lnTo>
                  <a:pt x="27940" y="30479"/>
                </a:lnTo>
                <a:lnTo>
                  <a:pt x="29210" y="29210"/>
                </a:lnTo>
                <a:lnTo>
                  <a:pt x="29210" y="27939"/>
                </a:lnTo>
                <a:lnTo>
                  <a:pt x="30480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1750" y="22860"/>
                </a:lnTo>
                <a:lnTo>
                  <a:pt x="33020" y="22860"/>
                </a:lnTo>
                <a:lnTo>
                  <a:pt x="33020" y="21589"/>
                </a:lnTo>
                <a:lnTo>
                  <a:pt x="34290" y="20319"/>
                </a:lnTo>
                <a:lnTo>
                  <a:pt x="34290" y="19050"/>
                </a:lnTo>
                <a:lnTo>
                  <a:pt x="34290" y="17779"/>
                </a:lnTo>
                <a:lnTo>
                  <a:pt x="34290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27529" y="163702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22859" y="0"/>
                </a:moveTo>
                <a:lnTo>
                  <a:pt x="11430" y="0"/>
                </a:lnTo>
                <a:lnTo>
                  <a:pt x="6350" y="2540"/>
                </a:lnTo>
                <a:lnTo>
                  <a:pt x="5080" y="5080"/>
                </a:lnTo>
                <a:lnTo>
                  <a:pt x="2539" y="7620"/>
                </a:lnTo>
                <a:lnTo>
                  <a:pt x="0" y="12700"/>
                </a:lnTo>
                <a:lnTo>
                  <a:pt x="0" y="19050"/>
                </a:lnTo>
                <a:lnTo>
                  <a:pt x="2539" y="24130"/>
                </a:lnTo>
                <a:lnTo>
                  <a:pt x="5080" y="26670"/>
                </a:lnTo>
                <a:lnTo>
                  <a:pt x="6350" y="29210"/>
                </a:lnTo>
                <a:lnTo>
                  <a:pt x="13969" y="33020"/>
                </a:lnTo>
                <a:lnTo>
                  <a:pt x="20319" y="33020"/>
                </a:lnTo>
                <a:lnTo>
                  <a:pt x="27939" y="29210"/>
                </a:lnTo>
                <a:lnTo>
                  <a:pt x="30480" y="26670"/>
                </a:lnTo>
                <a:lnTo>
                  <a:pt x="34289" y="19050"/>
                </a:lnTo>
                <a:lnTo>
                  <a:pt x="34289" y="12700"/>
                </a:lnTo>
                <a:lnTo>
                  <a:pt x="30480" y="5080"/>
                </a:lnTo>
                <a:lnTo>
                  <a:pt x="27939" y="2540"/>
                </a:lnTo>
                <a:lnTo>
                  <a:pt x="22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822450" y="163067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34289" y="16510"/>
                </a:moveTo>
                <a:lnTo>
                  <a:pt x="34289" y="15240"/>
                </a:lnTo>
                <a:lnTo>
                  <a:pt x="33019" y="13970"/>
                </a:lnTo>
                <a:lnTo>
                  <a:pt x="33019" y="12700"/>
                </a:lnTo>
                <a:lnTo>
                  <a:pt x="33019" y="11430"/>
                </a:lnTo>
                <a:lnTo>
                  <a:pt x="31750" y="10160"/>
                </a:lnTo>
                <a:lnTo>
                  <a:pt x="31750" y="8890"/>
                </a:lnTo>
                <a:lnTo>
                  <a:pt x="31750" y="7620"/>
                </a:lnTo>
                <a:lnTo>
                  <a:pt x="30480" y="7620"/>
                </a:lnTo>
                <a:lnTo>
                  <a:pt x="30480" y="6350"/>
                </a:lnTo>
                <a:lnTo>
                  <a:pt x="29210" y="6350"/>
                </a:lnTo>
                <a:lnTo>
                  <a:pt x="29210" y="5080"/>
                </a:lnTo>
                <a:lnTo>
                  <a:pt x="27939" y="5080"/>
                </a:lnTo>
                <a:lnTo>
                  <a:pt x="27939" y="3810"/>
                </a:lnTo>
                <a:lnTo>
                  <a:pt x="26669" y="3810"/>
                </a:lnTo>
                <a:lnTo>
                  <a:pt x="26669" y="2540"/>
                </a:lnTo>
                <a:lnTo>
                  <a:pt x="25400" y="2540"/>
                </a:lnTo>
                <a:lnTo>
                  <a:pt x="24130" y="2540"/>
                </a:lnTo>
                <a:lnTo>
                  <a:pt x="24130" y="1270"/>
                </a:lnTo>
                <a:lnTo>
                  <a:pt x="22860" y="1270"/>
                </a:lnTo>
                <a:lnTo>
                  <a:pt x="21589" y="1270"/>
                </a:lnTo>
                <a:lnTo>
                  <a:pt x="21589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60" y="1270"/>
                </a:lnTo>
                <a:lnTo>
                  <a:pt x="8889" y="2540"/>
                </a:lnTo>
                <a:lnTo>
                  <a:pt x="7619" y="2540"/>
                </a:lnTo>
                <a:lnTo>
                  <a:pt x="6350" y="3810"/>
                </a:lnTo>
                <a:lnTo>
                  <a:pt x="2539" y="7620"/>
                </a:lnTo>
                <a:lnTo>
                  <a:pt x="2539" y="8890"/>
                </a:lnTo>
                <a:lnTo>
                  <a:pt x="1269" y="8890"/>
                </a:lnTo>
                <a:lnTo>
                  <a:pt x="1269" y="10160"/>
                </a:lnTo>
                <a:lnTo>
                  <a:pt x="1269" y="11430"/>
                </a:lnTo>
                <a:lnTo>
                  <a:pt x="0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90"/>
                </a:lnTo>
                <a:lnTo>
                  <a:pt x="1269" y="22860"/>
                </a:lnTo>
                <a:lnTo>
                  <a:pt x="1269" y="24130"/>
                </a:lnTo>
                <a:lnTo>
                  <a:pt x="2539" y="25400"/>
                </a:lnTo>
                <a:lnTo>
                  <a:pt x="2539" y="26670"/>
                </a:lnTo>
                <a:lnTo>
                  <a:pt x="3810" y="26670"/>
                </a:lnTo>
                <a:lnTo>
                  <a:pt x="3810" y="27940"/>
                </a:lnTo>
                <a:lnTo>
                  <a:pt x="5080" y="27940"/>
                </a:lnTo>
                <a:lnTo>
                  <a:pt x="5080" y="29210"/>
                </a:lnTo>
                <a:lnTo>
                  <a:pt x="6350" y="29210"/>
                </a:lnTo>
                <a:lnTo>
                  <a:pt x="6350" y="30480"/>
                </a:lnTo>
                <a:lnTo>
                  <a:pt x="7619" y="30480"/>
                </a:lnTo>
                <a:lnTo>
                  <a:pt x="8889" y="31750"/>
                </a:lnTo>
                <a:lnTo>
                  <a:pt x="10160" y="31750"/>
                </a:lnTo>
                <a:lnTo>
                  <a:pt x="10160" y="33020"/>
                </a:lnTo>
                <a:lnTo>
                  <a:pt x="11430" y="33020"/>
                </a:lnTo>
                <a:lnTo>
                  <a:pt x="13969" y="33020"/>
                </a:lnTo>
                <a:lnTo>
                  <a:pt x="15239" y="33020"/>
                </a:lnTo>
                <a:lnTo>
                  <a:pt x="16510" y="33020"/>
                </a:lnTo>
                <a:lnTo>
                  <a:pt x="19050" y="33020"/>
                </a:lnTo>
                <a:lnTo>
                  <a:pt x="21589" y="33020"/>
                </a:lnTo>
                <a:lnTo>
                  <a:pt x="24130" y="33020"/>
                </a:lnTo>
                <a:lnTo>
                  <a:pt x="24130" y="31750"/>
                </a:lnTo>
                <a:lnTo>
                  <a:pt x="25400" y="30480"/>
                </a:lnTo>
                <a:lnTo>
                  <a:pt x="26669" y="30480"/>
                </a:lnTo>
                <a:lnTo>
                  <a:pt x="27939" y="29210"/>
                </a:lnTo>
                <a:lnTo>
                  <a:pt x="29210" y="27940"/>
                </a:lnTo>
                <a:lnTo>
                  <a:pt x="30480" y="26670"/>
                </a:lnTo>
                <a:lnTo>
                  <a:pt x="31750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3019" y="22860"/>
                </a:lnTo>
                <a:lnTo>
                  <a:pt x="33019" y="21590"/>
                </a:lnTo>
                <a:lnTo>
                  <a:pt x="33019" y="20320"/>
                </a:lnTo>
                <a:lnTo>
                  <a:pt x="33019" y="19050"/>
                </a:lnTo>
                <a:lnTo>
                  <a:pt x="3428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648460" y="17437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22859" y="0"/>
                </a:moveTo>
                <a:lnTo>
                  <a:pt x="10159" y="0"/>
                </a:lnTo>
                <a:lnTo>
                  <a:pt x="8889" y="1269"/>
                </a:lnTo>
                <a:lnTo>
                  <a:pt x="5079" y="2539"/>
                </a:lnTo>
                <a:lnTo>
                  <a:pt x="0" y="12700"/>
                </a:lnTo>
                <a:lnTo>
                  <a:pt x="0" y="19050"/>
                </a:lnTo>
                <a:lnTo>
                  <a:pt x="5079" y="29210"/>
                </a:lnTo>
                <a:lnTo>
                  <a:pt x="8889" y="30479"/>
                </a:lnTo>
                <a:lnTo>
                  <a:pt x="10159" y="31750"/>
                </a:lnTo>
                <a:lnTo>
                  <a:pt x="13969" y="33019"/>
                </a:lnTo>
                <a:lnTo>
                  <a:pt x="20319" y="33019"/>
                </a:lnTo>
                <a:lnTo>
                  <a:pt x="27939" y="29210"/>
                </a:lnTo>
                <a:lnTo>
                  <a:pt x="30479" y="24129"/>
                </a:lnTo>
                <a:lnTo>
                  <a:pt x="33019" y="21589"/>
                </a:lnTo>
                <a:lnTo>
                  <a:pt x="33019" y="10160"/>
                </a:lnTo>
                <a:lnTo>
                  <a:pt x="30479" y="7619"/>
                </a:lnTo>
                <a:lnTo>
                  <a:pt x="27939" y="2539"/>
                </a:lnTo>
                <a:lnTo>
                  <a:pt x="22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42110" y="173736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6510"/>
                </a:moveTo>
                <a:lnTo>
                  <a:pt x="34289" y="16510"/>
                </a:lnTo>
                <a:lnTo>
                  <a:pt x="34289" y="11429"/>
                </a:lnTo>
                <a:lnTo>
                  <a:pt x="33019" y="11429"/>
                </a:lnTo>
                <a:lnTo>
                  <a:pt x="33019" y="10160"/>
                </a:lnTo>
                <a:lnTo>
                  <a:pt x="33019" y="8889"/>
                </a:lnTo>
                <a:lnTo>
                  <a:pt x="31750" y="8889"/>
                </a:lnTo>
                <a:lnTo>
                  <a:pt x="31750" y="7619"/>
                </a:lnTo>
                <a:lnTo>
                  <a:pt x="30479" y="6350"/>
                </a:lnTo>
                <a:lnTo>
                  <a:pt x="29209" y="5079"/>
                </a:lnTo>
                <a:lnTo>
                  <a:pt x="29209" y="3810"/>
                </a:lnTo>
                <a:lnTo>
                  <a:pt x="27939" y="3810"/>
                </a:lnTo>
                <a:lnTo>
                  <a:pt x="26669" y="3810"/>
                </a:lnTo>
                <a:lnTo>
                  <a:pt x="26669" y="2539"/>
                </a:lnTo>
                <a:lnTo>
                  <a:pt x="25400" y="2539"/>
                </a:lnTo>
                <a:lnTo>
                  <a:pt x="25400" y="1269"/>
                </a:lnTo>
                <a:lnTo>
                  <a:pt x="24129" y="1269"/>
                </a:lnTo>
                <a:lnTo>
                  <a:pt x="22859" y="1269"/>
                </a:lnTo>
                <a:lnTo>
                  <a:pt x="21589" y="0"/>
                </a:lnTo>
                <a:lnTo>
                  <a:pt x="21589" y="0"/>
                </a:lnTo>
                <a:lnTo>
                  <a:pt x="12700" y="0"/>
                </a:lnTo>
                <a:lnTo>
                  <a:pt x="12700" y="1269"/>
                </a:lnTo>
                <a:lnTo>
                  <a:pt x="11429" y="1269"/>
                </a:lnTo>
                <a:lnTo>
                  <a:pt x="10159" y="1269"/>
                </a:lnTo>
                <a:lnTo>
                  <a:pt x="10159" y="2539"/>
                </a:lnTo>
                <a:lnTo>
                  <a:pt x="8889" y="2539"/>
                </a:lnTo>
                <a:lnTo>
                  <a:pt x="7619" y="3810"/>
                </a:lnTo>
                <a:lnTo>
                  <a:pt x="6350" y="3810"/>
                </a:lnTo>
                <a:lnTo>
                  <a:pt x="6350" y="5079"/>
                </a:lnTo>
                <a:lnTo>
                  <a:pt x="5079" y="5079"/>
                </a:lnTo>
                <a:lnTo>
                  <a:pt x="5079" y="6350"/>
                </a:lnTo>
                <a:lnTo>
                  <a:pt x="3809" y="6350"/>
                </a:lnTo>
                <a:lnTo>
                  <a:pt x="3809" y="7619"/>
                </a:lnTo>
                <a:lnTo>
                  <a:pt x="2539" y="8889"/>
                </a:lnTo>
                <a:lnTo>
                  <a:pt x="2539" y="10160"/>
                </a:lnTo>
                <a:lnTo>
                  <a:pt x="1269" y="11429"/>
                </a:lnTo>
                <a:lnTo>
                  <a:pt x="1269" y="12700"/>
                </a:lnTo>
                <a:lnTo>
                  <a:pt x="1269" y="13969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1269" y="19050"/>
                </a:lnTo>
                <a:lnTo>
                  <a:pt x="1269" y="20319"/>
                </a:lnTo>
                <a:lnTo>
                  <a:pt x="1269" y="21589"/>
                </a:lnTo>
                <a:lnTo>
                  <a:pt x="1269" y="22860"/>
                </a:lnTo>
                <a:lnTo>
                  <a:pt x="2539" y="22860"/>
                </a:lnTo>
                <a:lnTo>
                  <a:pt x="2539" y="24129"/>
                </a:lnTo>
                <a:lnTo>
                  <a:pt x="2539" y="25400"/>
                </a:lnTo>
                <a:lnTo>
                  <a:pt x="3809" y="25400"/>
                </a:lnTo>
                <a:lnTo>
                  <a:pt x="3809" y="26669"/>
                </a:lnTo>
                <a:lnTo>
                  <a:pt x="5079" y="27939"/>
                </a:lnTo>
                <a:lnTo>
                  <a:pt x="6350" y="29210"/>
                </a:lnTo>
                <a:lnTo>
                  <a:pt x="6350" y="30479"/>
                </a:lnTo>
                <a:lnTo>
                  <a:pt x="7619" y="30479"/>
                </a:lnTo>
                <a:lnTo>
                  <a:pt x="8889" y="30479"/>
                </a:lnTo>
                <a:lnTo>
                  <a:pt x="10159" y="31750"/>
                </a:lnTo>
                <a:lnTo>
                  <a:pt x="11429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5239" y="33019"/>
                </a:lnTo>
                <a:lnTo>
                  <a:pt x="16509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20319" y="33019"/>
                </a:lnTo>
                <a:lnTo>
                  <a:pt x="21589" y="33019"/>
                </a:lnTo>
                <a:lnTo>
                  <a:pt x="22859" y="33019"/>
                </a:lnTo>
                <a:lnTo>
                  <a:pt x="24129" y="33019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30479"/>
                </a:lnTo>
                <a:lnTo>
                  <a:pt x="29209" y="30479"/>
                </a:lnTo>
                <a:lnTo>
                  <a:pt x="29209" y="29210"/>
                </a:lnTo>
                <a:lnTo>
                  <a:pt x="29209" y="27939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6669"/>
                </a:lnTo>
                <a:lnTo>
                  <a:pt x="31750" y="25400"/>
                </a:lnTo>
                <a:lnTo>
                  <a:pt x="33019" y="24129"/>
                </a:lnTo>
                <a:lnTo>
                  <a:pt x="33019" y="22860"/>
                </a:lnTo>
                <a:lnTo>
                  <a:pt x="34289" y="21589"/>
                </a:lnTo>
                <a:lnTo>
                  <a:pt x="34289" y="20319"/>
                </a:lnTo>
                <a:lnTo>
                  <a:pt x="34289" y="19050"/>
                </a:lnTo>
                <a:lnTo>
                  <a:pt x="34289" y="17779"/>
                </a:lnTo>
                <a:lnTo>
                  <a:pt x="3428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88134" y="1745944"/>
            <a:ext cx="65075" cy="1260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023870" y="27597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20319" y="0"/>
                </a:moveTo>
                <a:lnTo>
                  <a:pt x="13969" y="0"/>
                </a:lnTo>
                <a:lnTo>
                  <a:pt x="6350" y="3810"/>
                </a:lnTo>
                <a:lnTo>
                  <a:pt x="3810" y="6350"/>
                </a:lnTo>
                <a:lnTo>
                  <a:pt x="0" y="13969"/>
                </a:lnTo>
                <a:lnTo>
                  <a:pt x="0" y="20319"/>
                </a:lnTo>
                <a:lnTo>
                  <a:pt x="3810" y="27939"/>
                </a:lnTo>
                <a:lnTo>
                  <a:pt x="6350" y="29210"/>
                </a:lnTo>
                <a:lnTo>
                  <a:pt x="8890" y="31750"/>
                </a:lnTo>
                <a:lnTo>
                  <a:pt x="11430" y="33019"/>
                </a:lnTo>
                <a:lnTo>
                  <a:pt x="22860" y="33019"/>
                </a:lnTo>
                <a:lnTo>
                  <a:pt x="25400" y="31750"/>
                </a:lnTo>
                <a:lnTo>
                  <a:pt x="27940" y="29210"/>
                </a:lnTo>
                <a:lnTo>
                  <a:pt x="30480" y="27939"/>
                </a:lnTo>
                <a:lnTo>
                  <a:pt x="33019" y="22860"/>
                </a:lnTo>
                <a:lnTo>
                  <a:pt x="33019" y="11429"/>
                </a:lnTo>
                <a:lnTo>
                  <a:pt x="30480" y="6350"/>
                </a:lnTo>
                <a:lnTo>
                  <a:pt x="27940" y="381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018789" y="27546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3020" y="16510"/>
                </a:moveTo>
                <a:lnTo>
                  <a:pt x="33020" y="16510"/>
                </a:lnTo>
                <a:lnTo>
                  <a:pt x="33020" y="10160"/>
                </a:lnTo>
                <a:lnTo>
                  <a:pt x="31750" y="10160"/>
                </a:lnTo>
                <a:lnTo>
                  <a:pt x="31750" y="8890"/>
                </a:lnTo>
                <a:lnTo>
                  <a:pt x="31750" y="7620"/>
                </a:lnTo>
                <a:lnTo>
                  <a:pt x="30480" y="6350"/>
                </a:lnTo>
                <a:lnTo>
                  <a:pt x="29210" y="5080"/>
                </a:lnTo>
                <a:lnTo>
                  <a:pt x="25400" y="1270"/>
                </a:lnTo>
                <a:lnTo>
                  <a:pt x="24130" y="1270"/>
                </a:lnTo>
                <a:lnTo>
                  <a:pt x="22860" y="0"/>
                </a:lnTo>
                <a:lnTo>
                  <a:pt x="21590" y="0"/>
                </a:lnTo>
                <a:lnTo>
                  <a:pt x="20320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40" y="0"/>
                </a:lnTo>
                <a:lnTo>
                  <a:pt x="13970" y="0"/>
                </a:lnTo>
                <a:lnTo>
                  <a:pt x="12700" y="0"/>
                </a:lnTo>
                <a:lnTo>
                  <a:pt x="11430" y="0"/>
                </a:lnTo>
                <a:lnTo>
                  <a:pt x="10160" y="1270"/>
                </a:lnTo>
                <a:lnTo>
                  <a:pt x="8890" y="1270"/>
                </a:lnTo>
                <a:lnTo>
                  <a:pt x="7620" y="1270"/>
                </a:lnTo>
                <a:lnTo>
                  <a:pt x="7620" y="2540"/>
                </a:lnTo>
                <a:lnTo>
                  <a:pt x="6350" y="2540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80"/>
                </a:lnTo>
                <a:lnTo>
                  <a:pt x="3810" y="5080"/>
                </a:lnTo>
                <a:lnTo>
                  <a:pt x="3810" y="6350"/>
                </a:lnTo>
                <a:lnTo>
                  <a:pt x="2540" y="6350"/>
                </a:lnTo>
                <a:lnTo>
                  <a:pt x="2540" y="7620"/>
                </a:lnTo>
                <a:lnTo>
                  <a:pt x="2540" y="8890"/>
                </a:lnTo>
                <a:lnTo>
                  <a:pt x="1270" y="8890"/>
                </a:lnTo>
                <a:lnTo>
                  <a:pt x="1270" y="10160"/>
                </a:lnTo>
                <a:lnTo>
                  <a:pt x="0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90"/>
                </a:lnTo>
                <a:lnTo>
                  <a:pt x="1270" y="21590"/>
                </a:lnTo>
                <a:lnTo>
                  <a:pt x="1270" y="22860"/>
                </a:lnTo>
                <a:lnTo>
                  <a:pt x="2540" y="24130"/>
                </a:lnTo>
                <a:lnTo>
                  <a:pt x="2540" y="25400"/>
                </a:lnTo>
                <a:lnTo>
                  <a:pt x="3810" y="26670"/>
                </a:lnTo>
                <a:lnTo>
                  <a:pt x="5080" y="27940"/>
                </a:lnTo>
                <a:lnTo>
                  <a:pt x="6350" y="29210"/>
                </a:lnTo>
                <a:lnTo>
                  <a:pt x="7620" y="30480"/>
                </a:lnTo>
                <a:lnTo>
                  <a:pt x="8890" y="30480"/>
                </a:lnTo>
                <a:lnTo>
                  <a:pt x="10160" y="31750"/>
                </a:lnTo>
                <a:lnTo>
                  <a:pt x="11430" y="3175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70" y="33020"/>
                </a:lnTo>
                <a:lnTo>
                  <a:pt x="15240" y="33020"/>
                </a:lnTo>
                <a:lnTo>
                  <a:pt x="16510" y="33020"/>
                </a:lnTo>
                <a:lnTo>
                  <a:pt x="17780" y="33020"/>
                </a:lnTo>
                <a:lnTo>
                  <a:pt x="19050" y="33020"/>
                </a:lnTo>
                <a:lnTo>
                  <a:pt x="20320" y="33020"/>
                </a:lnTo>
                <a:lnTo>
                  <a:pt x="21590" y="33020"/>
                </a:lnTo>
                <a:lnTo>
                  <a:pt x="22860" y="31750"/>
                </a:lnTo>
                <a:lnTo>
                  <a:pt x="24130" y="31750"/>
                </a:lnTo>
                <a:lnTo>
                  <a:pt x="24130" y="30480"/>
                </a:lnTo>
                <a:lnTo>
                  <a:pt x="25400" y="30480"/>
                </a:lnTo>
                <a:lnTo>
                  <a:pt x="26670" y="30480"/>
                </a:lnTo>
                <a:lnTo>
                  <a:pt x="26670" y="29210"/>
                </a:lnTo>
                <a:lnTo>
                  <a:pt x="27940" y="29210"/>
                </a:lnTo>
                <a:lnTo>
                  <a:pt x="27940" y="27940"/>
                </a:lnTo>
                <a:lnTo>
                  <a:pt x="29210" y="27940"/>
                </a:lnTo>
                <a:lnTo>
                  <a:pt x="29210" y="26670"/>
                </a:lnTo>
                <a:lnTo>
                  <a:pt x="30480" y="26670"/>
                </a:lnTo>
                <a:lnTo>
                  <a:pt x="30480" y="25400"/>
                </a:lnTo>
                <a:lnTo>
                  <a:pt x="31750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20" y="21590"/>
                </a:lnTo>
                <a:lnTo>
                  <a:pt x="33020" y="20320"/>
                </a:lnTo>
                <a:lnTo>
                  <a:pt x="33020" y="19050"/>
                </a:lnTo>
                <a:lnTo>
                  <a:pt x="33020" y="17780"/>
                </a:lnTo>
                <a:lnTo>
                  <a:pt x="33020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260090" y="172085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20320" y="0"/>
                </a:moveTo>
                <a:lnTo>
                  <a:pt x="13970" y="0"/>
                </a:lnTo>
                <a:lnTo>
                  <a:pt x="3810" y="5079"/>
                </a:lnTo>
                <a:lnTo>
                  <a:pt x="2539" y="7620"/>
                </a:lnTo>
                <a:lnTo>
                  <a:pt x="1270" y="11429"/>
                </a:lnTo>
                <a:lnTo>
                  <a:pt x="0" y="13970"/>
                </a:lnTo>
                <a:lnTo>
                  <a:pt x="0" y="20320"/>
                </a:lnTo>
                <a:lnTo>
                  <a:pt x="3810" y="27939"/>
                </a:lnTo>
                <a:lnTo>
                  <a:pt x="6350" y="29210"/>
                </a:lnTo>
                <a:lnTo>
                  <a:pt x="8889" y="31750"/>
                </a:lnTo>
                <a:lnTo>
                  <a:pt x="11430" y="33020"/>
                </a:lnTo>
                <a:lnTo>
                  <a:pt x="22860" y="33020"/>
                </a:lnTo>
                <a:lnTo>
                  <a:pt x="25400" y="31750"/>
                </a:lnTo>
                <a:lnTo>
                  <a:pt x="27939" y="29210"/>
                </a:lnTo>
                <a:lnTo>
                  <a:pt x="30480" y="27939"/>
                </a:lnTo>
                <a:lnTo>
                  <a:pt x="33020" y="22860"/>
                </a:lnTo>
                <a:lnTo>
                  <a:pt x="33020" y="11429"/>
                </a:lnTo>
                <a:lnTo>
                  <a:pt x="31750" y="7620"/>
                </a:lnTo>
                <a:lnTo>
                  <a:pt x="30480" y="5079"/>
                </a:lnTo>
                <a:lnTo>
                  <a:pt x="20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255009" y="171450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33019" y="17779"/>
                </a:moveTo>
                <a:lnTo>
                  <a:pt x="33019" y="16510"/>
                </a:lnTo>
                <a:lnTo>
                  <a:pt x="33019" y="15239"/>
                </a:lnTo>
                <a:lnTo>
                  <a:pt x="33019" y="13970"/>
                </a:lnTo>
                <a:lnTo>
                  <a:pt x="33019" y="12700"/>
                </a:lnTo>
                <a:lnTo>
                  <a:pt x="31750" y="11429"/>
                </a:lnTo>
                <a:lnTo>
                  <a:pt x="31750" y="10160"/>
                </a:lnTo>
                <a:lnTo>
                  <a:pt x="30479" y="8889"/>
                </a:lnTo>
                <a:lnTo>
                  <a:pt x="30479" y="7620"/>
                </a:lnTo>
                <a:lnTo>
                  <a:pt x="29210" y="7620"/>
                </a:lnTo>
                <a:lnTo>
                  <a:pt x="29210" y="6350"/>
                </a:lnTo>
                <a:lnTo>
                  <a:pt x="27939" y="6350"/>
                </a:lnTo>
                <a:lnTo>
                  <a:pt x="27939" y="5079"/>
                </a:lnTo>
                <a:lnTo>
                  <a:pt x="26669" y="3810"/>
                </a:lnTo>
                <a:lnTo>
                  <a:pt x="25400" y="3810"/>
                </a:lnTo>
                <a:lnTo>
                  <a:pt x="25400" y="2539"/>
                </a:lnTo>
                <a:lnTo>
                  <a:pt x="24129" y="2539"/>
                </a:lnTo>
                <a:lnTo>
                  <a:pt x="22860" y="2539"/>
                </a:lnTo>
                <a:lnTo>
                  <a:pt x="22860" y="1270"/>
                </a:lnTo>
                <a:lnTo>
                  <a:pt x="21589" y="1270"/>
                </a:lnTo>
                <a:lnTo>
                  <a:pt x="20319" y="1270"/>
                </a:lnTo>
                <a:lnTo>
                  <a:pt x="19050" y="1270"/>
                </a:lnTo>
                <a:lnTo>
                  <a:pt x="17779" y="0"/>
                </a:lnTo>
                <a:lnTo>
                  <a:pt x="16510" y="0"/>
                </a:lnTo>
                <a:lnTo>
                  <a:pt x="15239" y="0"/>
                </a:lnTo>
                <a:lnTo>
                  <a:pt x="13969" y="1270"/>
                </a:lnTo>
                <a:lnTo>
                  <a:pt x="12700" y="1270"/>
                </a:lnTo>
                <a:lnTo>
                  <a:pt x="11429" y="1270"/>
                </a:lnTo>
                <a:lnTo>
                  <a:pt x="10160" y="1270"/>
                </a:lnTo>
                <a:lnTo>
                  <a:pt x="10160" y="2539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3810"/>
                </a:lnTo>
                <a:lnTo>
                  <a:pt x="5079" y="5079"/>
                </a:lnTo>
                <a:lnTo>
                  <a:pt x="3810" y="6350"/>
                </a:lnTo>
                <a:lnTo>
                  <a:pt x="2539" y="7620"/>
                </a:lnTo>
                <a:lnTo>
                  <a:pt x="2539" y="8889"/>
                </a:lnTo>
                <a:lnTo>
                  <a:pt x="1269" y="8889"/>
                </a:lnTo>
                <a:lnTo>
                  <a:pt x="1269" y="10160"/>
                </a:lnTo>
                <a:lnTo>
                  <a:pt x="0" y="11429"/>
                </a:lnTo>
                <a:lnTo>
                  <a:pt x="0" y="12700"/>
                </a:lnTo>
                <a:lnTo>
                  <a:pt x="0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0" y="19050"/>
                </a:lnTo>
                <a:lnTo>
                  <a:pt x="0" y="20320"/>
                </a:lnTo>
                <a:lnTo>
                  <a:pt x="0" y="21589"/>
                </a:lnTo>
                <a:lnTo>
                  <a:pt x="0" y="22860"/>
                </a:lnTo>
                <a:lnTo>
                  <a:pt x="1269" y="24129"/>
                </a:lnTo>
                <a:lnTo>
                  <a:pt x="1269" y="25400"/>
                </a:lnTo>
                <a:lnTo>
                  <a:pt x="2539" y="26670"/>
                </a:lnTo>
                <a:lnTo>
                  <a:pt x="2539" y="27939"/>
                </a:lnTo>
                <a:lnTo>
                  <a:pt x="3810" y="27939"/>
                </a:lnTo>
                <a:lnTo>
                  <a:pt x="3810" y="29210"/>
                </a:lnTo>
                <a:lnTo>
                  <a:pt x="5079" y="29210"/>
                </a:lnTo>
                <a:lnTo>
                  <a:pt x="5079" y="30479"/>
                </a:lnTo>
                <a:lnTo>
                  <a:pt x="6350" y="30479"/>
                </a:lnTo>
                <a:lnTo>
                  <a:pt x="6350" y="31750"/>
                </a:lnTo>
                <a:lnTo>
                  <a:pt x="7619" y="31750"/>
                </a:lnTo>
                <a:lnTo>
                  <a:pt x="8889" y="31750"/>
                </a:lnTo>
                <a:lnTo>
                  <a:pt x="8889" y="33020"/>
                </a:lnTo>
                <a:lnTo>
                  <a:pt x="10160" y="33020"/>
                </a:lnTo>
                <a:lnTo>
                  <a:pt x="11429" y="34289"/>
                </a:lnTo>
                <a:lnTo>
                  <a:pt x="12700" y="34289"/>
                </a:lnTo>
                <a:lnTo>
                  <a:pt x="13969" y="34289"/>
                </a:lnTo>
                <a:lnTo>
                  <a:pt x="15239" y="34289"/>
                </a:lnTo>
                <a:lnTo>
                  <a:pt x="16510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20319" y="34289"/>
                </a:lnTo>
                <a:lnTo>
                  <a:pt x="21589" y="34289"/>
                </a:lnTo>
                <a:lnTo>
                  <a:pt x="22860" y="33020"/>
                </a:lnTo>
                <a:lnTo>
                  <a:pt x="24129" y="33020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30479"/>
                </a:lnTo>
                <a:lnTo>
                  <a:pt x="27939" y="29210"/>
                </a:lnTo>
                <a:lnTo>
                  <a:pt x="29210" y="27939"/>
                </a:lnTo>
                <a:lnTo>
                  <a:pt x="30479" y="26670"/>
                </a:lnTo>
                <a:lnTo>
                  <a:pt x="30479" y="25400"/>
                </a:lnTo>
                <a:lnTo>
                  <a:pt x="31750" y="24129"/>
                </a:lnTo>
                <a:lnTo>
                  <a:pt x="31750" y="22860"/>
                </a:lnTo>
                <a:lnTo>
                  <a:pt x="33019" y="22860"/>
                </a:lnTo>
                <a:lnTo>
                  <a:pt x="33019" y="1777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95194" y="1818334"/>
            <a:ext cx="70155" cy="1158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220720" y="183896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22860" y="0"/>
                </a:moveTo>
                <a:lnTo>
                  <a:pt x="11430" y="0"/>
                </a:lnTo>
                <a:lnTo>
                  <a:pt x="8890" y="1269"/>
                </a:lnTo>
                <a:lnTo>
                  <a:pt x="5080" y="3810"/>
                </a:lnTo>
                <a:lnTo>
                  <a:pt x="3810" y="5079"/>
                </a:lnTo>
                <a:lnTo>
                  <a:pt x="0" y="12700"/>
                </a:lnTo>
                <a:lnTo>
                  <a:pt x="0" y="19050"/>
                </a:lnTo>
                <a:lnTo>
                  <a:pt x="5080" y="29210"/>
                </a:lnTo>
                <a:lnTo>
                  <a:pt x="8890" y="30479"/>
                </a:lnTo>
                <a:lnTo>
                  <a:pt x="13969" y="33019"/>
                </a:lnTo>
                <a:lnTo>
                  <a:pt x="20319" y="33019"/>
                </a:lnTo>
                <a:lnTo>
                  <a:pt x="27940" y="29210"/>
                </a:lnTo>
                <a:lnTo>
                  <a:pt x="29210" y="26669"/>
                </a:lnTo>
                <a:lnTo>
                  <a:pt x="31750" y="24129"/>
                </a:lnTo>
                <a:lnTo>
                  <a:pt x="34290" y="19050"/>
                </a:lnTo>
                <a:lnTo>
                  <a:pt x="34290" y="12700"/>
                </a:lnTo>
                <a:lnTo>
                  <a:pt x="31750" y="7619"/>
                </a:lnTo>
                <a:lnTo>
                  <a:pt x="25400" y="1269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215639" y="183261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33020" y="16510"/>
                </a:moveTo>
                <a:lnTo>
                  <a:pt x="33020" y="15239"/>
                </a:lnTo>
                <a:lnTo>
                  <a:pt x="33020" y="13969"/>
                </a:lnTo>
                <a:lnTo>
                  <a:pt x="33020" y="12700"/>
                </a:lnTo>
                <a:lnTo>
                  <a:pt x="33020" y="11429"/>
                </a:lnTo>
                <a:lnTo>
                  <a:pt x="31750" y="11429"/>
                </a:lnTo>
                <a:lnTo>
                  <a:pt x="31750" y="10160"/>
                </a:lnTo>
                <a:lnTo>
                  <a:pt x="31750" y="8889"/>
                </a:lnTo>
                <a:lnTo>
                  <a:pt x="30480" y="7619"/>
                </a:lnTo>
                <a:lnTo>
                  <a:pt x="29210" y="7619"/>
                </a:lnTo>
                <a:lnTo>
                  <a:pt x="29210" y="6350"/>
                </a:lnTo>
                <a:lnTo>
                  <a:pt x="27940" y="5079"/>
                </a:lnTo>
                <a:lnTo>
                  <a:pt x="26670" y="5079"/>
                </a:lnTo>
                <a:lnTo>
                  <a:pt x="26670" y="3810"/>
                </a:lnTo>
                <a:lnTo>
                  <a:pt x="25400" y="2539"/>
                </a:lnTo>
                <a:lnTo>
                  <a:pt x="24130" y="2539"/>
                </a:lnTo>
                <a:lnTo>
                  <a:pt x="22860" y="1269"/>
                </a:lnTo>
                <a:lnTo>
                  <a:pt x="21590" y="1269"/>
                </a:lnTo>
                <a:lnTo>
                  <a:pt x="20320" y="1269"/>
                </a:lnTo>
                <a:lnTo>
                  <a:pt x="19050" y="0"/>
                </a:lnTo>
                <a:lnTo>
                  <a:pt x="17780" y="0"/>
                </a:lnTo>
                <a:lnTo>
                  <a:pt x="12700" y="0"/>
                </a:lnTo>
                <a:lnTo>
                  <a:pt x="12700" y="1269"/>
                </a:lnTo>
                <a:lnTo>
                  <a:pt x="11430" y="1269"/>
                </a:lnTo>
                <a:lnTo>
                  <a:pt x="10160" y="1269"/>
                </a:lnTo>
                <a:lnTo>
                  <a:pt x="8890" y="2539"/>
                </a:lnTo>
                <a:lnTo>
                  <a:pt x="7620" y="2539"/>
                </a:lnTo>
                <a:lnTo>
                  <a:pt x="6350" y="3810"/>
                </a:lnTo>
                <a:lnTo>
                  <a:pt x="5080" y="5079"/>
                </a:lnTo>
                <a:lnTo>
                  <a:pt x="3810" y="5079"/>
                </a:lnTo>
                <a:lnTo>
                  <a:pt x="3810" y="6350"/>
                </a:lnTo>
                <a:lnTo>
                  <a:pt x="2540" y="7619"/>
                </a:lnTo>
                <a:lnTo>
                  <a:pt x="1270" y="8889"/>
                </a:lnTo>
                <a:lnTo>
                  <a:pt x="1270" y="10160"/>
                </a:lnTo>
                <a:lnTo>
                  <a:pt x="0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0" y="22860"/>
                </a:lnTo>
                <a:lnTo>
                  <a:pt x="1270" y="24129"/>
                </a:lnTo>
                <a:lnTo>
                  <a:pt x="1270" y="25400"/>
                </a:lnTo>
                <a:lnTo>
                  <a:pt x="2540" y="26669"/>
                </a:lnTo>
                <a:lnTo>
                  <a:pt x="2540" y="27939"/>
                </a:lnTo>
                <a:lnTo>
                  <a:pt x="3810" y="27939"/>
                </a:lnTo>
                <a:lnTo>
                  <a:pt x="3810" y="29210"/>
                </a:lnTo>
                <a:lnTo>
                  <a:pt x="5080" y="29210"/>
                </a:lnTo>
                <a:lnTo>
                  <a:pt x="5080" y="30479"/>
                </a:lnTo>
                <a:lnTo>
                  <a:pt x="6350" y="30479"/>
                </a:lnTo>
                <a:lnTo>
                  <a:pt x="7620" y="31750"/>
                </a:lnTo>
                <a:lnTo>
                  <a:pt x="8890" y="31750"/>
                </a:lnTo>
                <a:lnTo>
                  <a:pt x="10160" y="33019"/>
                </a:lnTo>
                <a:lnTo>
                  <a:pt x="11430" y="33019"/>
                </a:lnTo>
                <a:lnTo>
                  <a:pt x="12700" y="33019"/>
                </a:lnTo>
                <a:lnTo>
                  <a:pt x="13970" y="33019"/>
                </a:lnTo>
                <a:lnTo>
                  <a:pt x="15240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19050" y="33019"/>
                </a:lnTo>
                <a:lnTo>
                  <a:pt x="20320" y="33019"/>
                </a:lnTo>
                <a:lnTo>
                  <a:pt x="21590" y="33019"/>
                </a:lnTo>
                <a:lnTo>
                  <a:pt x="22860" y="33019"/>
                </a:lnTo>
                <a:lnTo>
                  <a:pt x="24130" y="31750"/>
                </a:lnTo>
                <a:lnTo>
                  <a:pt x="25400" y="31750"/>
                </a:lnTo>
                <a:lnTo>
                  <a:pt x="26670" y="30479"/>
                </a:lnTo>
                <a:lnTo>
                  <a:pt x="26670" y="30479"/>
                </a:lnTo>
                <a:lnTo>
                  <a:pt x="27940" y="29210"/>
                </a:lnTo>
                <a:lnTo>
                  <a:pt x="29210" y="27939"/>
                </a:lnTo>
                <a:lnTo>
                  <a:pt x="30480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1750" y="22860"/>
                </a:lnTo>
                <a:lnTo>
                  <a:pt x="33020" y="21589"/>
                </a:lnTo>
                <a:lnTo>
                  <a:pt x="33020" y="20319"/>
                </a:lnTo>
                <a:lnTo>
                  <a:pt x="33020" y="19050"/>
                </a:lnTo>
                <a:lnTo>
                  <a:pt x="33020" y="17779"/>
                </a:lnTo>
                <a:lnTo>
                  <a:pt x="33020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524250" y="25184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21589" y="0"/>
                </a:moveTo>
                <a:lnTo>
                  <a:pt x="11429" y="0"/>
                </a:lnTo>
                <a:lnTo>
                  <a:pt x="7620" y="2539"/>
                </a:lnTo>
                <a:lnTo>
                  <a:pt x="5079" y="3810"/>
                </a:lnTo>
                <a:lnTo>
                  <a:pt x="3810" y="5079"/>
                </a:lnTo>
                <a:lnTo>
                  <a:pt x="2539" y="7619"/>
                </a:lnTo>
                <a:lnTo>
                  <a:pt x="0" y="11429"/>
                </a:lnTo>
                <a:lnTo>
                  <a:pt x="0" y="21589"/>
                </a:lnTo>
                <a:lnTo>
                  <a:pt x="2539" y="25400"/>
                </a:lnTo>
                <a:lnTo>
                  <a:pt x="3810" y="27939"/>
                </a:lnTo>
                <a:lnTo>
                  <a:pt x="5079" y="29210"/>
                </a:lnTo>
                <a:lnTo>
                  <a:pt x="7620" y="30479"/>
                </a:lnTo>
                <a:lnTo>
                  <a:pt x="11429" y="33019"/>
                </a:lnTo>
                <a:lnTo>
                  <a:pt x="21589" y="33019"/>
                </a:lnTo>
                <a:lnTo>
                  <a:pt x="25400" y="30479"/>
                </a:lnTo>
                <a:lnTo>
                  <a:pt x="27939" y="29210"/>
                </a:lnTo>
                <a:lnTo>
                  <a:pt x="29210" y="27939"/>
                </a:lnTo>
                <a:lnTo>
                  <a:pt x="30479" y="25400"/>
                </a:lnTo>
                <a:lnTo>
                  <a:pt x="33020" y="21589"/>
                </a:lnTo>
                <a:lnTo>
                  <a:pt x="33020" y="11429"/>
                </a:lnTo>
                <a:lnTo>
                  <a:pt x="30479" y="7619"/>
                </a:lnTo>
                <a:lnTo>
                  <a:pt x="29210" y="5079"/>
                </a:lnTo>
                <a:lnTo>
                  <a:pt x="27939" y="3810"/>
                </a:lnTo>
                <a:lnTo>
                  <a:pt x="25400" y="2539"/>
                </a:lnTo>
                <a:lnTo>
                  <a:pt x="215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517900" y="251206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7779"/>
                </a:moveTo>
                <a:lnTo>
                  <a:pt x="34289" y="17779"/>
                </a:lnTo>
                <a:lnTo>
                  <a:pt x="34289" y="12700"/>
                </a:lnTo>
                <a:lnTo>
                  <a:pt x="33020" y="12700"/>
                </a:lnTo>
                <a:lnTo>
                  <a:pt x="33020" y="11429"/>
                </a:lnTo>
                <a:lnTo>
                  <a:pt x="33020" y="10160"/>
                </a:lnTo>
                <a:lnTo>
                  <a:pt x="31750" y="8889"/>
                </a:lnTo>
                <a:lnTo>
                  <a:pt x="30479" y="7619"/>
                </a:lnTo>
                <a:lnTo>
                  <a:pt x="30479" y="6350"/>
                </a:lnTo>
                <a:lnTo>
                  <a:pt x="29210" y="6350"/>
                </a:lnTo>
                <a:lnTo>
                  <a:pt x="29210" y="5079"/>
                </a:lnTo>
                <a:lnTo>
                  <a:pt x="27939" y="3810"/>
                </a:lnTo>
                <a:lnTo>
                  <a:pt x="26670" y="3810"/>
                </a:lnTo>
                <a:lnTo>
                  <a:pt x="26670" y="2539"/>
                </a:lnTo>
                <a:lnTo>
                  <a:pt x="25400" y="2539"/>
                </a:lnTo>
                <a:lnTo>
                  <a:pt x="24129" y="1269"/>
                </a:lnTo>
                <a:lnTo>
                  <a:pt x="22860" y="1269"/>
                </a:lnTo>
                <a:lnTo>
                  <a:pt x="21589" y="1269"/>
                </a:lnTo>
                <a:lnTo>
                  <a:pt x="20320" y="1269"/>
                </a:lnTo>
                <a:lnTo>
                  <a:pt x="19050" y="0"/>
                </a:lnTo>
                <a:lnTo>
                  <a:pt x="17779" y="0"/>
                </a:lnTo>
                <a:lnTo>
                  <a:pt x="16510" y="0"/>
                </a:lnTo>
                <a:lnTo>
                  <a:pt x="15239" y="0"/>
                </a:lnTo>
                <a:lnTo>
                  <a:pt x="15239" y="1269"/>
                </a:lnTo>
                <a:lnTo>
                  <a:pt x="13970" y="1269"/>
                </a:lnTo>
                <a:lnTo>
                  <a:pt x="12700" y="1269"/>
                </a:lnTo>
                <a:lnTo>
                  <a:pt x="11429" y="1269"/>
                </a:lnTo>
                <a:lnTo>
                  <a:pt x="10160" y="2539"/>
                </a:lnTo>
                <a:lnTo>
                  <a:pt x="8889" y="2539"/>
                </a:lnTo>
                <a:lnTo>
                  <a:pt x="7620" y="3810"/>
                </a:lnTo>
                <a:lnTo>
                  <a:pt x="6350" y="3810"/>
                </a:lnTo>
                <a:lnTo>
                  <a:pt x="6350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3810" y="7619"/>
                </a:lnTo>
                <a:lnTo>
                  <a:pt x="3810" y="8889"/>
                </a:lnTo>
                <a:lnTo>
                  <a:pt x="2539" y="8889"/>
                </a:lnTo>
                <a:lnTo>
                  <a:pt x="2539" y="10160"/>
                </a:lnTo>
                <a:lnTo>
                  <a:pt x="1270" y="10160"/>
                </a:lnTo>
                <a:lnTo>
                  <a:pt x="1270" y="11429"/>
                </a:lnTo>
                <a:lnTo>
                  <a:pt x="1270" y="12700"/>
                </a:lnTo>
                <a:lnTo>
                  <a:pt x="1270" y="13969"/>
                </a:lnTo>
                <a:lnTo>
                  <a:pt x="1270" y="15239"/>
                </a:lnTo>
                <a:lnTo>
                  <a:pt x="0" y="15239"/>
                </a:lnTo>
                <a:lnTo>
                  <a:pt x="0" y="17779"/>
                </a:lnTo>
                <a:lnTo>
                  <a:pt x="0" y="19050"/>
                </a:lnTo>
                <a:lnTo>
                  <a:pt x="1270" y="20319"/>
                </a:lnTo>
                <a:lnTo>
                  <a:pt x="1270" y="21589"/>
                </a:lnTo>
                <a:lnTo>
                  <a:pt x="1270" y="22860"/>
                </a:lnTo>
                <a:lnTo>
                  <a:pt x="1270" y="24129"/>
                </a:lnTo>
                <a:lnTo>
                  <a:pt x="2539" y="24129"/>
                </a:lnTo>
                <a:lnTo>
                  <a:pt x="2539" y="25400"/>
                </a:lnTo>
                <a:lnTo>
                  <a:pt x="3810" y="26669"/>
                </a:lnTo>
                <a:lnTo>
                  <a:pt x="3810" y="27939"/>
                </a:lnTo>
                <a:lnTo>
                  <a:pt x="5079" y="29210"/>
                </a:lnTo>
                <a:lnTo>
                  <a:pt x="6350" y="29210"/>
                </a:lnTo>
                <a:lnTo>
                  <a:pt x="6350" y="30479"/>
                </a:lnTo>
                <a:lnTo>
                  <a:pt x="7620" y="30479"/>
                </a:lnTo>
                <a:lnTo>
                  <a:pt x="8889" y="31750"/>
                </a:lnTo>
                <a:lnTo>
                  <a:pt x="10160" y="33019"/>
                </a:lnTo>
                <a:lnTo>
                  <a:pt x="11429" y="33019"/>
                </a:lnTo>
                <a:lnTo>
                  <a:pt x="12700" y="33019"/>
                </a:lnTo>
                <a:lnTo>
                  <a:pt x="13970" y="34289"/>
                </a:lnTo>
                <a:lnTo>
                  <a:pt x="15239" y="34289"/>
                </a:lnTo>
                <a:lnTo>
                  <a:pt x="16510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20320" y="34289"/>
                </a:lnTo>
                <a:lnTo>
                  <a:pt x="21589" y="33019"/>
                </a:lnTo>
                <a:lnTo>
                  <a:pt x="22860" y="33019"/>
                </a:lnTo>
                <a:lnTo>
                  <a:pt x="24129" y="33019"/>
                </a:lnTo>
                <a:lnTo>
                  <a:pt x="25400" y="33019"/>
                </a:lnTo>
                <a:lnTo>
                  <a:pt x="25400" y="31750"/>
                </a:lnTo>
                <a:lnTo>
                  <a:pt x="26670" y="31750"/>
                </a:lnTo>
                <a:lnTo>
                  <a:pt x="26670" y="30479"/>
                </a:lnTo>
                <a:lnTo>
                  <a:pt x="27939" y="30479"/>
                </a:lnTo>
                <a:lnTo>
                  <a:pt x="29210" y="29210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6669"/>
                </a:lnTo>
                <a:lnTo>
                  <a:pt x="31750" y="25400"/>
                </a:lnTo>
                <a:lnTo>
                  <a:pt x="33020" y="24129"/>
                </a:lnTo>
                <a:lnTo>
                  <a:pt x="33020" y="22860"/>
                </a:lnTo>
                <a:lnTo>
                  <a:pt x="34289" y="21589"/>
                </a:lnTo>
                <a:lnTo>
                  <a:pt x="34289" y="20319"/>
                </a:lnTo>
                <a:lnTo>
                  <a:pt x="34289" y="19050"/>
                </a:lnTo>
                <a:lnTo>
                  <a:pt x="34289" y="1777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97860" y="123825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22859" y="0"/>
                </a:moveTo>
                <a:lnTo>
                  <a:pt x="11429" y="0"/>
                </a:lnTo>
                <a:lnTo>
                  <a:pt x="6350" y="2539"/>
                </a:lnTo>
                <a:lnTo>
                  <a:pt x="3809" y="5079"/>
                </a:lnTo>
                <a:lnTo>
                  <a:pt x="0" y="12700"/>
                </a:lnTo>
                <a:lnTo>
                  <a:pt x="0" y="19050"/>
                </a:lnTo>
                <a:lnTo>
                  <a:pt x="3809" y="26670"/>
                </a:lnTo>
                <a:lnTo>
                  <a:pt x="6350" y="29210"/>
                </a:lnTo>
                <a:lnTo>
                  <a:pt x="13969" y="33020"/>
                </a:lnTo>
                <a:lnTo>
                  <a:pt x="20319" y="33020"/>
                </a:lnTo>
                <a:lnTo>
                  <a:pt x="27939" y="29210"/>
                </a:lnTo>
                <a:lnTo>
                  <a:pt x="30479" y="26670"/>
                </a:lnTo>
                <a:lnTo>
                  <a:pt x="34289" y="19050"/>
                </a:lnTo>
                <a:lnTo>
                  <a:pt x="34289" y="12700"/>
                </a:lnTo>
                <a:lnTo>
                  <a:pt x="30479" y="5079"/>
                </a:lnTo>
                <a:lnTo>
                  <a:pt x="27939" y="2539"/>
                </a:lnTo>
                <a:lnTo>
                  <a:pt x="22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192779" y="123190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90">
                <a:moveTo>
                  <a:pt x="33019" y="16510"/>
                </a:moveTo>
                <a:lnTo>
                  <a:pt x="33019" y="16510"/>
                </a:lnTo>
                <a:lnTo>
                  <a:pt x="33019" y="10160"/>
                </a:lnTo>
                <a:lnTo>
                  <a:pt x="31750" y="8889"/>
                </a:lnTo>
                <a:lnTo>
                  <a:pt x="30480" y="7620"/>
                </a:lnTo>
                <a:lnTo>
                  <a:pt x="30480" y="6350"/>
                </a:lnTo>
                <a:lnTo>
                  <a:pt x="29209" y="6350"/>
                </a:lnTo>
                <a:lnTo>
                  <a:pt x="29209" y="5079"/>
                </a:lnTo>
                <a:lnTo>
                  <a:pt x="27939" y="5079"/>
                </a:lnTo>
                <a:lnTo>
                  <a:pt x="27939" y="3810"/>
                </a:lnTo>
                <a:lnTo>
                  <a:pt x="26669" y="3810"/>
                </a:lnTo>
                <a:lnTo>
                  <a:pt x="26669" y="2539"/>
                </a:lnTo>
                <a:lnTo>
                  <a:pt x="25400" y="2539"/>
                </a:lnTo>
                <a:lnTo>
                  <a:pt x="24130" y="1270"/>
                </a:lnTo>
                <a:lnTo>
                  <a:pt x="22859" y="1270"/>
                </a:lnTo>
                <a:lnTo>
                  <a:pt x="21589" y="1270"/>
                </a:lnTo>
                <a:lnTo>
                  <a:pt x="21589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59" y="1270"/>
                </a:lnTo>
                <a:lnTo>
                  <a:pt x="8889" y="1270"/>
                </a:lnTo>
                <a:lnTo>
                  <a:pt x="8889" y="2539"/>
                </a:lnTo>
                <a:lnTo>
                  <a:pt x="7619" y="2539"/>
                </a:lnTo>
                <a:lnTo>
                  <a:pt x="7619" y="2539"/>
                </a:lnTo>
                <a:lnTo>
                  <a:pt x="2539" y="7620"/>
                </a:lnTo>
                <a:lnTo>
                  <a:pt x="2539" y="8889"/>
                </a:lnTo>
                <a:lnTo>
                  <a:pt x="1269" y="8889"/>
                </a:lnTo>
                <a:lnTo>
                  <a:pt x="1269" y="10160"/>
                </a:lnTo>
                <a:lnTo>
                  <a:pt x="1269" y="11429"/>
                </a:lnTo>
                <a:lnTo>
                  <a:pt x="0" y="12700"/>
                </a:lnTo>
                <a:lnTo>
                  <a:pt x="0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0" y="21589"/>
                </a:lnTo>
                <a:lnTo>
                  <a:pt x="1269" y="21589"/>
                </a:lnTo>
                <a:lnTo>
                  <a:pt x="1269" y="22860"/>
                </a:lnTo>
                <a:lnTo>
                  <a:pt x="1269" y="24129"/>
                </a:lnTo>
                <a:lnTo>
                  <a:pt x="2539" y="25400"/>
                </a:lnTo>
                <a:lnTo>
                  <a:pt x="2539" y="26670"/>
                </a:lnTo>
                <a:lnTo>
                  <a:pt x="3809" y="26670"/>
                </a:lnTo>
                <a:lnTo>
                  <a:pt x="3809" y="27939"/>
                </a:lnTo>
                <a:lnTo>
                  <a:pt x="5080" y="27939"/>
                </a:lnTo>
                <a:lnTo>
                  <a:pt x="5080" y="29210"/>
                </a:lnTo>
                <a:lnTo>
                  <a:pt x="6350" y="29210"/>
                </a:lnTo>
                <a:lnTo>
                  <a:pt x="6350" y="30479"/>
                </a:lnTo>
                <a:lnTo>
                  <a:pt x="7619" y="30479"/>
                </a:lnTo>
                <a:lnTo>
                  <a:pt x="8889" y="31750"/>
                </a:lnTo>
                <a:lnTo>
                  <a:pt x="10159" y="3302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69" y="33020"/>
                </a:lnTo>
                <a:lnTo>
                  <a:pt x="15239" y="34289"/>
                </a:lnTo>
                <a:lnTo>
                  <a:pt x="16509" y="34289"/>
                </a:lnTo>
                <a:lnTo>
                  <a:pt x="17780" y="34289"/>
                </a:lnTo>
                <a:lnTo>
                  <a:pt x="19050" y="34289"/>
                </a:lnTo>
                <a:lnTo>
                  <a:pt x="19050" y="33020"/>
                </a:lnTo>
                <a:lnTo>
                  <a:pt x="20319" y="33020"/>
                </a:lnTo>
                <a:lnTo>
                  <a:pt x="21589" y="33020"/>
                </a:lnTo>
                <a:lnTo>
                  <a:pt x="22859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5400" y="30479"/>
                </a:lnTo>
                <a:lnTo>
                  <a:pt x="26669" y="30479"/>
                </a:lnTo>
                <a:lnTo>
                  <a:pt x="26669" y="30479"/>
                </a:lnTo>
                <a:lnTo>
                  <a:pt x="27939" y="29210"/>
                </a:lnTo>
                <a:lnTo>
                  <a:pt x="29209" y="27939"/>
                </a:lnTo>
                <a:lnTo>
                  <a:pt x="30480" y="26670"/>
                </a:lnTo>
                <a:lnTo>
                  <a:pt x="30480" y="25400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2860"/>
                </a:lnTo>
                <a:lnTo>
                  <a:pt x="33019" y="22860"/>
                </a:lnTo>
                <a:lnTo>
                  <a:pt x="33019" y="17779"/>
                </a:lnTo>
                <a:lnTo>
                  <a:pt x="3301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322829" y="204597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19050" y="0"/>
                </a:moveTo>
                <a:lnTo>
                  <a:pt x="12700" y="0"/>
                </a:lnTo>
                <a:lnTo>
                  <a:pt x="5080" y="3809"/>
                </a:lnTo>
                <a:lnTo>
                  <a:pt x="2539" y="6350"/>
                </a:lnTo>
                <a:lnTo>
                  <a:pt x="0" y="11429"/>
                </a:lnTo>
                <a:lnTo>
                  <a:pt x="0" y="22859"/>
                </a:lnTo>
                <a:lnTo>
                  <a:pt x="2539" y="27939"/>
                </a:lnTo>
                <a:lnTo>
                  <a:pt x="5080" y="30479"/>
                </a:lnTo>
                <a:lnTo>
                  <a:pt x="12700" y="34289"/>
                </a:lnTo>
                <a:lnTo>
                  <a:pt x="19050" y="34289"/>
                </a:lnTo>
                <a:lnTo>
                  <a:pt x="26669" y="30479"/>
                </a:lnTo>
                <a:lnTo>
                  <a:pt x="29209" y="27939"/>
                </a:lnTo>
                <a:lnTo>
                  <a:pt x="33019" y="20319"/>
                </a:lnTo>
                <a:lnTo>
                  <a:pt x="33019" y="13969"/>
                </a:lnTo>
                <a:lnTo>
                  <a:pt x="29209" y="6350"/>
                </a:lnTo>
                <a:lnTo>
                  <a:pt x="26669" y="3809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16479" y="204088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34289" y="16510"/>
                </a:moveTo>
                <a:lnTo>
                  <a:pt x="34289" y="15239"/>
                </a:lnTo>
                <a:lnTo>
                  <a:pt x="33019" y="13970"/>
                </a:lnTo>
                <a:lnTo>
                  <a:pt x="33019" y="12700"/>
                </a:lnTo>
                <a:lnTo>
                  <a:pt x="33019" y="11430"/>
                </a:lnTo>
                <a:lnTo>
                  <a:pt x="33019" y="10160"/>
                </a:lnTo>
                <a:lnTo>
                  <a:pt x="31750" y="8889"/>
                </a:lnTo>
                <a:lnTo>
                  <a:pt x="31750" y="7620"/>
                </a:lnTo>
                <a:lnTo>
                  <a:pt x="30480" y="6350"/>
                </a:lnTo>
                <a:lnTo>
                  <a:pt x="30480" y="5080"/>
                </a:lnTo>
                <a:lnTo>
                  <a:pt x="29209" y="5080"/>
                </a:lnTo>
                <a:lnTo>
                  <a:pt x="27939" y="5080"/>
                </a:lnTo>
                <a:lnTo>
                  <a:pt x="27939" y="3810"/>
                </a:lnTo>
                <a:lnTo>
                  <a:pt x="26669" y="3810"/>
                </a:lnTo>
                <a:lnTo>
                  <a:pt x="26669" y="2539"/>
                </a:lnTo>
                <a:lnTo>
                  <a:pt x="25400" y="2539"/>
                </a:lnTo>
                <a:lnTo>
                  <a:pt x="24130" y="1270"/>
                </a:lnTo>
                <a:lnTo>
                  <a:pt x="22859" y="1270"/>
                </a:lnTo>
                <a:lnTo>
                  <a:pt x="21589" y="1270"/>
                </a:lnTo>
                <a:lnTo>
                  <a:pt x="21589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59" y="1270"/>
                </a:lnTo>
                <a:lnTo>
                  <a:pt x="8889" y="1270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3810"/>
                </a:lnTo>
                <a:lnTo>
                  <a:pt x="5080" y="5080"/>
                </a:lnTo>
                <a:lnTo>
                  <a:pt x="3809" y="5080"/>
                </a:lnTo>
                <a:lnTo>
                  <a:pt x="3809" y="6350"/>
                </a:lnTo>
                <a:lnTo>
                  <a:pt x="2539" y="7620"/>
                </a:lnTo>
                <a:lnTo>
                  <a:pt x="2539" y="8889"/>
                </a:lnTo>
                <a:lnTo>
                  <a:pt x="1269" y="10160"/>
                </a:lnTo>
                <a:lnTo>
                  <a:pt x="1269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1269" y="21589"/>
                </a:lnTo>
                <a:lnTo>
                  <a:pt x="1269" y="22860"/>
                </a:lnTo>
                <a:lnTo>
                  <a:pt x="2539" y="24130"/>
                </a:lnTo>
                <a:lnTo>
                  <a:pt x="2539" y="25400"/>
                </a:lnTo>
                <a:lnTo>
                  <a:pt x="3809" y="26670"/>
                </a:lnTo>
                <a:lnTo>
                  <a:pt x="3809" y="27939"/>
                </a:lnTo>
                <a:lnTo>
                  <a:pt x="5080" y="27939"/>
                </a:lnTo>
                <a:lnTo>
                  <a:pt x="5080" y="29210"/>
                </a:lnTo>
                <a:lnTo>
                  <a:pt x="6350" y="29210"/>
                </a:lnTo>
                <a:lnTo>
                  <a:pt x="7619" y="30480"/>
                </a:lnTo>
                <a:lnTo>
                  <a:pt x="8889" y="31750"/>
                </a:lnTo>
                <a:lnTo>
                  <a:pt x="10159" y="3175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69" y="33020"/>
                </a:lnTo>
                <a:lnTo>
                  <a:pt x="16509" y="33020"/>
                </a:lnTo>
                <a:lnTo>
                  <a:pt x="19050" y="33020"/>
                </a:lnTo>
                <a:lnTo>
                  <a:pt x="21589" y="33020"/>
                </a:lnTo>
                <a:lnTo>
                  <a:pt x="22859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0480"/>
                </a:lnTo>
                <a:lnTo>
                  <a:pt x="26669" y="29210"/>
                </a:lnTo>
                <a:lnTo>
                  <a:pt x="27939" y="29210"/>
                </a:lnTo>
                <a:lnTo>
                  <a:pt x="29209" y="27939"/>
                </a:lnTo>
                <a:lnTo>
                  <a:pt x="30480" y="27939"/>
                </a:lnTo>
                <a:lnTo>
                  <a:pt x="30480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3019" y="22860"/>
                </a:lnTo>
                <a:lnTo>
                  <a:pt x="33019" y="21589"/>
                </a:lnTo>
                <a:lnTo>
                  <a:pt x="33019" y="20320"/>
                </a:lnTo>
                <a:lnTo>
                  <a:pt x="3301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53029" y="140081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22859" y="0"/>
                </a:moveTo>
                <a:lnTo>
                  <a:pt x="11430" y="0"/>
                </a:lnTo>
                <a:lnTo>
                  <a:pt x="8889" y="2539"/>
                </a:lnTo>
                <a:lnTo>
                  <a:pt x="6350" y="3810"/>
                </a:lnTo>
                <a:lnTo>
                  <a:pt x="2539" y="7619"/>
                </a:lnTo>
                <a:lnTo>
                  <a:pt x="0" y="12700"/>
                </a:lnTo>
                <a:lnTo>
                  <a:pt x="0" y="19050"/>
                </a:lnTo>
                <a:lnTo>
                  <a:pt x="1269" y="22860"/>
                </a:lnTo>
                <a:lnTo>
                  <a:pt x="2539" y="25400"/>
                </a:lnTo>
                <a:lnTo>
                  <a:pt x="6350" y="29210"/>
                </a:lnTo>
                <a:lnTo>
                  <a:pt x="13969" y="33019"/>
                </a:lnTo>
                <a:lnTo>
                  <a:pt x="20319" y="33019"/>
                </a:lnTo>
                <a:lnTo>
                  <a:pt x="30480" y="27939"/>
                </a:lnTo>
                <a:lnTo>
                  <a:pt x="33019" y="22860"/>
                </a:lnTo>
                <a:lnTo>
                  <a:pt x="34289" y="19050"/>
                </a:lnTo>
                <a:lnTo>
                  <a:pt x="34289" y="12700"/>
                </a:lnTo>
                <a:lnTo>
                  <a:pt x="30480" y="5079"/>
                </a:lnTo>
                <a:lnTo>
                  <a:pt x="25400" y="2539"/>
                </a:lnTo>
                <a:lnTo>
                  <a:pt x="22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647950" y="139446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34289" y="16510"/>
                </a:moveTo>
                <a:lnTo>
                  <a:pt x="34289" y="15239"/>
                </a:lnTo>
                <a:lnTo>
                  <a:pt x="33019" y="13969"/>
                </a:lnTo>
                <a:lnTo>
                  <a:pt x="33019" y="12700"/>
                </a:lnTo>
                <a:lnTo>
                  <a:pt x="33019" y="11429"/>
                </a:lnTo>
                <a:lnTo>
                  <a:pt x="31750" y="10160"/>
                </a:lnTo>
                <a:lnTo>
                  <a:pt x="31750" y="8889"/>
                </a:lnTo>
                <a:lnTo>
                  <a:pt x="31750" y="7619"/>
                </a:lnTo>
                <a:lnTo>
                  <a:pt x="30480" y="7619"/>
                </a:lnTo>
                <a:lnTo>
                  <a:pt x="29210" y="6350"/>
                </a:lnTo>
                <a:lnTo>
                  <a:pt x="29210" y="5079"/>
                </a:lnTo>
                <a:lnTo>
                  <a:pt x="27939" y="5079"/>
                </a:lnTo>
                <a:lnTo>
                  <a:pt x="26669" y="3810"/>
                </a:lnTo>
                <a:lnTo>
                  <a:pt x="25400" y="2539"/>
                </a:lnTo>
                <a:lnTo>
                  <a:pt x="24130" y="2539"/>
                </a:lnTo>
                <a:lnTo>
                  <a:pt x="22860" y="1269"/>
                </a:lnTo>
                <a:lnTo>
                  <a:pt x="21589" y="1269"/>
                </a:lnTo>
                <a:lnTo>
                  <a:pt x="20319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1269"/>
                </a:lnTo>
                <a:lnTo>
                  <a:pt x="11430" y="1269"/>
                </a:lnTo>
                <a:lnTo>
                  <a:pt x="10160" y="2539"/>
                </a:lnTo>
                <a:lnTo>
                  <a:pt x="8889" y="2539"/>
                </a:lnTo>
                <a:lnTo>
                  <a:pt x="7619" y="2539"/>
                </a:lnTo>
                <a:lnTo>
                  <a:pt x="7619" y="3810"/>
                </a:lnTo>
                <a:lnTo>
                  <a:pt x="6350" y="3810"/>
                </a:lnTo>
                <a:lnTo>
                  <a:pt x="6350" y="5079"/>
                </a:lnTo>
                <a:lnTo>
                  <a:pt x="5080" y="5079"/>
                </a:lnTo>
                <a:lnTo>
                  <a:pt x="381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2539" y="8889"/>
                </a:lnTo>
                <a:lnTo>
                  <a:pt x="1269" y="10160"/>
                </a:lnTo>
                <a:lnTo>
                  <a:pt x="1269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1269" y="22860"/>
                </a:lnTo>
                <a:lnTo>
                  <a:pt x="1269" y="24129"/>
                </a:lnTo>
                <a:lnTo>
                  <a:pt x="2539" y="25400"/>
                </a:lnTo>
                <a:lnTo>
                  <a:pt x="2539" y="26669"/>
                </a:lnTo>
                <a:lnTo>
                  <a:pt x="3810" y="27939"/>
                </a:lnTo>
                <a:lnTo>
                  <a:pt x="5080" y="29210"/>
                </a:lnTo>
                <a:lnTo>
                  <a:pt x="6350" y="30479"/>
                </a:lnTo>
                <a:lnTo>
                  <a:pt x="7619" y="31750"/>
                </a:lnTo>
                <a:lnTo>
                  <a:pt x="8889" y="31750"/>
                </a:lnTo>
                <a:lnTo>
                  <a:pt x="10160" y="33019"/>
                </a:lnTo>
                <a:lnTo>
                  <a:pt x="11430" y="33019"/>
                </a:lnTo>
                <a:lnTo>
                  <a:pt x="12700" y="34289"/>
                </a:lnTo>
                <a:lnTo>
                  <a:pt x="13969" y="34289"/>
                </a:lnTo>
                <a:lnTo>
                  <a:pt x="15239" y="34289"/>
                </a:lnTo>
                <a:lnTo>
                  <a:pt x="16510" y="34289"/>
                </a:lnTo>
                <a:lnTo>
                  <a:pt x="19050" y="34289"/>
                </a:lnTo>
                <a:lnTo>
                  <a:pt x="21589" y="34289"/>
                </a:lnTo>
                <a:lnTo>
                  <a:pt x="21589" y="33019"/>
                </a:lnTo>
                <a:lnTo>
                  <a:pt x="22860" y="33019"/>
                </a:lnTo>
                <a:lnTo>
                  <a:pt x="24130" y="33019"/>
                </a:lnTo>
                <a:lnTo>
                  <a:pt x="25400" y="31750"/>
                </a:lnTo>
                <a:lnTo>
                  <a:pt x="26669" y="31750"/>
                </a:lnTo>
                <a:lnTo>
                  <a:pt x="26669" y="30479"/>
                </a:lnTo>
                <a:lnTo>
                  <a:pt x="27939" y="30479"/>
                </a:lnTo>
                <a:lnTo>
                  <a:pt x="29210" y="29210"/>
                </a:lnTo>
                <a:lnTo>
                  <a:pt x="29210" y="27939"/>
                </a:lnTo>
                <a:lnTo>
                  <a:pt x="30480" y="27939"/>
                </a:lnTo>
                <a:lnTo>
                  <a:pt x="30480" y="26669"/>
                </a:lnTo>
                <a:lnTo>
                  <a:pt x="31750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2860"/>
                </a:lnTo>
                <a:lnTo>
                  <a:pt x="33019" y="21589"/>
                </a:lnTo>
                <a:lnTo>
                  <a:pt x="33019" y="20319"/>
                </a:lnTo>
                <a:lnTo>
                  <a:pt x="34289" y="19050"/>
                </a:lnTo>
                <a:lnTo>
                  <a:pt x="34289" y="17779"/>
                </a:lnTo>
                <a:lnTo>
                  <a:pt x="3428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288539" y="21590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20320" y="0"/>
                </a:moveTo>
                <a:lnTo>
                  <a:pt x="13970" y="0"/>
                </a:lnTo>
                <a:lnTo>
                  <a:pt x="3810" y="5079"/>
                </a:lnTo>
                <a:lnTo>
                  <a:pt x="1270" y="10160"/>
                </a:lnTo>
                <a:lnTo>
                  <a:pt x="0" y="13970"/>
                </a:lnTo>
                <a:lnTo>
                  <a:pt x="0" y="20320"/>
                </a:lnTo>
                <a:lnTo>
                  <a:pt x="1270" y="22860"/>
                </a:lnTo>
                <a:lnTo>
                  <a:pt x="2540" y="24129"/>
                </a:lnTo>
                <a:lnTo>
                  <a:pt x="3810" y="27939"/>
                </a:lnTo>
                <a:lnTo>
                  <a:pt x="8890" y="30479"/>
                </a:lnTo>
                <a:lnTo>
                  <a:pt x="11430" y="33020"/>
                </a:lnTo>
                <a:lnTo>
                  <a:pt x="22860" y="33020"/>
                </a:lnTo>
                <a:lnTo>
                  <a:pt x="25400" y="30479"/>
                </a:lnTo>
                <a:lnTo>
                  <a:pt x="30480" y="27939"/>
                </a:lnTo>
                <a:lnTo>
                  <a:pt x="31750" y="24129"/>
                </a:lnTo>
                <a:lnTo>
                  <a:pt x="33020" y="22860"/>
                </a:lnTo>
                <a:lnTo>
                  <a:pt x="33020" y="10160"/>
                </a:lnTo>
                <a:lnTo>
                  <a:pt x="30480" y="5079"/>
                </a:lnTo>
                <a:lnTo>
                  <a:pt x="20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82189" y="21526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90" y="17779"/>
                </a:moveTo>
                <a:lnTo>
                  <a:pt x="34290" y="16510"/>
                </a:lnTo>
                <a:lnTo>
                  <a:pt x="34290" y="15239"/>
                </a:lnTo>
                <a:lnTo>
                  <a:pt x="34290" y="13970"/>
                </a:lnTo>
                <a:lnTo>
                  <a:pt x="34290" y="12700"/>
                </a:lnTo>
                <a:lnTo>
                  <a:pt x="33020" y="11429"/>
                </a:lnTo>
                <a:lnTo>
                  <a:pt x="33020" y="10160"/>
                </a:lnTo>
                <a:lnTo>
                  <a:pt x="31750" y="8889"/>
                </a:lnTo>
                <a:lnTo>
                  <a:pt x="31750" y="7620"/>
                </a:lnTo>
                <a:lnTo>
                  <a:pt x="30480" y="7620"/>
                </a:lnTo>
                <a:lnTo>
                  <a:pt x="30480" y="6350"/>
                </a:lnTo>
                <a:lnTo>
                  <a:pt x="29210" y="5079"/>
                </a:lnTo>
                <a:lnTo>
                  <a:pt x="27940" y="3810"/>
                </a:lnTo>
                <a:lnTo>
                  <a:pt x="26670" y="3810"/>
                </a:lnTo>
                <a:lnTo>
                  <a:pt x="26670" y="2539"/>
                </a:lnTo>
                <a:lnTo>
                  <a:pt x="25400" y="2539"/>
                </a:lnTo>
                <a:lnTo>
                  <a:pt x="24130" y="2539"/>
                </a:lnTo>
                <a:lnTo>
                  <a:pt x="24130" y="1270"/>
                </a:lnTo>
                <a:lnTo>
                  <a:pt x="22860" y="1270"/>
                </a:lnTo>
                <a:lnTo>
                  <a:pt x="21590" y="1270"/>
                </a:lnTo>
                <a:lnTo>
                  <a:pt x="20320" y="0"/>
                </a:lnTo>
                <a:lnTo>
                  <a:pt x="20320" y="0"/>
                </a:lnTo>
                <a:lnTo>
                  <a:pt x="13970" y="0"/>
                </a:lnTo>
                <a:lnTo>
                  <a:pt x="12700" y="1270"/>
                </a:lnTo>
                <a:lnTo>
                  <a:pt x="11430" y="1270"/>
                </a:lnTo>
                <a:lnTo>
                  <a:pt x="11430" y="2539"/>
                </a:lnTo>
                <a:lnTo>
                  <a:pt x="10160" y="2539"/>
                </a:lnTo>
                <a:lnTo>
                  <a:pt x="8890" y="2539"/>
                </a:lnTo>
                <a:lnTo>
                  <a:pt x="7620" y="3810"/>
                </a:lnTo>
                <a:lnTo>
                  <a:pt x="6350" y="5079"/>
                </a:lnTo>
                <a:lnTo>
                  <a:pt x="5080" y="5079"/>
                </a:lnTo>
                <a:lnTo>
                  <a:pt x="5080" y="6350"/>
                </a:lnTo>
                <a:lnTo>
                  <a:pt x="3810" y="7620"/>
                </a:lnTo>
                <a:lnTo>
                  <a:pt x="3810" y="8889"/>
                </a:lnTo>
                <a:lnTo>
                  <a:pt x="2540" y="8889"/>
                </a:lnTo>
                <a:lnTo>
                  <a:pt x="2540" y="10160"/>
                </a:lnTo>
                <a:lnTo>
                  <a:pt x="1270" y="11429"/>
                </a:lnTo>
                <a:lnTo>
                  <a:pt x="1270" y="12700"/>
                </a:lnTo>
                <a:lnTo>
                  <a:pt x="1270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0" y="19050"/>
                </a:lnTo>
                <a:lnTo>
                  <a:pt x="1270" y="20320"/>
                </a:lnTo>
                <a:lnTo>
                  <a:pt x="1270" y="21589"/>
                </a:lnTo>
                <a:lnTo>
                  <a:pt x="1270" y="22860"/>
                </a:lnTo>
                <a:lnTo>
                  <a:pt x="2540" y="24129"/>
                </a:lnTo>
                <a:lnTo>
                  <a:pt x="2540" y="25400"/>
                </a:lnTo>
                <a:lnTo>
                  <a:pt x="3810" y="26670"/>
                </a:lnTo>
                <a:lnTo>
                  <a:pt x="3810" y="27939"/>
                </a:lnTo>
                <a:lnTo>
                  <a:pt x="5080" y="27939"/>
                </a:lnTo>
                <a:lnTo>
                  <a:pt x="5080" y="29210"/>
                </a:lnTo>
                <a:lnTo>
                  <a:pt x="6350" y="29210"/>
                </a:lnTo>
                <a:lnTo>
                  <a:pt x="6350" y="30479"/>
                </a:lnTo>
                <a:lnTo>
                  <a:pt x="7620" y="30479"/>
                </a:lnTo>
                <a:lnTo>
                  <a:pt x="8890" y="31750"/>
                </a:lnTo>
                <a:lnTo>
                  <a:pt x="10160" y="31750"/>
                </a:lnTo>
                <a:lnTo>
                  <a:pt x="10160" y="3302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70" y="34289"/>
                </a:lnTo>
                <a:lnTo>
                  <a:pt x="15240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19050" y="34289"/>
                </a:lnTo>
                <a:lnTo>
                  <a:pt x="20320" y="34289"/>
                </a:lnTo>
                <a:lnTo>
                  <a:pt x="21590" y="33020"/>
                </a:lnTo>
                <a:lnTo>
                  <a:pt x="22860" y="33020"/>
                </a:lnTo>
                <a:lnTo>
                  <a:pt x="24130" y="33020"/>
                </a:lnTo>
                <a:lnTo>
                  <a:pt x="25400" y="33020"/>
                </a:lnTo>
                <a:lnTo>
                  <a:pt x="25400" y="31750"/>
                </a:lnTo>
                <a:lnTo>
                  <a:pt x="26670" y="31750"/>
                </a:lnTo>
                <a:lnTo>
                  <a:pt x="26670" y="30479"/>
                </a:lnTo>
                <a:lnTo>
                  <a:pt x="27940" y="30479"/>
                </a:lnTo>
                <a:lnTo>
                  <a:pt x="29210" y="30479"/>
                </a:lnTo>
                <a:lnTo>
                  <a:pt x="29210" y="29210"/>
                </a:lnTo>
                <a:lnTo>
                  <a:pt x="30480" y="27939"/>
                </a:lnTo>
                <a:lnTo>
                  <a:pt x="31750" y="26670"/>
                </a:lnTo>
                <a:lnTo>
                  <a:pt x="31750" y="25400"/>
                </a:lnTo>
                <a:lnTo>
                  <a:pt x="33020" y="24129"/>
                </a:lnTo>
                <a:lnTo>
                  <a:pt x="33020" y="22860"/>
                </a:lnTo>
                <a:lnTo>
                  <a:pt x="34290" y="21589"/>
                </a:lnTo>
                <a:lnTo>
                  <a:pt x="34290" y="20320"/>
                </a:lnTo>
                <a:lnTo>
                  <a:pt x="34290" y="19050"/>
                </a:lnTo>
                <a:lnTo>
                  <a:pt x="34290" y="1777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69389" y="316357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19050" y="0"/>
                </a:moveTo>
                <a:lnTo>
                  <a:pt x="12700" y="0"/>
                </a:lnTo>
                <a:lnTo>
                  <a:pt x="5079" y="3809"/>
                </a:lnTo>
                <a:lnTo>
                  <a:pt x="2540" y="6350"/>
                </a:lnTo>
                <a:lnTo>
                  <a:pt x="0" y="11429"/>
                </a:lnTo>
                <a:lnTo>
                  <a:pt x="0" y="22859"/>
                </a:lnTo>
                <a:lnTo>
                  <a:pt x="2540" y="27939"/>
                </a:lnTo>
                <a:lnTo>
                  <a:pt x="5079" y="30479"/>
                </a:lnTo>
                <a:lnTo>
                  <a:pt x="12700" y="34289"/>
                </a:lnTo>
                <a:lnTo>
                  <a:pt x="19050" y="34289"/>
                </a:lnTo>
                <a:lnTo>
                  <a:pt x="26669" y="30479"/>
                </a:lnTo>
                <a:lnTo>
                  <a:pt x="29209" y="27939"/>
                </a:lnTo>
                <a:lnTo>
                  <a:pt x="33019" y="20319"/>
                </a:lnTo>
                <a:lnTo>
                  <a:pt x="33019" y="13969"/>
                </a:lnTo>
                <a:lnTo>
                  <a:pt x="29209" y="6350"/>
                </a:lnTo>
                <a:lnTo>
                  <a:pt x="26669" y="3809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63039" y="315848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90" y="16510"/>
                </a:moveTo>
                <a:lnTo>
                  <a:pt x="34290" y="15239"/>
                </a:lnTo>
                <a:lnTo>
                  <a:pt x="33019" y="13970"/>
                </a:lnTo>
                <a:lnTo>
                  <a:pt x="33019" y="12700"/>
                </a:lnTo>
                <a:lnTo>
                  <a:pt x="33019" y="11430"/>
                </a:lnTo>
                <a:lnTo>
                  <a:pt x="33019" y="10160"/>
                </a:lnTo>
                <a:lnTo>
                  <a:pt x="31750" y="8889"/>
                </a:lnTo>
                <a:lnTo>
                  <a:pt x="30479" y="7620"/>
                </a:lnTo>
                <a:lnTo>
                  <a:pt x="30479" y="6350"/>
                </a:lnTo>
                <a:lnTo>
                  <a:pt x="29209" y="5080"/>
                </a:lnTo>
                <a:lnTo>
                  <a:pt x="27940" y="5080"/>
                </a:lnTo>
                <a:lnTo>
                  <a:pt x="27940" y="3810"/>
                </a:lnTo>
                <a:lnTo>
                  <a:pt x="26669" y="3810"/>
                </a:lnTo>
                <a:lnTo>
                  <a:pt x="26669" y="2539"/>
                </a:lnTo>
                <a:lnTo>
                  <a:pt x="25400" y="2539"/>
                </a:lnTo>
                <a:lnTo>
                  <a:pt x="24129" y="1270"/>
                </a:lnTo>
                <a:lnTo>
                  <a:pt x="22859" y="1270"/>
                </a:lnTo>
                <a:lnTo>
                  <a:pt x="21590" y="1270"/>
                </a:lnTo>
                <a:lnTo>
                  <a:pt x="21590" y="0"/>
                </a:lnTo>
                <a:lnTo>
                  <a:pt x="12700" y="0"/>
                </a:lnTo>
                <a:lnTo>
                  <a:pt x="11429" y="1270"/>
                </a:lnTo>
                <a:lnTo>
                  <a:pt x="10159" y="1270"/>
                </a:lnTo>
                <a:lnTo>
                  <a:pt x="8890" y="1270"/>
                </a:lnTo>
                <a:lnTo>
                  <a:pt x="8890" y="2539"/>
                </a:lnTo>
                <a:lnTo>
                  <a:pt x="7619" y="2539"/>
                </a:lnTo>
                <a:lnTo>
                  <a:pt x="7619" y="2539"/>
                </a:lnTo>
                <a:lnTo>
                  <a:pt x="3809" y="6350"/>
                </a:lnTo>
                <a:lnTo>
                  <a:pt x="3809" y="7620"/>
                </a:lnTo>
                <a:lnTo>
                  <a:pt x="2540" y="7620"/>
                </a:lnTo>
                <a:lnTo>
                  <a:pt x="2540" y="8889"/>
                </a:lnTo>
                <a:lnTo>
                  <a:pt x="1269" y="8889"/>
                </a:lnTo>
                <a:lnTo>
                  <a:pt x="1269" y="10160"/>
                </a:lnTo>
                <a:lnTo>
                  <a:pt x="1269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9050"/>
                </a:lnTo>
                <a:lnTo>
                  <a:pt x="0" y="21589"/>
                </a:lnTo>
                <a:lnTo>
                  <a:pt x="1269" y="21589"/>
                </a:lnTo>
                <a:lnTo>
                  <a:pt x="1269" y="22860"/>
                </a:lnTo>
                <a:lnTo>
                  <a:pt x="1269" y="24130"/>
                </a:lnTo>
                <a:lnTo>
                  <a:pt x="2540" y="25400"/>
                </a:lnTo>
                <a:lnTo>
                  <a:pt x="2540" y="26670"/>
                </a:lnTo>
                <a:lnTo>
                  <a:pt x="3809" y="26670"/>
                </a:lnTo>
                <a:lnTo>
                  <a:pt x="3809" y="27939"/>
                </a:lnTo>
                <a:lnTo>
                  <a:pt x="5079" y="29210"/>
                </a:lnTo>
                <a:lnTo>
                  <a:pt x="6350" y="29210"/>
                </a:lnTo>
                <a:lnTo>
                  <a:pt x="6350" y="30480"/>
                </a:lnTo>
                <a:lnTo>
                  <a:pt x="7619" y="30480"/>
                </a:lnTo>
                <a:lnTo>
                  <a:pt x="8890" y="31750"/>
                </a:lnTo>
                <a:lnTo>
                  <a:pt x="10159" y="33020"/>
                </a:lnTo>
                <a:lnTo>
                  <a:pt x="11429" y="33020"/>
                </a:lnTo>
                <a:lnTo>
                  <a:pt x="12700" y="33020"/>
                </a:lnTo>
                <a:lnTo>
                  <a:pt x="13969" y="33020"/>
                </a:lnTo>
                <a:lnTo>
                  <a:pt x="15240" y="34289"/>
                </a:lnTo>
                <a:lnTo>
                  <a:pt x="16509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19050" y="33020"/>
                </a:lnTo>
                <a:lnTo>
                  <a:pt x="20319" y="33020"/>
                </a:lnTo>
                <a:lnTo>
                  <a:pt x="21590" y="33020"/>
                </a:lnTo>
                <a:lnTo>
                  <a:pt x="22859" y="33020"/>
                </a:lnTo>
                <a:lnTo>
                  <a:pt x="24129" y="31750"/>
                </a:lnTo>
                <a:lnTo>
                  <a:pt x="25400" y="31750"/>
                </a:lnTo>
                <a:lnTo>
                  <a:pt x="25400" y="30480"/>
                </a:lnTo>
                <a:lnTo>
                  <a:pt x="26669" y="30480"/>
                </a:lnTo>
                <a:lnTo>
                  <a:pt x="27940" y="29210"/>
                </a:lnTo>
                <a:lnTo>
                  <a:pt x="29209" y="29210"/>
                </a:lnTo>
                <a:lnTo>
                  <a:pt x="30479" y="27939"/>
                </a:lnTo>
                <a:lnTo>
                  <a:pt x="30479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3019" y="24130"/>
                </a:lnTo>
                <a:lnTo>
                  <a:pt x="33019" y="22860"/>
                </a:lnTo>
                <a:lnTo>
                  <a:pt x="33019" y="21589"/>
                </a:lnTo>
                <a:lnTo>
                  <a:pt x="33019" y="20320"/>
                </a:lnTo>
                <a:lnTo>
                  <a:pt x="33019" y="19050"/>
                </a:lnTo>
                <a:lnTo>
                  <a:pt x="34290" y="19050"/>
                </a:lnTo>
                <a:lnTo>
                  <a:pt x="34290" y="17780"/>
                </a:lnTo>
                <a:lnTo>
                  <a:pt x="34290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715260" y="241172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22859" y="0"/>
                </a:moveTo>
                <a:lnTo>
                  <a:pt x="11429" y="0"/>
                </a:lnTo>
                <a:lnTo>
                  <a:pt x="8889" y="2540"/>
                </a:lnTo>
                <a:lnTo>
                  <a:pt x="3809" y="5080"/>
                </a:lnTo>
                <a:lnTo>
                  <a:pt x="1269" y="10160"/>
                </a:lnTo>
                <a:lnTo>
                  <a:pt x="0" y="13970"/>
                </a:lnTo>
                <a:lnTo>
                  <a:pt x="0" y="20320"/>
                </a:lnTo>
                <a:lnTo>
                  <a:pt x="1269" y="22860"/>
                </a:lnTo>
                <a:lnTo>
                  <a:pt x="2539" y="24130"/>
                </a:lnTo>
                <a:lnTo>
                  <a:pt x="3809" y="27940"/>
                </a:lnTo>
                <a:lnTo>
                  <a:pt x="8889" y="30480"/>
                </a:lnTo>
                <a:lnTo>
                  <a:pt x="11429" y="33020"/>
                </a:lnTo>
                <a:lnTo>
                  <a:pt x="22859" y="33020"/>
                </a:lnTo>
                <a:lnTo>
                  <a:pt x="25400" y="30480"/>
                </a:lnTo>
                <a:lnTo>
                  <a:pt x="27939" y="29210"/>
                </a:lnTo>
                <a:lnTo>
                  <a:pt x="29209" y="27940"/>
                </a:lnTo>
                <a:lnTo>
                  <a:pt x="31750" y="24130"/>
                </a:lnTo>
                <a:lnTo>
                  <a:pt x="33019" y="22860"/>
                </a:lnTo>
                <a:lnTo>
                  <a:pt x="34289" y="20320"/>
                </a:lnTo>
                <a:lnTo>
                  <a:pt x="34289" y="13970"/>
                </a:lnTo>
                <a:lnTo>
                  <a:pt x="33019" y="10160"/>
                </a:lnTo>
                <a:lnTo>
                  <a:pt x="31750" y="7620"/>
                </a:lnTo>
                <a:lnTo>
                  <a:pt x="27939" y="3810"/>
                </a:lnTo>
                <a:lnTo>
                  <a:pt x="25400" y="2540"/>
                </a:lnTo>
                <a:lnTo>
                  <a:pt x="22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710179" y="240537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33019" y="17780"/>
                </a:moveTo>
                <a:lnTo>
                  <a:pt x="33019" y="16510"/>
                </a:lnTo>
                <a:lnTo>
                  <a:pt x="33019" y="15240"/>
                </a:lnTo>
                <a:lnTo>
                  <a:pt x="33019" y="13970"/>
                </a:lnTo>
                <a:lnTo>
                  <a:pt x="33019" y="12700"/>
                </a:lnTo>
                <a:lnTo>
                  <a:pt x="31750" y="11430"/>
                </a:lnTo>
                <a:lnTo>
                  <a:pt x="31750" y="10160"/>
                </a:lnTo>
                <a:lnTo>
                  <a:pt x="31750" y="8890"/>
                </a:lnTo>
                <a:lnTo>
                  <a:pt x="30480" y="8890"/>
                </a:lnTo>
                <a:lnTo>
                  <a:pt x="30480" y="7620"/>
                </a:lnTo>
                <a:lnTo>
                  <a:pt x="29209" y="6350"/>
                </a:lnTo>
                <a:lnTo>
                  <a:pt x="27939" y="5080"/>
                </a:lnTo>
                <a:lnTo>
                  <a:pt x="26669" y="5080"/>
                </a:lnTo>
                <a:lnTo>
                  <a:pt x="26669" y="3810"/>
                </a:lnTo>
                <a:lnTo>
                  <a:pt x="25400" y="2540"/>
                </a:lnTo>
                <a:lnTo>
                  <a:pt x="24130" y="2540"/>
                </a:lnTo>
                <a:lnTo>
                  <a:pt x="22859" y="2540"/>
                </a:lnTo>
                <a:lnTo>
                  <a:pt x="21589" y="1270"/>
                </a:lnTo>
                <a:lnTo>
                  <a:pt x="20319" y="1270"/>
                </a:lnTo>
                <a:lnTo>
                  <a:pt x="20319" y="0"/>
                </a:lnTo>
                <a:lnTo>
                  <a:pt x="12700" y="0"/>
                </a:lnTo>
                <a:lnTo>
                  <a:pt x="12700" y="1270"/>
                </a:lnTo>
                <a:lnTo>
                  <a:pt x="11430" y="1270"/>
                </a:lnTo>
                <a:lnTo>
                  <a:pt x="10159" y="1270"/>
                </a:lnTo>
                <a:lnTo>
                  <a:pt x="10159" y="2540"/>
                </a:lnTo>
                <a:lnTo>
                  <a:pt x="8889" y="2540"/>
                </a:lnTo>
                <a:lnTo>
                  <a:pt x="7619" y="2540"/>
                </a:lnTo>
                <a:lnTo>
                  <a:pt x="6350" y="3810"/>
                </a:lnTo>
                <a:lnTo>
                  <a:pt x="5080" y="5080"/>
                </a:lnTo>
                <a:lnTo>
                  <a:pt x="3809" y="5080"/>
                </a:lnTo>
                <a:lnTo>
                  <a:pt x="3809" y="6350"/>
                </a:lnTo>
                <a:lnTo>
                  <a:pt x="2539" y="6350"/>
                </a:lnTo>
                <a:lnTo>
                  <a:pt x="2539" y="7620"/>
                </a:lnTo>
                <a:lnTo>
                  <a:pt x="2539" y="8890"/>
                </a:lnTo>
                <a:lnTo>
                  <a:pt x="1269" y="8890"/>
                </a:lnTo>
                <a:lnTo>
                  <a:pt x="1269" y="10160"/>
                </a:lnTo>
                <a:lnTo>
                  <a:pt x="0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90"/>
                </a:lnTo>
                <a:lnTo>
                  <a:pt x="0" y="22860"/>
                </a:lnTo>
                <a:lnTo>
                  <a:pt x="1269" y="24130"/>
                </a:lnTo>
                <a:lnTo>
                  <a:pt x="1269" y="25400"/>
                </a:lnTo>
                <a:lnTo>
                  <a:pt x="2539" y="26670"/>
                </a:lnTo>
                <a:lnTo>
                  <a:pt x="2539" y="27940"/>
                </a:lnTo>
                <a:lnTo>
                  <a:pt x="3809" y="27940"/>
                </a:lnTo>
                <a:lnTo>
                  <a:pt x="3809" y="29210"/>
                </a:lnTo>
                <a:lnTo>
                  <a:pt x="5080" y="29210"/>
                </a:lnTo>
                <a:lnTo>
                  <a:pt x="5080" y="30480"/>
                </a:lnTo>
                <a:lnTo>
                  <a:pt x="6350" y="30480"/>
                </a:lnTo>
                <a:lnTo>
                  <a:pt x="7619" y="31750"/>
                </a:lnTo>
                <a:lnTo>
                  <a:pt x="8889" y="33020"/>
                </a:lnTo>
                <a:lnTo>
                  <a:pt x="10159" y="33020"/>
                </a:lnTo>
                <a:lnTo>
                  <a:pt x="11430" y="33020"/>
                </a:lnTo>
                <a:lnTo>
                  <a:pt x="12700" y="33020"/>
                </a:lnTo>
                <a:lnTo>
                  <a:pt x="12700" y="34290"/>
                </a:lnTo>
                <a:lnTo>
                  <a:pt x="15239" y="34290"/>
                </a:lnTo>
                <a:lnTo>
                  <a:pt x="16509" y="34290"/>
                </a:lnTo>
                <a:lnTo>
                  <a:pt x="17780" y="34290"/>
                </a:lnTo>
                <a:lnTo>
                  <a:pt x="20319" y="34290"/>
                </a:lnTo>
                <a:lnTo>
                  <a:pt x="20319" y="33020"/>
                </a:lnTo>
                <a:lnTo>
                  <a:pt x="21589" y="33020"/>
                </a:lnTo>
                <a:lnTo>
                  <a:pt x="22859" y="33020"/>
                </a:lnTo>
                <a:lnTo>
                  <a:pt x="24130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0480"/>
                </a:lnTo>
                <a:lnTo>
                  <a:pt x="27939" y="29210"/>
                </a:lnTo>
                <a:lnTo>
                  <a:pt x="29209" y="27940"/>
                </a:lnTo>
                <a:lnTo>
                  <a:pt x="30480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19" y="22860"/>
                </a:lnTo>
                <a:lnTo>
                  <a:pt x="33019" y="1778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43579" y="260857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22859" y="0"/>
                </a:moveTo>
                <a:lnTo>
                  <a:pt x="11430" y="0"/>
                </a:lnTo>
                <a:lnTo>
                  <a:pt x="8890" y="1270"/>
                </a:lnTo>
                <a:lnTo>
                  <a:pt x="5080" y="3810"/>
                </a:lnTo>
                <a:lnTo>
                  <a:pt x="3809" y="5080"/>
                </a:lnTo>
                <a:lnTo>
                  <a:pt x="2539" y="7620"/>
                </a:lnTo>
                <a:lnTo>
                  <a:pt x="0" y="10160"/>
                </a:lnTo>
                <a:lnTo>
                  <a:pt x="0" y="21590"/>
                </a:lnTo>
                <a:lnTo>
                  <a:pt x="2539" y="25400"/>
                </a:lnTo>
                <a:lnTo>
                  <a:pt x="3809" y="27940"/>
                </a:lnTo>
                <a:lnTo>
                  <a:pt x="5080" y="29210"/>
                </a:lnTo>
                <a:lnTo>
                  <a:pt x="8890" y="30480"/>
                </a:lnTo>
                <a:lnTo>
                  <a:pt x="13969" y="33020"/>
                </a:lnTo>
                <a:lnTo>
                  <a:pt x="19049" y="33020"/>
                </a:lnTo>
                <a:lnTo>
                  <a:pt x="22859" y="31750"/>
                </a:lnTo>
                <a:lnTo>
                  <a:pt x="27940" y="29210"/>
                </a:lnTo>
                <a:lnTo>
                  <a:pt x="29209" y="27940"/>
                </a:lnTo>
                <a:lnTo>
                  <a:pt x="30480" y="25400"/>
                </a:lnTo>
                <a:lnTo>
                  <a:pt x="33019" y="21590"/>
                </a:lnTo>
                <a:lnTo>
                  <a:pt x="33019" y="10160"/>
                </a:lnTo>
                <a:lnTo>
                  <a:pt x="30480" y="7620"/>
                </a:lnTo>
                <a:lnTo>
                  <a:pt x="29209" y="5080"/>
                </a:lnTo>
                <a:lnTo>
                  <a:pt x="25399" y="1270"/>
                </a:lnTo>
                <a:lnTo>
                  <a:pt x="22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237229" y="26022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90" y="16510"/>
                </a:moveTo>
                <a:lnTo>
                  <a:pt x="34290" y="15240"/>
                </a:lnTo>
                <a:lnTo>
                  <a:pt x="34290" y="13970"/>
                </a:lnTo>
                <a:lnTo>
                  <a:pt x="34290" y="12700"/>
                </a:lnTo>
                <a:lnTo>
                  <a:pt x="33019" y="12700"/>
                </a:lnTo>
                <a:lnTo>
                  <a:pt x="33019" y="11430"/>
                </a:lnTo>
                <a:lnTo>
                  <a:pt x="33019" y="10160"/>
                </a:lnTo>
                <a:lnTo>
                  <a:pt x="31749" y="8890"/>
                </a:lnTo>
                <a:lnTo>
                  <a:pt x="31749" y="7620"/>
                </a:lnTo>
                <a:lnTo>
                  <a:pt x="30480" y="7620"/>
                </a:lnTo>
                <a:lnTo>
                  <a:pt x="30480" y="6350"/>
                </a:lnTo>
                <a:lnTo>
                  <a:pt x="29209" y="5080"/>
                </a:lnTo>
                <a:lnTo>
                  <a:pt x="27940" y="3810"/>
                </a:lnTo>
                <a:lnTo>
                  <a:pt x="26669" y="3810"/>
                </a:lnTo>
                <a:lnTo>
                  <a:pt x="26669" y="2540"/>
                </a:lnTo>
                <a:lnTo>
                  <a:pt x="25399" y="2540"/>
                </a:lnTo>
                <a:lnTo>
                  <a:pt x="24130" y="2540"/>
                </a:lnTo>
                <a:lnTo>
                  <a:pt x="24130" y="1270"/>
                </a:lnTo>
                <a:lnTo>
                  <a:pt x="22859" y="1270"/>
                </a:lnTo>
                <a:lnTo>
                  <a:pt x="21590" y="1270"/>
                </a:lnTo>
                <a:lnTo>
                  <a:pt x="21590" y="0"/>
                </a:lnTo>
                <a:lnTo>
                  <a:pt x="12700" y="0"/>
                </a:lnTo>
                <a:lnTo>
                  <a:pt x="12700" y="1270"/>
                </a:lnTo>
                <a:lnTo>
                  <a:pt x="11430" y="1270"/>
                </a:lnTo>
                <a:lnTo>
                  <a:pt x="10159" y="1270"/>
                </a:lnTo>
                <a:lnTo>
                  <a:pt x="10159" y="2540"/>
                </a:lnTo>
                <a:lnTo>
                  <a:pt x="8889" y="2540"/>
                </a:lnTo>
                <a:lnTo>
                  <a:pt x="7619" y="2540"/>
                </a:lnTo>
                <a:lnTo>
                  <a:pt x="7619" y="3810"/>
                </a:lnTo>
                <a:lnTo>
                  <a:pt x="6350" y="3810"/>
                </a:lnTo>
                <a:lnTo>
                  <a:pt x="5080" y="5080"/>
                </a:lnTo>
                <a:lnTo>
                  <a:pt x="5080" y="6350"/>
                </a:lnTo>
                <a:lnTo>
                  <a:pt x="3809" y="7620"/>
                </a:lnTo>
                <a:lnTo>
                  <a:pt x="2539" y="7620"/>
                </a:lnTo>
                <a:lnTo>
                  <a:pt x="2539" y="8890"/>
                </a:lnTo>
                <a:lnTo>
                  <a:pt x="2539" y="10160"/>
                </a:lnTo>
                <a:lnTo>
                  <a:pt x="1269" y="10160"/>
                </a:lnTo>
                <a:lnTo>
                  <a:pt x="1269" y="11430"/>
                </a:lnTo>
                <a:lnTo>
                  <a:pt x="1269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9050"/>
                </a:lnTo>
                <a:lnTo>
                  <a:pt x="0" y="20320"/>
                </a:lnTo>
                <a:lnTo>
                  <a:pt x="1269" y="21590"/>
                </a:lnTo>
                <a:lnTo>
                  <a:pt x="1269" y="2286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2539" y="26670"/>
                </a:lnTo>
                <a:lnTo>
                  <a:pt x="3809" y="26670"/>
                </a:lnTo>
                <a:lnTo>
                  <a:pt x="5080" y="27940"/>
                </a:lnTo>
                <a:lnTo>
                  <a:pt x="5080" y="29210"/>
                </a:lnTo>
                <a:lnTo>
                  <a:pt x="6350" y="30480"/>
                </a:lnTo>
                <a:lnTo>
                  <a:pt x="7619" y="30480"/>
                </a:lnTo>
                <a:lnTo>
                  <a:pt x="7619" y="31750"/>
                </a:lnTo>
                <a:lnTo>
                  <a:pt x="8889" y="31750"/>
                </a:lnTo>
                <a:lnTo>
                  <a:pt x="10159" y="31750"/>
                </a:lnTo>
                <a:lnTo>
                  <a:pt x="10159" y="33020"/>
                </a:lnTo>
                <a:lnTo>
                  <a:pt x="11430" y="33020"/>
                </a:lnTo>
                <a:lnTo>
                  <a:pt x="12700" y="33020"/>
                </a:lnTo>
                <a:lnTo>
                  <a:pt x="12700" y="34290"/>
                </a:lnTo>
                <a:lnTo>
                  <a:pt x="13969" y="34290"/>
                </a:lnTo>
                <a:lnTo>
                  <a:pt x="15240" y="34290"/>
                </a:lnTo>
                <a:lnTo>
                  <a:pt x="17780" y="34290"/>
                </a:lnTo>
                <a:lnTo>
                  <a:pt x="20319" y="34290"/>
                </a:lnTo>
                <a:lnTo>
                  <a:pt x="21590" y="34290"/>
                </a:lnTo>
                <a:lnTo>
                  <a:pt x="21590" y="33020"/>
                </a:lnTo>
                <a:lnTo>
                  <a:pt x="22859" y="33020"/>
                </a:lnTo>
                <a:lnTo>
                  <a:pt x="24130" y="33020"/>
                </a:lnTo>
                <a:lnTo>
                  <a:pt x="24130" y="31750"/>
                </a:lnTo>
                <a:lnTo>
                  <a:pt x="25399" y="31750"/>
                </a:lnTo>
                <a:lnTo>
                  <a:pt x="26669" y="31750"/>
                </a:lnTo>
                <a:lnTo>
                  <a:pt x="26669" y="30480"/>
                </a:lnTo>
                <a:lnTo>
                  <a:pt x="27940" y="30480"/>
                </a:lnTo>
                <a:lnTo>
                  <a:pt x="29209" y="29210"/>
                </a:lnTo>
                <a:lnTo>
                  <a:pt x="30480" y="27940"/>
                </a:lnTo>
                <a:lnTo>
                  <a:pt x="30480" y="26670"/>
                </a:lnTo>
                <a:lnTo>
                  <a:pt x="31749" y="26670"/>
                </a:lnTo>
                <a:lnTo>
                  <a:pt x="31749" y="25400"/>
                </a:lnTo>
                <a:lnTo>
                  <a:pt x="33019" y="24130"/>
                </a:lnTo>
                <a:lnTo>
                  <a:pt x="33019" y="22860"/>
                </a:lnTo>
                <a:lnTo>
                  <a:pt x="33019" y="21590"/>
                </a:lnTo>
                <a:lnTo>
                  <a:pt x="34290" y="21590"/>
                </a:lnTo>
                <a:lnTo>
                  <a:pt x="34290" y="20320"/>
                </a:lnTo>
                <a:lnTo>
                  <a:pt x="34290" y="19050"/>
                </a:lnTo>
                <a:lnTo>
                  <a:pt x="34290" y="17780"/>
                </a:lnTo>
                <a:lnTo>
                  <a:pt x="34290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288029" y="202946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0320" y="0"/>
                </a:moveTo>
                <a:lnTo>
                  <a:pt x="13970" y="0"/>
                </a:lnTo>
                <a:lnTo>
                  <a:pt x="3810" y="5079"/>
                </a:lnTo>
                <a:lnTo>
                  <a:pt x="2540" y="8889"/>
                </a:lnTo>
                <a:lnTo>
                  <a:pt x="0" y="13969"/>
                </a:lnTo>
                <a:lnTo>
                  <a:pt x="0" y="20319"/>
                </a:lnTo>
                <a:lnTo>
                  <a:pt x="3810" y="27939"/>
                </a:lnTo>
                <a:lnTo>
                  <a:pt x="6350" y="29210"/>
                </a:lnTo>
                <a:lnTo>
                  <a:pt x="8890" y="31750"/>
                </a:lnTo>
                <a:lnTo>
                  <a:pt x="13970" y="34289"/>
                </a:lnTo>
                <a:lnTo>
                  <a:pt x="20320" y="34289"/>
                </a:lnTo>
                <a:lnTo>
                  <a:pt x="25400" y="31750"/>
                </a:lnTo>
                <a:lnTo>
                  <a:pt x="27940" y="29210"/>
                </a:lnTo>
                <a:lnTo>
                  <a:pt x="30480" y="27939"/>
                </a:lnTo>
                <a:lnTo>
                  <a:pt x="34290" y="20319"/>
                </a:lnTo>
                <a:lnTo>
                  <a:pt x="34290" y="13969"/>
                </a:lnTo>
                <a:lnTo>
                  <a:pt x="31750" y="8889"/>
                </a:lnTo>
                <a:lnTo>
                  <a:pt x="30480" y="5079"/>
                </a:lnTo>
                <a:lnTo>
                  <a:pt x="20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282950" y="202437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3020" y="16510"/>
                </a:moveTo>
                <a:lnTo>
                  <a:pt x="33020" y="16510"/>
                </a:lnTo>
                <a:lnTo>
                  <a:pt x="33020" y="11430"/>
                </a:lnTo>
                <a:lnTo>
                  <a:pt x="31750" y="10160"/>
                </a:lnTo>
                <a:lnTo>
                  <a:pt x="31750" y="8890"/>
                </a:lnTo>
                <a:lnTo>
                  <a:pt x="31750" y="7620"/>
                </a:lnTo>
                <a:lnTo>
                  <a:pt x="30479" y="7620"/>
                </a:lnTo>
                <a:lnTo>
                  <a:pt x="30479" y="6350"/>
                </a:lnTo>
                <a:lnTo>
                  <a:pt x="29210" y="6350"/>
                </a:lnTo>
                <a:lnTo>
                  <a:pt x="29210" y="5080"/>
                </a:lnTo>
                <a:lnTo>
                  <a:pt x="27939" y="3810"/>
                </a:lnTo>
                <a:lnTo>
                  <a:pt x="26670" y="3810"/>
                </a:lnTo>
                <a:lnTo>
                  <a:pt x="26670" y="2540"/>
                </a:lnTo>
                <a:lnTo>
                  <a:pt x="25400" y="2540"/>
                </a:lnTo>
                <a:lnTo>
                  <a:pt x="24129" y="1270"/>
                </a:lnTo>
                <a:lnTo>
                  <a:pt x="22860" y="1270"/>
                </a:lnTo>
                <a:lnTo>
                  <a:pt x="22860" y="0"/>
                </a:lnTo>
                <a:lnTo>
                  <a:pt x="10160" y="0"/>
                </a:lnTo>
                <a:lnTo>
                  <a:pt x="10160" y="1270"/>
                </a:lnTo>
                <a:lnTo>
                  <a:pt x="8889" y="1270"/>
                </a:lnTo>
                <a:lnTo>
                  <a:pt x="7620" y="2540"/>
                </a:lnTo>
                <a:lnTo>
                  <a:pt x="6350" y="2540"/>
                </a:lnTo>
                <a:lnTo>
                  <a:pt x="5079" y="3810"/>
                </a:lnTo>
                <a:lnTo>
                  <a:pt x="3810" y="5080"/>
                </a:lnTo>
                <a:lnTo>
                  <a:pt x="2539" y="6350"/>
                </a:lnTo>
                <a:lnTo>
                  <a:pt x="2539" y="7620"/>
                </a:lnTo>
                <a:lnTo>
                  <a:pt x="1270" y="7620"/>
                </a:lnTo>
                <a:lnTo>
                  <a:pt x="1270" y="8890"/>
                </a:lnTo>
                <a:lnTo>
                  <a:pt x="1270" y="10160"/>
                </a:lnTo>
                <a:lnTo>
                  <a:pt x="0" y="10160"/>
                </a:lnTo>
                <a:lnTo>
                  <a:pt x="0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90"/>
                </a:lnTo>
                <a:lnTo>
                  <a:pt x="1270" y="22860"/>
                </a:lnTo>
                <a:lnTo>
                  <a:pt x="1270" y="24130"/>
                </a:lnTo>
                <a:lnTo>
                  <a:pt x="2539" y="25400"/>
                </a:lnTo>
                <a:lnTo>
                  <a:pt x="2539" y="26670"/>
                </a:lnTo>
                <a:lnTo>
                  <a:pt x="3810" y="26670"/>
                </a:lnTo>
                <a:lnTo>
                  <a:pt x="3810" y="27940"/>
                </a:lnTo>
                <a:lnTo>
                  <a:pt x="5079" y="27940"/>
                </a:lnTo>
                <a:lnTo>
                  <a:pt x="5079" y="29210"/>
                </a:lnTo>
                <a:lnTo>
                  <a:pt x="6350" y="29210"/>
                </a:lnTo>
                <a:lnTo>
                  <a:pt x="6350" y="30480"/>
                </a:lnTo>
                <a:lnTo>
                  <a:pt x="7620" y="30480"/>
                </a:lnTo>
                <a:lnTo>
                  <a:pt x="8889" y="31750"/>
                </a:lnTo>
                <a:lnTo>
                  <a:pt x="10160" y="31750"/>
                </a:lnTo>
                <a:lnTo>
                  <a:pt x="11429" y="33020"/>
                </a:lnTo>
                <a:lnTo>
                  <a:pt x="12700" y="33020"/>
                </a:lnTo>
                <a:lnTo>
                  <a:pt x="13970" y="33020"/>
                </a:lnTo>
                <a:lnTo>
                  <a:pt x="15239" y="33020"/>
                </a:lnTo>
                <a:lnTo>
                  <a:pt x="16510" y="33020"/>
                </a:lnTo>
                <a:lnTo>
                  <a:pt x="17779" y="33020"/>
                </a:lnTo>
                <a:lnTo>
                  <a:pt x="20320" y="33020"/>
                </a:lnTo>
                <a:lnTo>
                  <a:pt x="21589" y="33020"/>
                </a:lnTo>
                <a:lnTo>
                  <a:pt x="22860" y="31750"/>
                </a:lnTo>
                <a:lnTo>
                  <a:pt x="24129" y="31750"/>
                </a:lnTo>
                <a:lnTo>
                  <a:pt x="25400" y="30480"/>
                </a:lnTo>
                <a:lnTo>
                  <a:pt x="26670" y="30480"/>
                </a:lnTo>
                <a:lnTo>
                  <a:pt x="26670" y="29210"/>
                </a:lnTo>
                <a:lnTo>
                  <a:pt x="27939" y="27940"/>
                </a:lnTo>
                <a:lnTo>
                  <a:pt x="29210" y="27940"/>
                </a:lnTo>
                <a:lnTo>
                  <a:pt x="29210" y="26670"/>
                </a:lnTo>
                <a:lnTo>
                  <a:pt x="30479" y="26670"/>
                </a:lnTo>
                <a:lnTo>
                  <a:pt x="30479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1750" y="21590"/>
                </a:lnTo>
                <a:lnTo>
                  <a:pt x="33020" y="21590"/>
                </a:lnTo>
                <a:lnTo>
                  <a:pt x="33020" y="20320"/>
                </a:lnTo>
                <a:lnTo>
                  <a:pt x="33020" y="19050"/>
                </a:lnTo>
                <a:lnTo>
                  <a:pt x="33020" y="17780"/>
                </a:lnTo>
                <a:lnTo>
                  <a:pt x="33020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260600" y="301878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22860" y="0"/>
                </a:moveTo>
                <a:lnTo>
                  <a:pt x="11430" y="0"/>
                </a:lnTo>
                <a:lnTo>
                  <a:pt x="8889" y="1270"/>
                </a:lnTo>
                <a:lnTo>
                  <a:pt x="5080" y="2539"/>
                </a:lnTo>
                <a:lnTo>
                  <a:pt x="2539" y="7620"/>
                </a:lnTo>
                <a:lnTo>
                  <a:pt x="0" y="10160"/>
                </a:lnTo>
                <a:lnTo>
                  <a:pt x="0" y="21589"/>
                </a:lnTo>
                <a:lnTo>
                  <a:pt x="2539" y="24130"/>
                </a:lnTo>
                <a:lnTo>
                  <a:pt x="5080" y="29210"/>
                </a:lnTo>
                <a:lnTo>
                  <a:pt x="8889" y="30480"/>
                </a:lnTo>
                <a:lnTo>
                  <a:pt x="13969" y="33020"/>
                </a:lnTo>
                <a:lnTo>
                  <a:pt x="19050" y="33020"/>
                </a:lnTo>
                <a:lnTo>
                  <a:pt x="22860" y="31750"/>
                </a:lnTo>
                <a:lnTo>
                  <a:pt x="27939" y="29210"/>
                </a:lnTo>
                <a:lnTo>
                  <a:pt x="29210" y="26670"/>
                </a:lnTo>
                <a:lnTo>
                  <a:pt x="31750" y="24130"/>
                </a:lnTo>
                <a:lnTo>
                  <a:pt x="33019" y="21589"/>
                </a:lnTo>
                <a:lnTo>
                  <a:pt x="33019" y="10160"/>
                </a:lnTo>
                <a:lnTo>
                  <a:pt x="31750" y="7620"/>
                </a:lnTo>
                <a:lnTo>
                  <a:pt x="29210" y="5080"/>
                </a:lnTo>
                <a:lnTo>
                  <a:pt x="27939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255520" y="301243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33019" y="16510"/>
                </a:moveTo>
                <a:lnTo>
                  <a:pt x="33019" y="15239"/>
                </a:lnTo>
                <a:lnTo>
                  <a:pt x="33019" y="13970"/>
                </a:lnTo>
                <a:lnTo>
                  <a:pt x="33019" y="12700"/>
                </a:lnTo>
                <a:lnTo>
                  <a:pt x="31750" y="11430"/>
                </a:lnTo>
                <a:lnTo>
                  <a:pt x="31750" y="10160"/>
                </a:lnTo>
                <a:lnTo>
                  <a:pt x="31750" y="8889"/>
                </a:lnTo>
                <a:lnTo>
                  <a:pt x="30480" y="8889"/>
                </a:lnTo>
                <a:lnTo>
                  <a:pt x="30480" y="7620"/>
                </a:lnTo>
                <a:lnTo>
                  <a:pt x="30480" y="7620"/>
                </a:lnTo>
                <a:lnTo>
                  <a:pt x="26669" y="3810"/>
                </a:lnTo>
                <a:lnTo>
                  <a:pt x="25400" y="3810"/>
                </a:lnTo>
                <a:lnTo>
                  <a:pt x="25400" y="2539"/>
                </a:lnTo>
                <a:lnTo>
                  <a:pt x="24130" y="2539"/>
                </a:lnTo>
                <a:lnTo>
                  <a:pt x="24130" y="1270"/>
                </a:lnTo>
                <a:lnTo>
                  <a:pt x="22860" y="1270"/>
                </a:lnTo>
                <a:lnTo>
                  <a:pt x="21590" y="1270"/>
                </a:lnTo>
                <a:lnTo>
                  <a:pt x="20319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40" y="0"/>
                </a:lnTo>
                <a:lnTo>
                  <a:pt x="13969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60" y="1270"/>
                </a:lnTo>
                <a:lnTo>
                  <a:pt x="8890" y="1270"/>
                </a:lnTo>
                <a:lnTo>
                  <a:pt x="7619" y="2539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80"/>
                </a:lnTo>
                <a:lnTo>
                  <a:pt x="3810" y="5080"/>
                </a:lnTo>
                <a:lnTo>
                  <a:pt x="3810" y="6350"/>
                </a:lnTo>
                <a:lnTo>
                  <a:pt x="2540" y="6350"/>
                </a:lnTo>
                <a:lnTo>
                  <a:pt x="2540" y="7620"/>
                </a:lnTo>
                <a:lnTo>
                  <a:pt x="1269" y="8889"/>
                </a:lnTo>
                <a:lnTo>
                  <a:pt x="1269" y="10160"/>
                </a:lnTo>
                <a:lnTo>
                  <a:pt x="0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6510"/>
                </a:lnTo>
                <a:lnTo>
                  <a:pt x="0" y="19050"/>
                </a:lnTo>
                <a:lnTo>
                  <a:pt x="0" y="21589"/>
                </a:lnTo>
                <a:lnTo>
                  <a:pt x="0" y="22860"/>
                </a:lnTo>
                <a:lnTo>
                  <a:pt x="1269" y="22860"/>
                </a:lnTo>
                <a:lnTo>
                  <a:pt x="1269" y="24130"/>
                </a:lnTo>
                <a:lnTo>
                  <a:pt x="1269" y="25400"/>
                </a:lnTo>
                <a:lnTo>
                  <a:pt x="2540" y="25400"/>
                </a:lnTo>
                <a:lnTo>
                  <a:pt x="2540" y="26670"/>
                </a:lnTo>
                <a:lnTo>
                  <a:pt x="3810" y="27939"/>
                </a:lnTo>
                <a:lnTo>
                  <a:pt x="5080" y="29210"/>
                </a:lnTo>
                <a:lnTo>
                  <a:pt x="5080" y="30480"/>
                </a:lnTo>
                <a:lnTo>
                  <a:pt x="6350" y="30480"/>
                </a:lnTo>
                <a:lnTo>
                  <a:pt x="7619" y="30480"/>
                </a:lnTo>
                <a:lnTo>
                  <a:pt x="7619" y="31750"/>
                </a:lnTo>
                <a:lnTo>
                  <a:pt x="8890" y="31750"/>
                </a:lnTo>
                <a:lnTo>
                  <a:pt x="10160" y="3302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69" y="33020"/>
                </a:lnTo>
                <a:lnTo>
                  <a:pt x="15240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19050" y="33020"/>
                </a:lnTo>
                <a:lnTo>
                  <a:pt x="20319" y="33020"/>
                </a:lnTo>
                <a:lnTo>
                  <a:pt x="21590" y="33020"/>
                </a:lnTo>
                <a:lnTo>
                  <a:pt x="22860" y="33020"/>
                </a:lnTo>
                <a:lnTo>
                  <a:pt x="24130" y="31750"/>
                </a:lnTo>
                <a:lnTo>
                  <a:pt x="25400" y="30480"/>
                </a:lnTo>
                <a:lnTo>
                  <a:pt x="26669" y="30480"/>
                </a:lnTo>
                <a:lnTo>
                  <a:pt x="27940" y="29210"/>
                </a:lnTo>
                <a:lnTo>
                  <a:pt x="27940" y="27939"/>
                </a:lnTo>
                <a:lnTo>
                  <a:pt x="29210" y="27939"/>
                </a:lnTo>
                <a:lnTo>
                  <a:pt x="29210" y="26670"/>
                </a:lnTo>
                <a:lnTo>
                  <a:pt x="30480" y="26670"/>
                </a:lnTo>
                <a:lnTo>
                  <a:pt x="30480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1750" y="21589"/>
                </a:lnTo>
                <a:lnTo>
                  <a:pt x="33019" y="21589"/>
                </a:lnTo>
                <a:lnTo>
                  <a:pt x="33019" y="20320"/>
                </a:lnTo>
                <a:lnTo>
                  <a:pt x="33019" y="19050"/>
                </a:lnTo>
                <a:lnTo>
                  <a:pt x="33019" y="17780"/>
                </a:lnTo>
                <a:lnTo>
                  <a:pt x="3301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451100" y="151891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22860" y="0"/>
                </a:moveTo>
                <a:lnTo>
                  <a:pt x="11430" y="0"/>
                </a:lnTo>
                <a:lnTo>
                  <a:pt x="6350" y="2539"/>
                </a:lnTo>
                <a:lnTo>
                  <a:pt x="3810" y="5079"/>
                </a:lnTo>
                <a:lnTo>
                  <a:pt x="0" y="12700"/>
                </a:lnTo>
                <a:lnTo>
                  <a:pt x="0" y="19050"/>
                </a:lnTo>
                <a:lnTo>
                  <a:pt x="3810" y="26669"/>
                </a:lnTo>
                <a:lnTo>
                  <a:pt x="6350" y="29209"/>
                </a:lnTo>
                <a:lnTo>
                  <a:pt x="13969" y="33019"/>
                </a:lnTo>
                <a:lnTo>
                  <a:pt x="20319" y="33019"/>
                </a:lnTo>
                <a:lnTo>
                  <a:pt x="27939" y="29209"/>
                </a:lnTo>
                <a:lnTo>
                  <a:pt x="30480" y="26669"/>
                </a:lnTo>
                <a:lnTo>
                  <a:pt x="34289" y="19050"/>
                </a:lnTo>
                <a:lnTo>
                  <a:pt x="34289" y="12700"/>
                </a:lnTo>
                <a:lnTo>
                  <a:pt x="30480" y="5079"/>
                </a:lnTo>
                <a:lnTo>
                  <a:pt x="27939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446020" y="151256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34290" y="16509"/>
                </a:moveTo>
                <a:lnTo>
                  <a:pt x="34290" y="15239"/>
                </a:lnTo>
                <a:lnTo>
                  <a:pt x="33019" y="13969"/>
                </a:lnTo>
                <a:lnTo>
                  <a:pt x="33019" y="12700"/>
                </a:lnTo>
                <a:lnTo>
                  <a:pt x="33019" y="11429"/>
                </a:lnTo>
                <a:lnTo>
                  <a:pt x="31750" y="10159"/>
                </a:lnTo>
                <a:lnTo>
                  <a:pt x="31750" y="8889"/>
                </a:lnTo>
                <a:lnTo>
                  <a:pt x="30480" y="7619"/>
                </a:lnTo>
                <a:lnTo>
                  <a:pt x="29210" y="6350"/>
                </a:lnTo>
                <a:lnTo>
                  <a:pt x="29210" y="5079"/>
                </a:lnTo>
                <a:lnTo>
                  <a:pt x="27940" y="5079"/>
                </a:lnTo>
                <a:lnTo>
                  <a:pt x="26669" y="3809"/>
                </a:lnTo>
                <a:lnTo>
                  <a:pt x="25400" y="2539"/>
                </a:lnTo>
                <a:lnTo>
                  <a:pt x="24130" y="2539"/>
                </a:lnTo>
                <a:lnTo>
                  <a:pt x="22860" y="1269"/>
                </a:lnTo>
                <a:lnTo>
                  <a:pt x="21590" y="1269"/>
                </a:lnTo>
                <a:lnTo>
                  <a:pt x="20319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40" y="0"/>
                </a:lnTo>
                <a:lnTo>
                  <a:pt x="13969" y="0"/>
                </a:lnTo>
                <a:lnTo>
                  <a:pt x="12700" y="1269"/>
                </a:lnTo>
                <a:lnTo>
                  <a:pt x="11430" y="1269"/>
                </a:lnTo>
                <a:lnTo>
                  <a:pt x="10160" y="1269"/>
                </a:lnTo>
                <a:lnTo>
                  <a:pt x="8890" y="2539"/>
                </a:lnTo>
                <a:lnTo>
                  <a:pt x="7619" y="2539"/>
                </a:lnTo>
                <a:lnTo>
                  <a:pt x="7619" y="3809"/>
                </a:lnTo>
                <a:lnTo>
                  <a:pt x="6350" y="3809"/>
                </a:lnTo>
                <a:lnTo>
                  <a:pt x="5080" y="5079"/>
                </a:lnTo>
                <a:lnTo>
                  <a:pt x="3810" y="6350"/>
                </a:lnTo>
                <a:lnTo>
                  <a:pt x="3810" y="7619"/>
                </a:lnTo>
                <a:lnTo>
                  <a:pt x="2540" y="7619"/>
                </a:lnTo>
                <a:lnTo>
                  <a:pt x="2540" y="8889"/>
                </a:lnTo>
                <a:lnTo>
                  <a:pt x="1269" y="10159"/>
                </a:lnTo>
                <a:lnTo>
                  <a:pt x="1269" y="11429"/>
                </a:lnTo>
                <a:lnTo>
                  <a:pt x="0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1269" y="22859"/>
                </a:lnTo>
                <a:lnTo>
                  <a:pt x="1269" y="24129"/>
                </a:lnTo>
                <a:lnTo>
                  <a:pt x="2540" y="25400"/>
                </a:lnTo>
                <a:lnTo>
                  <a:pt x="2540" y="26669"/>
                </a:lnTo>
                <a:lnTo>
                  <a:pt x="3810" y="27939"/>
                </a:lnTo>
                <a:lnTo>
                  <a:pt x="5080" y="29209"/>
                </a:lnTo>
                <a:lnTo>
                  <a:pt x="5080" y="30479"/>
                </a:lnTo>
                <a:lnTo>
                  <a:pt x="6350" y="30479"/>
                </a:lnTo>
                <a:lnTo>
                  <a:pt x="7619" y="30479"/>
                </a:lnTo>
                <a:lnTo>
                  <a:pt x="7619" y="31750"/>
                </a:lnTo>
                <a:lnTo>
                  <a:pt x="8890" y="31750"/>
                </a:lnTo>
                <a:lnTo>
                  <a:pt x="8890" y="33019"/>
                </a:lnTo>
                <a:lnTo>
                  <a:pt x="10160" y="33019"/>
                </a:lnTo>
                <a:lnTo>
                  <a:pt x="11430" y="33019"/>
                </a:lnTo>
                <a:lnTo>
                  <a:pt x="12700" y="33019"/>
                </a:lnTo>
                <a:lnTo>
                  <a:pt x="13969" y="34289"/>
                </a:lnTo>
                <a:lnTo>
                  <a:pt x="15240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20319" y="34289"/>
                </a:lnTo>
                <a:lnTo>
                  <a:pt x="21590" y="33019"/>
                </a:lnTo>
                <a:lnTo>
                  <a:pt x="22860" y="33019"/>
                </a:lnTo>
                <a:lnTo>
                  <a:pt x="24130" y="33019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40" y="30479"/>
                </a:lnTo>
                <a:lnTo>
                  <a:pt x="27940" y="29209"/>
                </a:lnTo>
                <a:lnTo>
                  <a:pt x="29210" y="29209"/>
                </a:lnTo>
                <a:lnTo>
                  <a:pt x="29210" y="27939"/>
                </a:lnTo>
                <a:lnTo>
                  <a:pt x="30480" y="27939"/>
                </a:lnTo>
                <a:lnTo>
                  <a:pt x="30480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2859"/>
                </a:lnTo>
                <a:lnTo>
                  <a:pt x="33019" y="21589"/>
                </a:lnTo>
                <a:lnTo>
                  <a:pt x="33019" y="20319"/>
                </a:lnTo>
                <a:lnTo>
                  <a:pt x="34290" y="19050"/>
                </a:lnTo>
                <a:lnTo>
                  <a:pt x="34290" y="17779"/>
                </a:lnTo>
                <a:lnTo>
                  <a:pt x="34290" y="16509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91689" y="301243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20320" y="0"/>
                </a:moveTo>
                <a:lnTo>
                  <a:pt x="13970" y="0"/>
                </a:lnTo>
                <a:lnTo>
                  <a:pt x="6350" y="3810"/>
                </a:lnTo>
                <a:lnTo>
                  <a:pt x="3810" y="6350"/>
                </a:lnTo>
                <a:lnTo>
                  <a:pt x="0" y="13970"/>
                </a:lnTo>
                <a:lnTo>
                  <a:pt x="0" y="20320"/>
                </a:lnTo>
                <a:lnTo>
                  <a:pt x="3810" y="27939"/>
                </a:lnTo>
                <a:lnTo>
                  <a:pt x="6350" y="30480"/>
                </a:lnTo>
                <a:lnTo>
                  <a:pt x="11430" y="33020"/>
                </a:lnTo>
                <a:lnTo>
                  <a:pt x="22860" y="33020"/>
                </a:lnTo>
                <a:lnTo>
                  <a:pt x="27940" y="30480"/>
                </a:lnTo>
                <a:lnTo>
                  <a:pt x="29210" y="27939"/>
                </a:lnTo>
                <a:lnTo>
                  <a:pt x="31750" y="25400"/>
                </a:lnTo>
                <a:lnTo>
                  <a:pt x="34290" y="20320"/>
                </a:lnTo>
                <a:lnTo>
                  <a:pt x="34290" y="13970"/>
                </a:lnTo>
                <a:lnTo>
                  <a:pt x="31750" y="8889"/>
                </a:lnTo>
                <a:lnTo>
                  <a:pt x="29210" y="6350"/>
                </a:lnTo>
                <a:lnTo>
                  <a:pt x="27940" y="3810"/>
                </a:lnTo>
                <a:lnTo>
                  <a:pt x="20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86610" y="300608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33019" y="17780"/>
                </a:moveTo>
                <a:lnTo>
                  <a:pt x="33019" y="17780"/>
                </a:lnTo>
                <a:lnTo>
                  <a:pt x="33019" y="11430"/>
                </a:lnTo>
                <a:lnTo>
                  <a:pt x="31750" y="11430"/>
                </a:lnTo>
                <a:lnTo>
                  <a:pt x="31750" y="10160"/>
                </a:lnTo>
                <a:lnTo>
                  <a:pt x="30479" y="8889"/>
                </a:lnTo>
                <a:lnTo>
                  <a:pt x="30479" y="7620"/>
                </a:lnTo>
                <a:lnTo>
                  <a:pt x="29209" y="6350"/>
                </a:lnTo>
                <a:lnTo>
                  <a:pt x="25400" y="2539"/>
                </a:lnTo>
                <a:lnTo>
                  <a:pt x="24129" y="2539"/>
                </a:lnTo>
                <a:lnTo>
                  <a:pt x="22859" y="2539"/>
                </a:lnTo>
                <a:lnTo>
                  <a:pt x="22859" y="1270"/>
                </a:lnTo>
                <a:lnTo>
                  <a:pt x="21589" y="1270"/>
                </a:lnTo>
                <a:lnTo>
                  <a:pt x="20319" y="1270"/>
                </a:lnTo>
                <a:lnTo>
                  <a:pt x="19050" y="1270"/>
                </a:lnTo>
                <a:lnTo>
                  <a:pt x="17779" y="0"/>
                </a:lnTo>
                <a:lnTo>
                  <a:pt x="16509" y="0"/>
                </a:lnTo>
                <a:lnTo>
                  <a:pt x="15239" y="0"/>
                </a:lnTo>
                <a:lnTo>
                  <a:pt x="13969" y="1270"/>
                </a:lnTo>
                <a:lnTo>
                  <a:pt x="12700" y="1270"/>
                </a:lnTo>
                <a:lnTo>
                  <a:pt x="11429" y="1270"/>
                </a:lnTo>
                <a:lnTo>
                  <a:pt x="10159" y="1270"/>
                </a:lnTo>
                <a:lnTo>
                  <a:pt x="10159" y="2539"/>
                </a:lnTo>
                <a:lnTo>
                  <a:pt x="8889" y="2539"/>
                </a:lnTo>
                <a:lnTo>
                  <a:pt x="7619" y="2539"/>
                </a:lnTo>
                <a:lnTo>
                  <a:pt x="7619" y="3810"/>
                </a:lnTo>
                <a:lnTo>
                  <a:pt x="6350" y="3810"/>
                </a:lnTo>
                <a:lnTo>
                  <a:pt x="5079" y="5080"/>
                </a:lnTo>
                <a:lnTo>
                  <a:pt x="5079" y="6350"/>
                </a:lnTo>
                <a:lnTo>
                  <a:pt x="3809" y="6350"/>
                </a:lnTo>
                <a:lnTo>
                  <a:pt x="3809" y="7620"/>
                </a:lnTo>
                <a:lnTo>
                  <a:pt x="2539" y="7620"/>
                </a:lnTo>
                <a:lnTo>
                  <a:pt x="2539" y="8889"/>
                </a:lnTo>
                <a:lnTo>
                  <a:pt x="2539" y="10160"/>
                </a:lnTo>
                <a:lnTo>
                  <a:pt x="1269" y="10160"/>
                </a:lnTo>
                <a:lnTo>
                  <a:pt x="1269" y="11430"/>
                </a:lnTo>
                <a:lnTo>
                  <a:pt x="1269" y="12700"/>
                </a:lnTo>
                <a:lnTo>
                  <a:pt x="0" y="12700"/>
                </a:lnTo>
                <a:lnTo>
                  <a:pt x="0" y="13970"/>
                </a:lnTo>
                <a:lnTo>
                  <a:pt x="0" y="15239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89"/>
                </a:lnTo>
                <a:lnTo>
                  <a:pt x="1269" y="22860"/>
                </a:lnTo>
                <a:lnTo>
                  <a:pt x="1269" y="24130"/>
                </a:lnTo>
                <a:lnTo>
                  <a:pt x="1269" y="25400"/>
                </a:lnTo>
                <a:lnTo>
                  <a:pt x="2539" y="25400"/>
                </a:lnTo>
                <a:lnTo>
                  <a:pt x="2539" y="26670"/>
                </a:lnTo>
                <a:lnTo>
                  <a:pt x="3809" y="27939"/>
                </a:lnTo>
                <a:lnTo>
                  <a:pt x="5079" y="29210"/>
                </a:lnTo>
                <a:lnTo>
                  <a:pt x="5079" y="30480"/>
                </a:lnTo>
                <a:lnTo>
                  <a:pt x="6350" y="30480"/>
                </a:lnTo>
                <a:lnTo>
                  <a:pt x="7619" y="31750"/>
                </a:lnTo>
                <a:lnTo>
                  <a:pt x="8889" y="31750"/>
                </a:lnTo>
                <a:lnTo>
                  <a:pt x="8889" y="33020"/>
                </a:lnTo>
                <a:lnTo>
                  <a:pt x="10159" y="33020"/>
                </a:lnTo>
                <a:lnTo>
                  <a:pt x="11429" y="34289"/>
                </a:lnTo>
                <a:lnTo>
                  <a:pt x="12700" y="34289"/>
                </a:lnTo>
                <a:lnTo>
                  <a:pt x="13969" y="34289"/>
                </a:lnTo>
                <a:lnTo>
                  <a:pt x="15239" y="34289"/>
                </a:lnTo>
                <a:lnTo>
                  <a:pt x="16509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20319" y="34289"/>
                </a:lnTo>
                <a:lnTo>
                  <a:pt x="21589" y="34289"/>
                </a:lnTo>
                <a:lnTo>
                  <a:pt x="22859" y="33020"/>
                </a:lnTo>
                <a:lnTo>
                  <a:pt x="24129" y="33020"/>
                </a:lnTo>
                <a:lnTo>
                  <a:pt x="25400" y="31750"/>
                </a:lnTo>
                <a:lnTo>
                  <a:pt x="26669" y="31750"/>
                </a:lnTo>
                <a:lnTo>
                  <a:pt x="26669" y="30480"/>
                </a:lnTo>
                <a:lnTo>
                  <a:pt x="27939" y="30480"/>
                </a:lnTo>
                <a:lnTo>
                  <a:pt x="27939" y="29210"/>
                </a:lnTo>
                <a:lnTo>
                  <a:pt x="29209" y="29210"/>
                </a:lnTo>
                <a:lnTo>
                  <a:pt x="29209" y="27939"/>
                </a:lnTo>
                <a:lnTo>
                  <a:pt x="30479" y="27939"/>
                </a:lnTo>
                <a:lnTo>
                  <a:pt x="30479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3019" y="24130"/>
                </a:lnTo>
                <a:lnTo>
                  <a:pt x="33019" y="19050"/>
                </a:lnTo>
                <a:lnTo>
                  <a:pt x="33019" y="1778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692910" y="291083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0319" y="0"/>
                </a:moveTo>
                <a:lnTo>
                  <a:pt x="13969" y="0"/>
                </a:lnTo>
                <a:lnTo>
                  <a:pt x="6350" y="3810"/>
                </a:lnTo>
                <a:lnTo>
                  <a:pt x="3809" y="6350"/>
                </a:lnTo>
                <a:lnTo>
                  <a:pt x="0" y="13970"/>
                </a:lnTo>
                <a:lnTo>
                  <a:pt x="0" y="20320"/>
                </a:lnTo>
                <a:lnTo>
                  <a:pt x="3809" y="27939"/>
                </a:lnTo>
                <a:lnTo>
                  <a:pt x="6350" y="30480"/>
                </a:lnTo>
                <a:lnTo>
                  <a:pt x="13969" y="34289"/>
                </a:lnTo>
                <a:lnTo>
                  <a:pt x="20319" y="34289"/>
                </a:lnTo>
                <a:lnTo>
                  <a:pt x="27939" y="30480"/>
                </a:lnTo>
                <a:lnTo>
                  <a:pt x="30479" y="27939"/>
                </a:lnTo>
                <a:lnTo>
                  <a:pt x="34289" y="20320"/>
                </a:lnTo>
                <a:lnTo>
                  <a:pt x="34289" y="13970"/>
                </a:lnTo>
                <a:lnTo>
                  <a:pt x="30479" y="6350"/>
                </a:lnTo>
                <a:lnTo>
                  <a:pt x="27939" y="381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687829" y="290576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34289" y="16510"/>
                </a:moveTo>
                <a:lnTo>
                  <a:pt x="34289" y="15239"/>
                </a:lnTo>
                <a:lnTo>
                  <a:pt x="33019" y="13969"/>
                </a:lnTo>
                <a:lnTo>
                  <a:pt x="33019" y="12700"/>
                </a:lnTo>
                <a:lnTo>
                  <a:pt x="33019" y="11429"/>
                </a:lnTo>
                <a:lnTo>
                  <a:pt x="31750" y="10160"/>
                </a:lnTo>
                <a:lnTo>
                  <a:pt x="31750" y="8889"/>
                </a:lnTo>
                <a:lnTo>
                  <a:pt x="31750" y="7619"/>
                </a:lnTo>
                <a:lnTo>
                  <a:pt x="30480" y="7619"/>
                </a:lnTo>
                <a:lnTo>
                  <a:pt x="30480" y="6350"/>
                </a:lnTo>
                <a:lnTo>
                  <a:pt x="29209" y="6350"/>
                </a:lnTo>
                <a:lnTo>
                  <a:pt x="29209" y="5079"/>
                </a:lnTo>
                <a:lnTo>
                  <a:pt x="27939" y="5079"/>
                </a:lnTo>
                <a:lnTo>
                  <a:pt x="27939" y="3810"/>
                </a:lnTo>
                <a:lnTo>
                  <a:pt x="26669" y="3810"/>
                </a:lnTo>
                <a:lnTo>
                  <a:pt x="26669" y="2539"/>
                </a:lnTo>
                <a:lnTo>
                  <a:pt x="25400" y="2539"/>
                </a:lnTo>
                <a:lnTo>
                  <a:pt x="24130" y="2539"/>
                </a:lnTo>
                <a:lnTo>
                  <a:pt x="24130" y="1269"/>
                </a:lnTo>
                <a:lnTo>
                  <a:pt x="22859" y="1269"/>
                </a:lnTo>
                <a:lnTo>
                  <a:pt x="21589" y="1269"/>
                </a:lnTo>
                <a:lnTo>
                  <a:pt x="21589" y="0"/>
                </a:lnTo>
                <a:lnTo>
                  <a:pt x="20319" y="0"/>
                </a:lnTo>
                <a:lnTo>
                  <a:pt x="12700" y="0"/>
                </a:lnTo>
                <a:lnTo>
                  <a:pt x="11430" y="1269"/>
                </a:lnTo>
                <a:lnTo>
                  <a:pt x="1015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3810"/>
                </a:lnTo>
                <a:lnTo>
                  <a:pt x="2539" y="7619"/>
                </a:lnTo>
                <a:lnTo>
                  <a:pt x="2539" y="8889"/>
                </a:lnTo>
                <a:lnTo>
                  <a:pt x="1269" y="8889"/>
                </a:lnTo>
                <a:lnTo>
                  <a:pt x="1269" y="10160"/>
                </a:lnTo>
                <a:lnTo>
                  <a:pt x="1269" y="11429"/>
                </a:lnTo>
                <a:lnTo>
                  <a:pt x="0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1269" y="22860"/>
                </a:lnTo>
                <a:lnTo>
                  <a:pt x="1269" y="24129"/>
                </a:lnTo>
                <a:lnTo>
                  <a:pt x="2539" y="25400"/>
                </a:lnTo>
                <a:lnTo>
                  <a:pt x="2539" y="26669"/>
                </a:lnTo>
                <a:lnTo>
                  <a:pt x="3809" y="26669"/>
                </a:lnTo>
                <a:lnTo>
                  <a:pt x="3809" y="27939"/>
                </a:lnTo>
                <a:lnTo>
                  <a:pt x="5080" y="29210"/>
                </a:lnTo>
                <a:lnTo>
                  <a:pt x="6350" y="29210"/>
                </a:lnTo>
                <a:lnTo>
                  <a:pt x="6350" y="30479"/>
                </a:lnTo>
                <a:lnTo>
                  <a:pt x="7619" y="30479"/>
                </a:lnTo>
                <a:lnTo>
                  <a:pt x="7619" y="31750"/>
                </a:lnTo>
                <a:lnTo>
                  <a:pt x="8889" y="31750"/>
                </a:lnTo>
                <a:lnTo>
                  <a:pt x="10159" y="31750"/>
                </a:lnTo>
                <a:lnTo>
                  <a:pt x="10159" y="33019"/>
                </a:lnTo>
                <a:lnTo>
                  <a:pt x="11430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5239" y="33019"/>
                </a:lnTo>
                <a:lnTo>
                  <a:pt x="16509" y="33019"/>
                </a:lnTo>
                <a:lnTo>
                  <a:pt x="17780" y="33019"/>
                </a:lnTo>
                <a:lnTo>
                  <a:pt x="19050" y="33019"/>
                </a:lnTo>
                <a:lnTo>
                  <a:pt x="20319" y="33019"/>
                </a:lnTo>
                <a:lnTo>
                  <a:pt x="21589" y="33019"/>
                </a:lnTo>
                <a:lnTo>
                  <a:pt x="22859" y="33019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29210"/>
                </a:lnTo>
                <a:lnTo>
                  <a:pt x="29209" y="29210"/>
                </a:lnTo>
                <a:lnTo>
                  <a:pt x="29209" y="27939"/>
                </a:lnTo>
                <a:lnTo>
                  <a:pt x="30480" y="26669"/>
                </a:lnTo>
                <a:lnTo>
                  <a:pt x="31750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2860"/>
                </a:lnTo>
                <a:lnTo>
                  <a:pt x="33019" y="21589"/>
                </a:lnTo>
                <a:lnTo>
                  <a:pt x="33019" y="20319"/>
                </a:lnTo>
                <a:lnTo>
                  <a:pt x="33019" y="19050"/>
                </a:lnTo>
                <a:lnTo>
                  <a:pt x="34289" y="19050"/>
                </a:lnTo>
                <a:lnTo>
                  <a:pt x="34289" y="17779"/>
                </a:lnTo>
                <a:lnTo>
                  <a:pt x="34289" y="16510"/>
                </a:lnTo>
                <a:close/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609600" y="3422941"/>
            <a:ext cx="3655060" cy="2799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 algn="ctr">
              <a:lnSpc>
                <a:spcPts val="1019"/>
              </a:lnSpc>
            </a:pPr>
            <a:r>
              <a:rPr sz="1000" spc="52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096300" y="2028189"/>
            <a:ext cx="154940" cy="154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229870" y="1771650"/>
            <a:ext cx="73596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ndo</a:t>
            </a:r>
            <a:r>
              <a:rPr sz="1400" b="1" dirty="0">
                <a:latin typeface="Arial"/>
                <a:cs typeface="Arial"/>
              </a:rPr>
              <a:t>m  </a:t>
            </a:r>
            <a:r>
              <a:rPr sz="1400" b="1" spc="-5" dirty="0">
                <a:latin typeface="Arial"/>
                <a:cs typeface="Arial"/>
              </a:rPr>
              <a:t>Points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09600" y="3477259"/>
            <a:ext cx="3506470" cy="2747010"/>
          </a:xfrm>
          <a:custGeom>
            <a:avLst/>
            <a:gdLst/>
            <a:ahLst/>
            <a:cxnLst/>
            <a:rect l="l" t="t" r="r" b="b"/>
            <a:pathLst>
              <a:path w="3506470" h="2747010">
                <a:moveTo>
                  <a:pt x="0" y="2747010"/>
                </a:moveTo>
                <a:lnTo>
                  <a:pt x="3506470" y="2747010"/>
                </a:lnTo>
                <a:lnTo>
                  <a:pt x="3506470" y="0"/>
                </a:lnTo>
                <a:lnTo>
                  <a:pt x="0" y="0"/>
                </a:lnTo>
                <a:lnTo>
                  <a:pt x="0" y="27470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380489" y="3685540"/>
            <a:ext cx="2228850" cy="2223770"/>
          </a:xfrm>
          <a:custGeom>
            <a:avLst/>
            <a:gdLst/>
            <a:ahLst/>
            <a:cxnLst/>
            <a:rect l="l" t="t" r="r" b="b"/>
            <a:pathLst>
              <a:path w="2228850" h="2223770">
                <a:moveTo>
                  <a:pt x="0" y="2223770"/>
                </a:moveTo>
                <a:lnTo>
                  <a:pt x="0" y="0"/>
                </a:lnTo>
                <a:lnTo>
                  <a:pt x="2228850" y="0"/>
                </a:lnTo>
                <a:lnTo>
                  <a:pt x="2228850" y="2223770"/>
                </a:lnTo>
                <a:lnTo>
                  <a:pt x="0" y="2223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380489" y="3685540"/>
            <a:ext cx="2228850" cy="2223770"/>
          </a:xfrm>
          <a:custGeom>
            <a:avLst/>
            <a:gdLst/>
            <a:ahLst/>
            <a:cxnLst/>
            <a:rect l="l" t="t" r="r" b="b"/>
            <a:pathLst>
              <a:path w="2228850" h="2223770">
                <a:moveTo>
                  <a:pt x="0" y="2223770"/>
                </a:moveTo>
                <a:lnTo>
                  <a:pt x="0" y="0"/>
                </a:lnTo>
                <a:lnTo>
                  <a:pt x="2228850" y="0"/>
                </a:lnTo>
                <a:lnTo>
                  <a:pt x="2228850" y="2223770"/>
                </a:lnTo>
                <a:lnTo>
                  <a:pt x="0" y="2223770"/>
                </a:lnTo>
                <a:close/>
              </a:path>
            </a:pathLst>
          </a:custGeom>
          <a:ln w="57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380489" y="5909309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85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380489" y="3685540"/>
            <a:ext cx="0" cy="2223770"/>
          </a:xfrm>
          <a:custGeom>
            <a:avLst/>
            <a:gdLst/>
            <a:ahLst/>
            <a:cxnLst/>
            <a:rect l="l" t="t" r="r" b="b"/>
            <a:pathLst>
              <a:path h="2223770">
                <a:moveTo>
                  <a:pt x="0" y="222377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380489" y="5892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1344930" y="595249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1824989" y="5892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1750060" y="59524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2269489" y="5892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2194560" y="5952490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2720339" y="5892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2645410" y="59524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3164839" y="5892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3089910" y="59524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3609340" y="5892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3573779" y="595249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380489" y="590930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1289050" y="587375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1380489" y="568960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1215389" y="5654040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1380489" y="546480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1215389" y="5429250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380489" y="524510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1215389" y="5209540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1380489" y="502030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1215389" y="4983479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1380489" y="480060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1215389" y="4765040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1380489" y="457580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/>
          <p:nvPr/>
        </p:nvSpPr>
        <p:spPr>
          <a:xfrm>
            <a:off x="1215389" y="4538979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1380489" y="43497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1215389" y="4314190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380489" y="413004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1215389" y="4094479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1380489" y="39052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1215389" y="3869690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1380489" y="368554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1289050" y="3649979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1852929" y="44792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0319" y="0"/>
                </a:moveTo>
                <a:lnTo>
                  <a:pt x="13969" y="0"/>
                </a:lnTo>
                <a:lnTo>
                  <a:pt x="6350" y="3810"/>
                </a:lnTo>
                <a:lnTo>
                  <a:pt x="3809" y="6350"/>
                </a:lnTo>
                <a:lnTo>
                  <a:pt x="0" y="13970"/>
                </a:lnTo>
                <a:lnTo>
                  <a:pt x="0" y="20320"/>
                </a:lnTo>
                <a:lnTo>
                  <a:pt x="3809" y="27940"/>
                </a:lnTo>
                <a:lnTo>
                  <a:pt x="6350" y="30480"/>
                </a:lnTo>
                <a:lnTo>
                  <a:pt x="13969" y="34290"/>
                </a:lnTo>
                <a:lnTo>
                  <a:pt x="20319" y="34290"/>
                </a:lnTo>
                <a:lnTo>
                  <a:pt x="27939" y="30480"/>
                </a:lnTo>
                <a:lnTo>
                  <a:pt x="30480" y="27940"/>
                </a:lnTo>
                <a:lnTo>
                  <a:pt x="34289" y="20320"/>
                </a:lnTo>
                <a:lnTo>
                  <a:pt x="34289" y="13970"/>
                </a:lnTo>
                <a:lnTo>
                  <a:pt x="30480" y="6350"/>
                </a:lnTo>
                <a:lnTo>
                  <a:pt x="27939" y="381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47850" y="447420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33019" y="16509"/>
                </a:moveTo>
                <a:lnTo>
                  <a:pt x="33019" y="16509"/>
                </a:lnTo>
                <a:lnTo>
                  <a:pt x="33019" y="10159"/>
                </a:lnTo>
                <a:lnTo>
                  <a:pt x="31750" y="10159"/>
                </a:lnTo>
                <a:lnTo>
                  <a:pt x="31750" y="8889"/>
                </a:lnTo>
                <a:lnTo>
                  <a:pt x="30480" y="7619"/>
                </a:lnTo>
                <a:lnTo>
                  <a:pt x="30480" y="6350"/>
                </a:lnTo>
                <a:lnTo>
                  <a:pt x="29210" y="5079"/>
                </a:lnTo>
                <a:lnTo>
                  <a:pt x="27939" y="5079"/>
                </a:lnTo>
                <a:lnTo>
                  <a:pt x="27939" y="3809"/>
                </a:lnTo>
                <a:lnTo>
                  <a:pt x="26669" y="3809"/>
                </a:lnTo>
                <a:lnTo>
                  <a:pt x="26669" y="2539"/>
                </a:lnTo>
                <a:lnTo>
                  <a:pt x="25400" y="2539"/>
                </a:lnTo>
                <a:lnTo>
                  <a:pt x="24130" y="1269"/>
                </a:lnTo>
                <a:lnTo>
                  <a:pt x="22860" y="1269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1430" y="0"/>
                </a:lnTo>
                <a:lnTo>
                  <a:pt x="11430" y="1269"/>
                </a:lnTo>
                <a:lnTo>
                  <a:pt x="10160" y="1269"/>
                </a:lnTo>
                <a:lnTo>
                  <a:pt x="888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2539"/>
                </a:lnTo>
                <a:lnTo>
                  <a:pt x="6350" y="3809"/>
                </a:lnTo>
                <a:lnTo>
                  <a:pt x="5080" y="5079"/>
                </a:lnTo>
                <a:lnTo>
                  <a:pt x="3810" y="5079"/>
                </a:lnTo>
                <a:lnTo>
                  <a:pt x="3810" y="6350"/>
                </a:lnTo>
                <a:lnTo>
                  <a:pt x="1269" y="8889"/>
                </a:lnTo>
                <a:lnTo>
                  <a:pt x="1269" y="10159"/>
                </a:lnTo>
                <a:lnTo>
                  <a:pt x="0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0" y="21589"/>
                </a:lnTo>
                <a:lnTo>
                  <a:pt x="1269" y="22859"/>
                </a:lnTo>
                <a:lnTo>
                  <a:pt x="1269" y="24129"/>
                </a:lnTo>
                <a:lnTo>
                  <a:pt x="2539" y="25400"/>
                </a:lnTo>
                <a:lnTo>
                  <a:pt x="2539" y="26669"/>
                </a:lnTo>
                <a:lnTo>
                  <a:pt x="3810" y="26669"/>
                </a:lnTo>
                <a:lnTo>
                  <a:pt x="3810" y="27939"/>
                </a:lnTo>
                <a:lnTo>
                  <a:pt x="5080" y="27939"/>
                </a:lnTo>
                <a:lnTo>
                  <a:pt x="5080" y="29209"/>
                </a:lnTo>
                <a:lnTo>
                  <a:pt x="6350" y="29209"/>
                </a:lnTo>
                <a:lnTo>
                  <a:pt x="6350" y="30479"/>
                </a:lnTo>
                <a:lnTo>
                  <a:pt x="7619" y="31750"/>
                </a:lnTo>
                <a:lnTo>
                  <a:pt x="8889" y="31750"/>
                </a:lnTo>
                <a:lnTo>
                  <a:pt x="10160" y="31750"/>
                </a:lnTo>
                <a:lnTo>
                  <a:pt x="11430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5239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19050" y="33019"/>
                </a:lnTo>
                <a:lnTo>
                  <a:pt x="20319" y="33019"/>
                </a:lnTo>
                <a:lnTo>
                  <a:pt x="21589" y="33019"/>
                </a:lnTo>
                <a:lnTo>
                  <a:pt x="22860" y="33019"/>
                </a:lnTo>
                <a:lnTo>
                  <a:pt x="22860" y="3175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29209"/>
                </a:lnTo>
                <a:lnTo>
                  <a:pt x="29210" y="27939"/>
                </a:lnTo>
                <a:lnTo>
                  <a:pt x="30480" y="26669"/>
                </a:lnTo>
                <a:lnTo>
                  <a:pt x="30480" y="25400"/>
                </a:lnTo>
                <a:lnTo>
                  <a:pt x="31750" y="24129"/>
                </a:lnTo>
                <a:lnTo>
                  <a:pt x="31750" y="22859"/>
                </a:lnTo>
                <a:lnTo>
                  <a:pt x="33019" y="22859"/>
                </a:lnTo>
                <a:lnTo>
                  <a:pt x="33019" y="17779"/>
                </a:lnTo>
                <a:lnTo>
                  <a:pt x="33019" y="1650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572260" y="414147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19050" y="0"/>
                </a:moveTo>
                <a:lnTo>
                  <a:pt x="12700" y="0"/>
                </a:lnTo>
                <a:lnTo>
                  <a:pt x="5080" y="3809"/>
                </a:lnTo>
                <a:lnTo>
                  <a:pt x="3809" y="6349"/>
                </a:lnTo>
                <a:lnTo>
                  <a:pt x="1270" y="8889"/>
                </a:lnTo>
                <a:lnTo>
                  <a:pt x="0" y="11429"/>
                </a:lnTo>
                <a:lnTo>
                  <a:pt x="0" y="22859"/>
                </a:lnTo>
                <a:lnTo>
                  <a:pt x="1270" y="25399"/>
                </a:lnTo>
                <a:lnTo>
                  <a:pt x="3809" y="27939"/>
                </a:lnTo>
                <a:lnTo>
                  <a:pt x="5080" y="30479"/>
                </a:lnTo>
                <a:lnTo>
                  <a:pt x="12700" y="34289"/>
                </a:lnTo>
                <a:lnTo>
                  <a:pt x="19050" y="34289"/>
                </a:lnTo>
                <a:lnTo>
                  <a:pt x="26670" y="30479"/>
                </a:lnTo>
                <a:lnTo>
                  <a:pt x="29209" y="27939"/>
                </a:lnTo>
                <a:lnTo>
                  <a:pt x="33020" y="20319"/>
                </a:lnTo>
                <a:lnTo>
                  <a:pt x="33020" y="13969"/>
                </a:lnTo>
                <a:lnTo>
                  <a:pt x="29209" y="6349"/>
                </a:lnTo>
                <a:lnTo>
                  <a:pt x="26670" y="3809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65910" y="413639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90" h="33020">
                <a:moveTo>
                  <a:pt x="34290" y="16510"/>
                </a:moveTo>
                <a:lnTo>
                  <a:pt x="34290" y="15240"/>
                </a:lnTo>
                <a:lnTo>
                  <a:pt x="34290" y="13970"/>
                </a:lnTo>
                <a:lnTo>
                  <a:pt x="34290" y="12700"/>
                </a:lnTo>
                <a:lnTo>
                  <a:pt x="33020" y="12700"/>
                </a:lnTo>
                <a:lnTo>
                  <a:pt x="33020" y="11430"/>
                </a:lnTo>
                <a:lnTo>
                  <a:pt x="33020" y="10160"/>
                </a:lnTo>
                <a:lnTo>
                  <a:pt x="33020" y="8890"/>
                </a:lnTo>
                <a:lnTo>
                  <a:pt x="31750" y="8890"/>
                </a:lnTo>
                <a:lnTo>
                  <a:pt x="31750" y="7620"/>
                </a:lnTo>
                <a:lnTo>
                  <a:pt x="30480" y="6350"/>
                </a:lnTo>
                <a:lnTo>
                  <a:pt x="29209" y="5080"/>
                </a:lnTo>
                <a:lnTo>
                  <a:pt x="25400" y="1270"/>
                </a:lnTo>
                <a:lnTo>
                  <a:pt x="24130" y="1270"/>
                </a:lnTo>
                <a:lnTo>
                  <a:pt x="22859" y="1270"/>
                </a:lnTo>
                <a:lnTo>
                  <a:pt x="22859" y="0"/>
                </a:lnTo>
                <a:lnTo>
                  <a:pt x="21590" y="0"/>
                </a:lnTo>
                <a:lnTo>
                  <a:pt x="20320" y="0"/>
                </a:lnTo>
                <a:lnTo>
                  <a:pt x="19050" y="0"/>
                </a:lnTo>
                <a:lnTo>
                  <a:pt x="17780" y="0"/>
                </a:lnTo>
                <a:lnTo>
                  <a:pt x="16509" y="0"/>
                </a:lnTo>
                <a:lnTo>
                  <a:pt x="15240" y="0"/>
                </a:lnTo>
                <a:lnTo>
                  <a:pt x="13970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59" y="1270"/>
                </a:lnTo>
                <a:lnTo>
                  <a:pt x="8890" y="1270"/>
                </a:lnTo>
                <a:lnTo>
                  <a:pt x="8890" y="2540"/>
                </a:lnTo>
                <a:lnTo>
                  <a:pt x="7620" y="2540"/>
                </a:lnTo>
                <a:lnTo>
                  <a:pt x="6350" y="3810"/>
                </a:lnTo>
                <a:lnTo>
                  <a:pt x="6350" y="3810"/>
                </a:lnTo>
                <a:lnTo>
                  <a:pt x="2540" y="7620"/>
                </a:lnTo>
                <a:lnTo>
                  <a:pt x="2540" y="8890"/>
                </a:lnTo>
                <a:lnTo>
                  <a:pt x="1270" y="8890"/>
                </a:lnTo>
                <a:lnTo>
                  <a:pt x="1270" y="10160"/>
                </a:lnTo>
                <a:lnTo>
                  <a:pt x="1270" y="11430"/>
                </a:lnTo>
                <a:lnTo>
                  <a:pt x="1270" y="12700"/>
                </a:lnTo>
                <a:lnTo>
                  <a:pt x="127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1270" y="19050"/>
                </a:lnTo>
                <a:lnTo>
                  <a:pt x="1270" y="20320"/>
                </a:lnTo>
                <a:lnTo>
                  <a:pt x="1270" y="21590"/>
                </a:lnTo>
                <a:lnTo>
                  <a:pt x="1270" y="22860"/>
                </a:lnTo>
                <a:lnTo>
                  <a:pt x="1270" y="24130"/>
                </a:lnTo>
                <a:lnTo>
                  <a:pt x="2540" y="25400"/>
                </a:lnTo>
                <a:lnTo>
                  <a:pt x="3809" y="26670"/>
                </a:lnTo>
                <a:lnTo>
                  <a:pt x="3809" y="27940"/>
                </a:lnTo>
                <a:lnTo>
                  <a:pt x="5080" y="27940"/>
                </a:lnTo>
                <a:lnTo>
                  <a:pt x="5080" y="29210"/>
                </a:lnTo>
                <a:lnTo>
                  <a:pt x="6350" y="29210"/>
                </a:lnTo>
                <a:lnTo>
                  <a:pt x="6350" y="30480"/>
                </a:lnTo>
                <a:lnTo>
                  <a:pt x="7620" y="30480"/>
                </a:lnTo>
                <a:lnTo>
                  <a:pt x="8890" y="30480"/>
                </a:lnTo>
                <a:lnTo>
                  <a:pt x="8890" y="31750"/>
                </a:lnTo>
                <a:lnTo>
                  <a:pt x="10159" y="3175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70" y="33020"/>
                </a:lnTo>
                <a:lnTo>
                  <a:pt x="15240" y="33020"/>
                </a:lnTo>
                <a:lnTo>
                  <a:pt x="16509" y="33020"/>
                </a:lnTo>
                <a:lnTo>
                  <a:pt x="17780" y="33020"/>
                </a:lnTo>
                <a:lnTo>
                  <a:pt x="19050" y="33020"/>
                </a:lnTo>
                <a:lnTo>
                  <a:pt x="20320" y="33020"/>
                </a:lnTo>
                <a:lnTo>
                  <a:pt x="21590" y="33020"/>
                </a:lnTo>
                <a:lnTo>
                  <a:pt x="22859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70" y="30480"/>
                </a:lnTo>
                <a:lnTo>
                  <a:pt x="27940" y="30480"/>
                </a:lnTo>
                <a:lnTo>
                  <a:pt x="27940" y="29210"/>
                </a:lnTo>
                <a:lnTo>
                  <a:pt x="29209" y="29210"/>
                </a:lnTo>
                <a:lnTo>
                  <a:pt x="29209" y="27940"/>
                </a:lnTo>
                <a:lnTo>
                  <a:pt x="30480" y="27940"/>
                </a:lnTo>
                <a:lnTo>
                  <a:pt x="30480" y="26670"/>
                </a:lnTo>
                <a:lnTo>
                  <a:pt x="31750" y="25400"/>
                </a:lnTo>
                <a:lnTo>
                  <a:pt x="33020" y="24130"/>
                </a:lnTo>
                <a:lnTo>
                  <a:pt x="33020" y="22860"/>
                </a:lnTo>
                <a:lnTo>
                  <a:pt x="33020" y="21590"/>
                </a:lnTo>
                <a:lnTo>
                  <a:pt x="33020" y="20320"/>
                </a:lnTo>
                <a:lnTo>
                  <a:pt x="34290" y="20320"/>
                </a:lnTo>
                <a:lnTo>
                  <a:pt x="34290" y="19050"/>
                </a:lnTo>
                <a:lnTo>
                  <a:pt x="34290" y="17780"/>
                </a:lnTo>
                <a:lnTo>
                  <a:pt x="34290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016760" y="484505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19050" y="0"/>
                </a:moveTo>
                <a:lnTo>
                  <a:pt x="12700" y="0"/>
                </a:lnTo>
                <a:lnTo>
                  <a:pt x="7619" y="2539"/>
                </a:lnTo>
                <a:lnTo>
                  <a:pt x="1269" y="8889"/>
                </a:lnTo>
                <a:lnTo>
                  <a:pt x="0" y="11430"/>
                </a:lnTo>
                <a:lnTo>
                  <a:pt x="0" y="22860"/>
                </a:lnTo>
                <a:lnTo>
                  <a:pt x="1269" y="25400"/>
                </a:lnTo>
                <a:lnTo>
                  <a:pt x="3809" y="29210"/>
                </a:lnTo>
                <a:lnTo>
                  <a:pt x="5079" y="30480"/>
                </a:lnTo>
                <a:lnTo>
                  <a:pt x="7619" y="31750"/>
                </a:lnTo>
                <a:lnTo>
                  <a:pt x="10159" y="34289"/>
                </a:lnTo>
                <a:lnTo>
                  <a:pt x="22859" y="34289"/>
                </a:lnTo>
                <a:lnTo>
                  <a:pt x="25400" y="31750"/>
                </a:lnTo>
                <a:lnTo>
                  <a:pt x="27939" y="30480"/>
                </a:lnTo>
                <a:lnTo>
                  <a:pt x="29209" y="29210"/>
                </a:lnTo>
                <a:lnTo>
                  <a:pt x="30479" y="25400"/>
                </a:lnTo>
                <a:lnTo>
                  <a:pt x="33019" y="20319"/>
                </a:lnTo>
                <a:lnTo>
                  <a:pt x="33019" y="13969"/>
                </a:lnTo>
                <a:lnTo>
                  <a:pt x="29209" y="6350"/>
                </a:lnTo>
                <a:lnTo>
                  <a:pt x="25400" y="2539"/>
                </a:lnTo>
                <a:lnTo>
                  <a:pt x="22859" y="1269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010410" y="483997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6509"/>
                </a:moveTo>
                <a:lnTo>
                  <a:pt x="34289" y="15239"/>
                </a:lnTo>
                <a:lnTo>
                  <a:pt x="34289" y="13969"/>
                </a:lnTo>
                <a:lnTo>
                  <a:pt x="34289" y="12699"/>
                </a:lnTo>
                <a:lnTo>
                  <a:pt x="33019" y="11429"/>
                </a:lnTo>
                <a:lnTo>
                  <a:pt x="33019" y="10159"/>
                </a:lnTo>
                <a:lnTo>
                  <a:pt x="31750" y="8889"/>
                </a:lnTo>
                <a:lnTo>
                  <a:pt x="31750" y="7619"/>
                </a:lnTo>
                <a:lnTo>
                  <a:pt x="30479" y="6349"/>
                </a:lnTo>
                <a:lnTo>
                  <a:pt x="26669" y="2539"/>
                </a:lnTo>
                <a:lnTo>
                  <a:pt x="25400" y="2539"/>
                </a:lnTo>
                <a:lnTo>
                  <a:pt x="24129" y="1269"/>
                </a:lnTo>
                <a:lnTo>
                  <a:pt x="22859" y="1269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2700" y="0"/>
                </a:lnTo>
                <a:lnTo>
                  <a:pt x="12700" y="1269"/>
                </a:lnTo>
                <a:lnTo>
                  <a:pt x="11429" y="1269"/>
                </a:lnTo>
                <a:lnTo>
                  <a:pt x="1015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7619" y="3809"/>
                </a:lnTo>
                <a:lnTo>
                  <a:pt x="6350" y="3809"/>
                </a:lnTo>
                <a:lnTo>
                  <a:pt x="5079" y="5079"/>
                </a:lnTo>
                <a:lnTo>
                  <a:pt x="5079" y="6349"/>
                </a:lnTo>
                <a:lnTo>
                  <a:pt x="3809" y="6349"/>
                </a:lnTo>
                <a:lnTo>
                  <a:pt x="3809" y="7619"/>
                </a:lnTo>
                <a:lnTo>
                  <a:pt x="2539" y="7619"/>
                </a:lnTo>
                <a:lnTo>
                  <a:pt x="2539" y="8889"/>
                </a:lnTo>
                <a:lnTo>
                  <a:pt x="2539" y="10159"/>
                </a:lnTo>
                <a:lnTo>
                  <a:pt x="1269" y="11429"/>
                </a:lnTo>
                <a:lnTo>
                  <a:pt x="1269" y="12699"/>
                </a:lnTo>
                <a:lnTo>
                  <a:pt x="1269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19049"/>
                </a:lnTo>
                <a:lnTo>
                  <a:pt x="1269" y="19049"/>
                </a:lnTo>
                <a:lnTo>
                  <a:pt x="1269" y="20319"/>
                </a:lnTo>
                <a:lnTo>
                  <a:pt x="1269" y="21589"/>
                </a:lnTo>
                <a:lnTo>
                  <a:pt x="1269" y="22859"/>
                </a:lnTo>
                <a:lnTo>
                  <a:pt x="2539" y="24129"/>
                </a:lnTo>
                <a:lnTo>
                  <a:pt x="2539" y="25399"/>
                </a:lnTo>
                <a:lnTo>
                  <a:pt x="2539" y="26669"/>
                </a:lnTo>
                <a:lnTo>
                  <a:pt x="3809" y="26669"/>
                </a:lnTo>
                <a:lnTo>
                  <a:pt x="5079" y="27939"/>
                </a:lnTo>
                <a:lnTo>
                  <a:pt x="5079" y="29209"/>
                </a:lnTo>
                <a:lnTo>
                  <a:pt x="6350" y="29209"/>
                </a:lnTo>
                <a:lnTo>
                  <a:pt x="7619" y="30479"/>
                </a:lnTo>
                <a:lnTo>
                  <a:pt x="8889" y="31749"/>
                </a:lnTo>
                <a:lnTo>
                  <a:pt x="10159" y="31749"/>
                </a:lnTo>
                <a:lnTo>
                  <a:pt x="11429" y="33019"/>
                </a:lnTo>
                <a:lnTo>
                  <a:pt x="12700" y="33019"/>
                </a:lnTo>
                <a:lnTo>
                  <a:pt x="13969" y="34289"/>
                </a:lnTo>
                <a:lnTo>
                  <a:pt x="15239" y="34289"/>
                </a:lnTo>
                <a:lnTo>
                  <a:pt x="16509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20319" y="34289"/>
                </a:lnTo>
                <a:lnTo>
                  <a:pt x="21589" y="33019"/>
                </a:lnTo>
                <a:lnTo>
                  <a:pt x="22859" y="33019"/>
                </a:lnTo>
                <a:lnTo>
                  <a:pt x="24129" y="31749"/>
                </a:lnTo>
                <a:lnTo>
                  <a:pt x="25400" y="31749"/>
                </a:lnTo>
                <a:lnTo>
                  <a:pt x="26669" y="31749"/>
                </a:lnTo>
                <a:lnTo>
                  <a:pt x="26669" y="30479"/>
                </a:lnTo>
                <a:lnTo>
                  <a:pt x="27939" y="30479"/>
                </a:lnTo>
                <a:lnTo>
                  <a:pt x="27939" y="29209"/>
                </a:lnTo>
                <a:lnTo>
                  <a:pt x="29209" y="29209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6669"/>
                </a:lnTo>
                <a:lnTo>
                  <a:pt x="31750" y="25399"/>
                </a:lnTo>
                <a:lnTo>
                  <a:pt x="33019" y="24129"/>
                </a:lnTo>
                <a:lnTo>
                  <a:pt x="33019" y="22859"/>
                </a:lnTo>
                <a:lnTo>
                  <a:pt x="34289" y="21589"/>
                </a:lnTo>
                <a:lnTo>
                  <a:pt x="34289" y="20319"/>
                </a:lnTo>
                <a:lnTo>
                  <a:pt x="34289" y="19049"/>
                </a:lnTo>
                <a:lnTo>
                  <a:pt x="34289" y="17779"/>
                </a:lnTo>
                <a:lnTo>
                  <a:pt x="34289" y="1650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493519" y="503682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19050" y="0"/>
                </a:moveTo>
                <a:lnTo>
                  <a:pt x="12700" y="0"/>
                </a:lnTo>
                <a:lnTo>
                  <a:pt x="5080" y="3809"/>
                </a:lnTo>
                <a:lnTo>
                  <a:pt x="3810" y="6349"/>
                </a:lnTo>
                <a:lnTo>
                  <a:pt x="1270" y="8889"/>
                </a:lnTo>
                <a:lnTo>
                  <a:pt x="0" y="11429"/>
                </a:lnTo>
                <a:lnTo>
                  <a:pt x="0" y="22859"/>
                </a:lnTo>
                <a:lnTo>
                  <a:pt x="1270" y="25399"/>
                </a:lnTo>
                <a:lnTo>
                  <a:pt x="3810" y="27939"/>
                </a:lnTo>
                <a:lnTo>
                  <a:pt x="5080" y="30479"/>
                </a:lnTo>
                <a:lnTo>
                  <a:pt x="12700" y="34289"/>
                </a:lnTo>
                <a:lnTo>
                  <a:pt x="19050" y="34289"/>
                </a:lnTo>
                <a:lnTo>
                  <a:pt x="24130" y="31749"/>
                </a:lnTo>
                <a:lnTo>
                  <a:pt x="27940" y="30479"/>
                </a:lnTo>
                <a:lnTo>
                  <a:pt x="33020" y="20319"/>
                </a:lnTo>
                <a:lnTo>
                  <a:pt x="33020" y="13969"/>
                </a:lnTo>
                <a:lnTo>
                  <a:pt x="27940" y="3809"/>
                </a:lnTo>
                <a:lnTo>
                  <a:pt x="24130" y="2539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487169" y="503174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90" h="33020">
                <a:moveTo>
                  <a:pt x="34290" y="16510"/>
                </a:moveTo>
                <a:lnTo>
                  <a:pt x="34290" y="15240"/>
                </a:lnTo>
                <a:lnTo>
                  <a:pt x="34290" y="13970"/>
                </a:lnTo>
                <a:lnTo>
                  <a:pt x="34290" y="12700"/>
                </a:lnTo>
                <a:lnTo>
                  <a:pt x="33020" y="11430"/>
                </a:lnTo>
                <a:lnTo>
                  <a:pt x="33020" y="10160"/>
                </a:lnTo>
                <a:lnTo>
                  <a:pt x="33020" y="8890"/>
                </a:lnTo>
                <a:lnTo>
                  <a:pt x="31750" y="8890"/>
                </a:lnTo>
                <a:lnTo>
                  <a:pt x="31750" y="7620"/>
                </a:lnTo>
                <a:lnTo>
                  <a:pt x="30480" y="6350"/>
                </a:lnTo>
                <a:lnTo>
                  <a:pt x="29210" y="5080"/>
                </a:lnTo>
                <a:lnTo>
                  <a:pt x="25400" y="1270"/>
                </a:lnTo>
                <a:lnTo>
                  <a:pt x="24130" y="1270"/>
                </a:lnTo>
                <a:lnTo>
                  <a:pt x="22860" y="1270"/>
                </a:lnTo>
                <a:lnTo>
                  <a:pt x="22860" y="0"/>
                </a:lnTo>
                <a:lnTo>
                  <a:pt x="21590" y="0"/>
                </a:lnTo>
                <a:lnTo>
                  <a:pt x="20320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40" y="0"/>
                </a:lnTo>
                <a:lnTo>
                  <a:pt x="13970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60" y="1270"/>
                </a:lnTo>
                <a:lnTo>
                  <a:pt x="8890" y="1270"/>
                </a:lnTo>
                <a:lnTo>
                  <a:pt x="8890" y="2540"/>
                </a:lnTo>
                <a:lnTo>
                  <a:pt x="7620" y="2540"/>
                </a:lnTo>
                <a:lnTo>
                  <a:pt x="7620" y="3810"/>
                </a:lnTo>
                <a:lnTo>
                  <a:pt x="6350" y="3810"/>
                </a:lnTo>
                <a:lnTo>
                  <a:pt x="6350" y="5080"/>
                </a:lnTo>
                <a:lnTo>
                  <a:pt x="5080" y="5080"/>
                </a:lnTo>
                <a:lnTo>
                  <a:pt x="3810" y="6350"/>
                </a:lnTo>
                <a:lnTo>
                  <a:pt x="2540" y="7620"/>
                </a:lnTo>
                <a:lnTo>
                  <a:pt x="2540" y="8890"/>
                </a:lnTo>
                <a:lnTo>
                  <a:pt x="1270" y="10160"/>
                </a:lnTo>
                <a:lnTo>
                  <a:pt x="1270" y="11430"/>
                </a:lnTo>
                <a:lnTo>
                  <a:pt x="1270" y="12700"/>
                </a:lnTo>
                <a:lnTo>
                  <a:pt x="127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1270" y="19050"/>
                </a:lnTo>
                <a:lnTo>
                  <a:pt x="1270" y="20320"/>
                </a:lnTo>
                <a:lnTo>
                  <a:pt x="1270" y="21590"/>
                </a:lnTo>
                <a:lnTo>
                  <a:pt x="1270" y="22860"/>
                </a:lnTo>
                <a:lnTo>
                  <a:pt x="2540" y="24130"/>
                </a:lnTo>
                <a:lnTo>
                  <a:pt x="2540" y="25400"/>
                </a:lnTo>
                <a:lnTo>
                  <a:pt x="3810" y="26670"/>
                </a:lnTo>
                <a:lnTo>
                  <a:pt x="3810" y="27940"/>
                </a:lnTo>
                <a:lnTo>
                  <a:pt x="5080" y="27940"/>
                </a:lnTo>
                <a:lnTo>
                  <a:pt x="6350" y="29210"/>
                </a:lnTo>
                <a:lnTo>
                  <a:pt x="7620" y="30480"/>
                </a:lnTo>
                <a:lnTo>
                  <a:pt x="8890" y="30480"/>
                </a:lnTo>
                <a:lnTo>
                  <a:pt x="8890" y="31750"/>
                </a:lnTo>
                <a:lnTo>
                  <a:pt x="10160" y="3175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70" y="33020"/>
                </a:lnTo>
                <a:lnTo>
                  <a:pt x="15240" y="33020"/>
                </a:lnTo>
                <a:lnTo>
                  <a:pt x="16510" y="33020"/>
                </a:lnTo>
                <a:lnTo>
                  <a:pt x="17780" y="33020"/>
                </a:lnTo>
                <a:lnTo>
                  <a:pt x="19050" y="33020"/>
                </a:lnTo>
                <a:lnTo>
                  <a:pt x="20320" y="33020"/>
                </a:lnTo>
                <a:lnTo>
                  <a:pt x="21590" y="33020"/>
                </a:lnTo>
                <a:lnTo>
                  <a:pt x="22860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70" y="30480"/>
                </a:lnTo>
                <a:lnTo>
                  <a:pt x="27940" y="30480"/>
                </a:lnTo>
                <a:lnTo>
                  <a:pt x="27940" y="29210"/>
                </a:lnTo>
                <a:lnTo>
                  <a:pt x="29210" y="29210"/>
                </a:lnTo>
                <a:lnTo>
                  <a:pt x="29210" y="27940"/>
                </a:lnTo>
                <a:lnTo>
                  <a:pt x="30480" y="27940"/>
                </a:lnTo>
                <a:lnTo>
                  <a:pt x="30480" y="26670"/>
                </a:lnTo>
                <a:lnTo>
                  <a:pt x="31750" y="25400"/>
                </a:lnTo>
                <a:lnTo>
                  <a:pt x="33020" y="24130"/>
                </a:lnTo>
                <a:lnTo>
                  <a:pt x="33020" y="22860"/>
                </a:lnTo>
                <a:lnTo>
                  <a:pt x="33020" y="21590"/>
                </a:lnTo>
                <a:lnTo>
                  <a:pt x="34290" y="20320"/>
                </a:lnTo>
                <a:lnTo>
                  <a:pt x="34290" y="19050"/>
                </a:lnTo>
                <a:lnTo>
                  <a:pt x="34290" y="17780"/>
                </a:lnTo>
                <a:lnTo>
                  <a:pt x="34290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146300" y="467614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19050" y="0"/>
                </a:moveTo>
                <a:lnTo>
                  <a:pt x="13969" y="0"/>
                </a:lnTo>
                <a:lnTo>
                  <a:pt x="10160" y="1270"/>
                </a:lnTo>
                <a:lnTo>
                  <a:pt x="5080" y="3810"/>
                </a:lnTo>
                <a:lnTo>
                  <a:pt x="3810" y="6350"/>
                </a:lnTo>
                <a:lnTo>
                  <a:pt x="1269" y="8890"/>
                </a:lnTo>
                <a:lnTo>
                  <a:pt x="0" y="11430"/>
                </a:lnTo>
                <a:lnTo>
                  <a:pt x="0" y="22860"/>
                </a:lnTo>
                <a:lnTo>
                  <a:pt x="1269" y="25400"/>
                </a:lnTo>
                <a:lnTo>
                  <a:pt x="3810" y="27940"/>
                </a:lnTo>
                <a:lnTo>
                  <a:pt x="5080" y="30480"/>
                </a:lnTo>
                <a:lnTo>
                  <a:pt x="10160" y="33020"/>
                </a:lnTo>
                <a:lnTo>
                  <a:pt x="13969" y="34290"/>
                </a:lnTo>
                <a:lnTo>
                  <a:pt x="19050" y="34290"/>
                </a:lnTo>
                <a:lnTo>
                  <a:pt x="21589" y="33020"/>
                </a:lnTo>
                <a:lnTo>
                  <a:pt x="25400" y="31750"/>
                </a:lnTo>
                <a:lnTo>
                  <a:pt x="27939" y="30480"/>
                </a:lnTo>
                <a:lnTo>
                  <a:pt x="30480" y="25400"/>
                </a:lnTo>
                <a:lnTo>
                  <a:pt x="33019" y="22860"/>
                </a:lnTo>
                <a:lnTo>
                  <a:pt x="33019" y="11430"/>
                </a:lnTo>
                <a:lnTo>
                  <a:pt x="30480" y="8890"/>
                </a:lnTo>
                <a:lnTo>
                  <a:pt x="27939" y="3810"/>
                </a:lnTo>
                <a:lnTo>
                  <a:pt x="25400" y="2540"/>
                </a:lnTo>
                <a:lnTo>
                  <a:pt x="21589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139950" y="467105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7779"/>
                </a:moveTo>
                <a:lnTo>
                  <a:pt x="34289" y="16509"/>
                </a:lnTo>
                <a:lnTo>
                  <a:pt x="34289" y="15239"/>
                </a:lnTo>
                <a:lnTo>
                  <a:pt x="34289" y="13969"/>
                </a:lnTo>
                <a:lnTo>
                  <a:pt x="33019" y="12700"/>
                </a:lnTo>
                <a:lnTo>
                  <a:pt x="33019" y="11429"/>
                </a:lnTo>
                <a:lnTo>
                  <a:pt x="33019" y="10159"/>
                </a:lnTo>
                <a:lnTo>
                  <a:pt x="31750" y="10159"/>
                </a:lnTo>
                <a:lnTo>
                  <a:pt x="31750" y="8889"/>
                </a:lnTo>
                <a:lnTo>
                  <a:pt x="31750" y="7619"/>
                </a:lnTo>
                <a:lnTo>
                  <a:pt x="30480" y="7619"/>
                </a:lnTo>
                <a:lnTo>
                  <a:pt x="30480" y="6350"/>
                </a:lnTo>
                <a:lnTo>
                  <a:pt x="29210" y="5079"/>
                </a:lnTo>
                <a:lnTo>
                  <a:pt x="27939" y="3809"/>
                </a:lnTo>
                <a:lnTo>
                  <a:pt x="26669" y="3809"/>
                </a:lnTo>
                <a:lnTo>
                  <a:pt x="26669" y="2539"/>
                </a:lnTo>
                <a:lnTo>
                  <a:pt x="25400" y="2539"/>
                </a:lnTo>
                <a:lnTo>
                  <a:pt x="20319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1269"/>
                </a:lnTo>
                <a:lnTo>
                  <a:pt x="11430" y="1269"/>
                </a:lnTo>
                <a:lnTo>
                  <a:pt x="10160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7619" y="3809"/>
                </a:lnTo>
                <a:lnTo>
                  <a:pt x="6350" y="3809"/>
                </a:lnTo>
                <a:lnTo>
                  <a:pt x="6350" y="3809"/>
                </a:lnTo>
                <a:lnTo>
                  <a:pt x="2539" y="7619"/>
                </a:lnTo>
                <a:lnTo>
                  <a:pt x="2539" y="8889"/>
                </a:lnTo>
                <a:lnTo>
                  <a:pt x="2539" y="10159"/>
                </a:lnTo>
                <a:lnTo>
                  <a:pt x="1269" y="10159"/>
                </a:lnTo>
                <a:lnTo>
                  <a:pt x="1269" y="11429"/>
                </a:lnTo>
                <a:lnTo>
                  <a:pt x="1269" y="12700"/>
                </a:lnTo>
                <a:lnTo>
                  <a:pt x="0" y="12700"/>
                </a:lnTo>
                <a:lnTo>
                  <a:pt x="0" y="13969"/>
                </a:lnTo>
                <a:lnTo>
                  <a:pt x="0" y="17779"/>
                </a:lnTo>
                <a:lnTo>
                  <a:pt x="0" y="20319"/>
                </a:lnTo>
                <a:lnTo>
                  <a:pt x="0" y="21589"/>
                </a:lnTo>
                <a:lnTo>
                  <a:pt x="1269" y="21589"/>
                </a:lnTo>
                <a:lnTo>
                  <a:pt x="1269" y="22859"/>
                </a:lnTo>
                <a:lnTo>
                  <a:pt x="1269" y="24129"/>
                </a:lnTo>
                <a:lnTo>
                  <a:pt x="2539" y="24129"/>
                </a:lnTo>
                <a:lnTo>
                  <a:pt x="2539" y="25400"/>
                </a:lnTo>
                <a:lnTo>
                  <a:pt x="2539" y="26669"/>
                </a:lnTo>
                <a:lnTo>
                  <a:pt x="3810" y="26669"/>
                </a:lnTo>
                <a:lnTo>
                  <a:pt x="3810" y="27939"/>
                </a:lnTo>
                <a:lnTo>
                  <a:pt x="5080" y="29209"/>
                </a:lnTo>
                <a:lnTo>
                  <a:pt x="6350" y="29209"/>
                </a:lnTo>
                <a:lnTo>
                  <a:pt x="6350" y="30479"/>
                </a:lnTo>
                <a:lnTo>
                  <a:pt x="7619" y="30479"/>
                </a:lnTo>
                <a:lnTo>
                  <a:pt x="7619" y="31750"/>
                </a:lnTo>
                <a:lnTo>
                  <a:pt x="8889" y="31750"/>
                </a:lnTo>
                <a:lnTo>
                  <a:pt x="10160" y="31750"/>
                </a:lnTo>
                <a:lnTo>
                  <a:pt x="10160" y="33019"/>
                </a:lnTo>
                <a:lnTo>
                  <a:pt x="11430" y="33019"/>
                </a:lnTo>
                <a:lnTo>
                  <a:pt x="12700" y="33019"/>
                </a:lnTo>
                <a:lnTo>
                  <a:pt x="13969" y="34289"/>
                </a:lnTo>
                <a:lnTo>
                  <a:pt x="15239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19050" y="34289"/>
                </a:lnTo>
                <a:lnTo>
                  <a:pt x="20319" y="34289"/>
                </a:lnTo>
                <a:lnTo>
                  <a:pt x="21589" y="33019"/>
                </a:lnTo>
                <a:lnTo>
                  <a:pt x="22860" y="33019"/>
                </a:lnTo>
                <a:lnTo>
                  <a:pt x="24130" y="33019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1750"/>
                </a:lnTo>
                <a:lnTo>
                  <a:pt x="26669" y="30479"/>
                </a:lnTo>
                <a:lnTo>
                  <a:pt x="27939" y="29209"/>
                </a:lnTo>
                <a:lnTo>
                  <a:pt x="29210" y="29209"/>
                </a:lnTo>
                <a:lnTo>
                  <a:pt x="30480" y="27939"/>
                </a:lnTo>
                <a:lnTo>
                  <a:pt x="30480" y="26669"/>
                </a:lnTo>
                <a:lnTo>
                  <a:pt x="31750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4129"/>
                </a:lnTo>
                <a:lnTo>
                  <a:pt x="33019" y="22859"/>
                </a:lnTo>
                <a:lnTo>
                  <a:pt x="33019" y="21589"/>
                </a:lnTo>
                <a:lnTo>
                  <a:pt x="34289" y="20319"/>
                </a:lnTo>
                <a:lnTo>
                  <a:pt x="34289" y="19050"/>
                </a:lnTo>
                <a:lnTo>
                  <a:pt x="34289" y="1777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718310" y="411987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20">
                <a:moveTo>
                  <a:pt x="22859" y="0"/>
                </a:moveTo>
                <a:lnTo>
                  <a:pt x="10159" y="0"/>
                </a:lnTo>
                <a:lnTo>
                  <a:pt x="7619" y="1270"/>
                </a:lnTo>
                <a:lnTo>
                  <a:pt x="6350" y="3810"/>
                </a:lnTo>
                <a:lnTo>
                  <a:pt x="3809" y="5080"/>
                </a:lnTo>
                <a:lnTo>
                  <a:pt x="0" y="12700"/>
                </a:lnTo>
                <a:lnTo>
                  <a:pt x="0" y="19050"/>
                </a:lnTo>
                <a:lnTo>
                  <a:pt x="1269" y="22860"/>
                </a:lnTo>
                <a:lnTo>
                  <a:pt x="3809" y="27940"/>
                </a:lnTo>
                <a:lnTo>
                  <a:pt x="6350" y="29210"/>
                </a:lnTo>
                <a:lnTo>
                  <a:pt x="7619" y="30480"/>
                </a:lnTo>
                <a:lnTo>
                  <a:pt x="10159" y="31750"/>
                </a:lnTo>
                <a:lnTo>
                  <a:pt x="13969" y="33020"/>
                </a:lnTo>
                <a:lnTo>
                  <a:pt x="20319" y="33020"/>
                </a:lnTo>
                <a:lnTo>
                  <a:pt x="27939" y="29210"/>
                </a:lnTo>
                <a:lnTo>
                  <a:pt x="31750" y="25400"/>
                </a:lnTo>
                <a:lnTo>
                  <a:pt x="33019" y="22860"/>
                </a:lnTo>
                <a:lnTo>
                  <a:pt x="33019" y="10160"/>
                </a:lnTo>
                <a:lnTo>
                  <a:pt x="31750" y="7620"/>
                </a:lnTo>
                <a:lnTo>
                  <a:pt x="25400" y="1270"/>
                </a:lnTo>
                <a:lnTo>
                  <a:pt x="22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11960" y="41135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6510"/>
                </a:moveTo>
                <a:lnTo>
                  <a:pt x="34289" y="15240"/>
                </a:lnTo>
                <a:lnTo>
                  <a:pt x="34289" y="13970"/>
                </a:lnTo>
                <a:lnTo>
                  <a:pt x="34289" y="12700"/>
                </a:lnTo>
                <a:lnTo>
                  <a:pt x="33019" y="11430"/>
                </a:lnTo>
                <a:lnTo>
                  <a:pt x="33019" y="10160"/>
                </a:lnTo>
                <a:lnTo>
                  <a:pt x="31750" y="8890"/>
                </a:lnTo>
                <a:lnTo>
                  <a:pt x="31750" y="7620"/>
                </a:lnTo>
                <a:lnTo>
                  <a:pt x="30479" y="7620"/>
                </a:lnTo>
                <a:lnTo>
                  <a:pt x="30479" y="6350"/>
                </a:lnTo>
                <a:lnTo>
                  <a:pt x="29209" y="5080"/>
                </a:lnTo>
                <a:lnTo>
                  <a:pt x="27939" y="5080"/>
                </a:lnTo>
                <a:lnTo>
                  <a:pt x="27939" y="3810"/>
                </a:lnTo>
                <a:lnTo>
                  <a:pt x="26669" y="3810"/>
                </a:lnTo>
                <a:lnTo>
                  <a:pt x="26669" y="2540"/>
                </a:lnTo>
                <a:lnTo>
                  <a:pt x="25400" y="2540"/>
                </a:lnTo>
                <a:lnTo>
                  <a:pt x="24129" y="2540"/>
                </a:lnTo>
                <a:lnTo>
                  <a:pt x="24129" y="1270"/>
                </a:lnTo>
                <a:lnTo>
                  <a:pt x="22859" y="1270"/>
                </a:lnTo>
                <a:lnTo>
                  <a:pt x="21589" y="1270"/>
                </a:lnTo>
                <a:lnTo>
                  <a:pt x="20319" y="0"/>
                </a:lnTo>
                <a:lnTo>
                  <a:pt x="19050" y="0"/>
                </a:lnTo>
                <a:lnTo>
                  <a:pt x="17779" y="0"/>
                </a:lnTo>
                <a:lnTo>
                  <a:pt x="16509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1270"/>
                </a:lnTo>
                <a:lnTo>
                  <a:pt x="11429" y="1270"/>
                </a:lnTo>
                <a:lnTo>
                  <a:pt x="10159" y="1270"/>
                </a:lnTo>
                <a:lnTo>
                  <a:pt x="10159" y="2540"/>
                </a:lnTo>
                <a:lnTo>
                  <a:pt x="8889" y="2540"/>
                </a:lnTo>
                <a:lnTo>
                  <a:pt x="7619" y="3810"/>
                </a:lnTo>
                <a:lnTo>
                  <a:pt x="6350" y="5080"/>
                </a:lnTo>
                <a:lnTo>
                  <a:pt x="5079" y="5080"/>
                </a:lnTo>
                <a:lnTo>
                  <a:pt x="5079" y="6350"/>
                </a:lnTo>
                <a:lnTo>
                  <a:pt x="3809" y="7620"/>
                </a:lnTo>
                <a:lnTo>
                  <a:pt x="2539" y="7620"/>
                </a:lnTo>
                <a:lnTo>
                  <a:pt x="2539" y="8890"/>
                </a:lnTo>
                <a:lnTo>
                  <a:pt x="2539" y="10160"/>
                </a:lnTo>
                <a:lnTo>
                  <a:pt x="1269" y="11430"/>
                </a:lnTo>
                <a:lnTo>
                  <a:pt x="1269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1269" y="21590"/>
                </a:lnTo>
                <a:lnTo>
                  <a:pt x="1269" y="22860"/>
                </a:lnTo>
                <a:lnTo>
                  <a:pt x="2539" y="24130"/>
                </a:lnTo>
                <a:lnTo>
                  <a:pt x="2539" y="25400"/>
                </a:lnTo>
                <a:lnTo>
                  <a:pt x="2539" y="26670"/>
                </a:lnTo>
                <a:lnTo>
                  <a:pt x="3809" y="26670"/>
                </a:lnTo>
                <a:lnTo>
                  <a:pt x="3809" y="27940"/>
                </a:lnTo>
                <a:lnTo>
                  <a:pt x="5079" y="27940"/>
                </a:lnTo>
                <a:lnTo>
                  <a:pt x="5079" y="29210"/>
                </a:lnTo>
                <a:lnTo>
                  <a:pt x="6350" y="30480"/>
                </a:lnTo>
                <a:lnTo>
                  <a:pt x="7619" y="30480"/>
                </a:lnTo>
                <a:lnTo>
                  <a:pt x="7619" y="31750"/>
                </a:lnTo>
                <a:lnTo>
                  <a:pt x="8889" y="31750"/>
                </a:lnTo>
                <a:lnTo>
                  <a:pt x="10159" y="33020"/>
                </a:lnTo>
                <a:lnTo>
                  <a:pt x="11429" y="33020"/>
                </a:lnTo>
                <a:lnTo>
                  <a:pt x="12700" y="33020"/>
                </a:lnTo>
                <a:lnTo>
                  <a:pt x="12700" y="34290"/>
                </a:lnTo>
                <a:lnTo>
                  <a:pt x="13969" y="34290"/>
                </a:lnTo>
                <a:lnTo>
                  <a:pt x="17779" y="34290"/>
                </a:lnTo>
                <a:lnTo>
                  <a:pt x="20319" y="34290"/>
                </a:lnTo>
                <a:lnTo>
                  <a:pt x="21589" y="34290"/>
                </a:lnTo>
                <a:lnTo>
                  <a:pt x="22859" y="33020"/>
                </a:lnTo>
                <a:lnTo>
                  <a:pt x="24129" y="33020"/>
                </a:lnTo>
                <a:lnTo>
                  <a:pt x="25400" y="31750"/>
                </a:lnTo>
                <a:lnTo>
                  <a:pt x="26669" y="31750"/>
                </a:lnTo>
                <a:lnTo>
                  <a:pt x="27939" y="30480"/>
                </a:lnTo>
                <a:lnTo>
                  <a:pt x="29209" y="29210"/>
                </a:lnTo>
                <a:lnTo>
                  <a:pt x="30479" y="27940"/>
                </a:lnTo>
                <a:lnTo>
                  <a:pt x="31750" y="26670"/>
                </a:lnTo>
                <a:lnTo>
                  <a:pt x="31750" y="25400"/>
                </a:lnTo>
                <a:lnTo>
                  <a:pt x="33019" y="24130"/>
                </a:lnTo>
                <a:lnTo>
                  <a:pt x="33019" y="22860"/>
                </a:lnTo>
                <a:lnTo>
                  <a:pt x="34289" y="21590"/>
                </a:lnTo>
                <a:lnTo>
                  <a:pt x="34289" y="20320"/>
                </a:lnTo>
                <a:lnTo>
                  <a:pt x="3428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905958" y="3897318"/>
            <a:ext cx="155251" cy="1489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36420" y="37198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20">
                <a:moveTo>
                  <a:pt x="20319" y="0"/>
                </a:moveTo>
                <a:lnTo>
                  <a:pt x="13969" y="0"/>
                </a:lnTo>
                <a:lnTo>
                  <a:pt x="8890" y="2540"/>
                </a:lnTo>
                <a:lnTo>
                  <a:pt x="5080" y="3810"/>
                </a:lnTo>
                <a:lnTo>
                  <a:pt x="0" y="13970"/>
                </a:lnTo>
                <a:lnTo>
                  <a:pt x="0" y="20320"/>
                </a:lnTo>
                <a:lnTo>
                  <a:pt x="3810" y="27940"/>
                </a:lnTo>
                <a:lnTo>
                  <a:pt x="5080" y="29210"/>
                </a:lnTo>
                <a:lnTo>
                  <a:pt x="8890" y="31750"/>
                </a:lnTo>
                <a:lnTo>
                  <a:pt x="11430" y="33020"/>
                </a:lnTo>
                <a:lnTo>
                  <a:pt x="22860" y="33020"/>
                </a:lnTo>
                <a:lnTo>
                  <a:pt x="25400" y="31750"/>
                </a:lnTo>
                <a:lnTo>
                  <a:pt x="31750" y="25400"/>
                </a:lnTo>
                <a:lnTo>
                  <a:pt x="33019" y="22860"/>
                </a:lnTo>
                <a:lnTo>
                  <a:pt x="33019" y="11430"/>
                </a:lnTo>
                <a:lnTo>
                  <a:pt x="31750" y="8890"/>
                </a:lnTo>
                <a:lnTo>
                  <a:pt x="29210" y="6350"/>
                </a:lnTo>
                <a:lnTo>
                  <a:pt x="27940" y="381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30070" y="371475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34290" y="16510"/>
                </a:moveTo>
                <a:lnTo>
                  <a:pt x="34290" y="16510"/>
                </a:lnTo>
                <a:lnTo>
                  <a:pt x="34290" y="11430"/>
                </a:lnTo>
                <a:lnTo>
                  <a:pt x="33019" y="11430"/>
                </a:lnTo>
                <a:lnTo>
                  <a:pt x="33019" y="10160"/>
                </a:lnTo>
                <a:lnTo>
                  <a:pt x="33019" y="8889"/>
                </a:lnTo>
                <a:lnTo>
                  <a:pt x="31750" y="7619"/>
                </a:lnTo>
                <a:lnTo>
                  <a:pt x="31750" y="6350"/>
                </a:lnTo>
                <a:lnTo>
                  <a:pt x="30480" y="6350"/>
                </a:lnTo>
                <a:lnTo>
                  <a:pt x="30480" y="5080"/>
                </a:lnTo>
                <a:lnTo>
                  <a:pt x="29210" y="3810"/>
                </a:lnTo>
                <a:lnTo>
                  <a:pt x="27940" y="2539"/>
                </a:lnTo>
                <a:lnTo>
                  <a:pt x="26669" y="2539"/>
                </a:lnTo>
                <a:lnTo>
                  <a:pt x="26669" y="1269"/>
                </a:lnTo>
                <a:lnTo>
                  <a:pt x="25400" y="1269"/>
                </a:lnTo>
                <a:lnTo>
                  <a:pt x="24130" y="1269"/>
                </a:lnTo>
                <a:lnTo>
                  <a:pt x="24130" y="0"/>
                </a:lnTo>
                <a:lnTo>
                  <a:pt x="22860" y="0"/>
                </a:lnTo>
                <a:lnTo>
                  <a:pt x="11430" y="0"/>
                </a:lnTo>
                <a:lnTo>
                  <a:pt x="11430" y="1269"/>
                </a:lnTo>
                <a:lnTo>
                  <a:pt x="10160" y="1269"/>
                </a:lnTo>
                <a:lnTo>
                  <a:pt x="8890" y="1269"/>
                </a:lnTo>
                <a:lnTo>
                  <a:pt x="7619" y="2539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80"/>
                </a:lnTo>
                <a:lnTo>
                  <a:pt x="3810" y="6350"/>
                </a:lnTo>
                <a:lnTo>
                  <a:pt x="3810" y="7619"/>
                </a:lnTo>
                <a:lnTo>
                  <a:pt x="2540" y="7619"/>
                </a:lnTo>
                <a:lnTo>
                  <a:pt x="2540" y="8889"/>
                </a:lnTo>
                <a:lnTo>
                  <a:pt x="1269" y="10160"/>
                </a:lnTo>
                <a:lnTo>
                  <a:pt x="1269" y="11430"/>
                </a:lnTo>
                <a:lnTo>
                  <a:pt x="1269" y="12700"/>
                </a:lnTo>
                <a:lnTo>
                  <a:pt x="1269" y="13969"/>
                </a:lnTo>
                <a:lnTo>
                  <a:pt x="0" y="13969"/>
                </a:lnTo>
                <a:lnTo>
                  <a:pt x="0" y="16510"/>
                </a:lnTo>
                <a:lnTo>
                  <a:pt x="0" y="17780"/>
                </a:lnTo>
                <a:lnTo>
                  <a:pt x="1269" y="19050"/>
                </a:lnTo>
                <a:lnTo>
                  <a:pt x="1269" y="20319"/>
                </a:lnTo>
                <a:lnTo>
                  <a:pt x="1269" y="21589"/>
                </a:lnTo>
                <a:lnTo>
                  <a:pt x="2540" y="22860"/>
                </a:lnTo>
                <a:lnTo>
                  <a:pt x="2540" y="24130"/>
                </a:lnTo>
                <a:lnTo>
                  <a:pt x="3810" y="25400"/>
                </a:lnTo>
                <a:lnTo>
                  <a:pt x="3810" y="26669"/>
                </a:lnTo>
                <a:lnTo>
                  <a:pt x="5080" y="26669"/>
                </a:lnTo>
                <a:lnTo>
                  <a:pt x="5080" y="27939"/>
                </a:lnTo>
                <a:lnTo>
                  <a:pt x="6350" y="27939"/>
                </a:lnTo>
                <a:lnTo>
                  <a:pt x="6350" y="29210"/>
                </a:lnTo>
                <a:lnTo>
                  <a:pt x="7619" y="29210"/>
                </a:lnTo>
                <a:lnTo>
                  <a:pt x="7619" y="30480"/>
                </a:lnTo>
                <a:lnTo>
                  <a:pt x="8890" y="30480"/>
                </a:lnTo>
                <a:lnTo>
                  <a:pt x="10160" y="30480"/>
                </a:lnTo>
                <a:lnTo>
                  <a:pt x="10160" y="31750"/>
                </a:lnTo>
                <a:lnTo>
                  <a:pt x="11430" y="31750"/>
                </a:lnTo>
                <a:lnTo>
                  <a:pt x="12700" y="33019"/>
                </a:lnTo>
                <a:lnTo>
                  <a:pt x="13969" y="33019"/>
                </a:lnTo>
                <a:lnTo>
                  <a:pt x="15240" y="33019"/>
                </a:lnTo>
                <a:lnTo>
                  <a:pt x="16510" y="33019"/>
                </a:lnTo>
                <a:lnTo>
                  <a:pt x="17780" y="33019"/>
                </a:lnTo>
                <a:lnTo>
                  <a:pt x="19050" y="33019"/>
                </a:lnTo>
                <a:lnTo>
                  <a:pt x="20319" y="33019"/>
                </a:lnTo>
                <a:lnTo>
                  <a:pt x="21590" y="33019"/>
                </a:lnTo>
                <a:lnTo>
                  <a:pt x="22860" y="33019"/>
                </a:lnTo>
                <a:lnTo>
                  <a:pt x="24130" y="31750"/>
                </a:lnTo>
                <a:lnTo>
                  <a:pt x="25400" y="31750"/>
                </a:lnTo>
                <a:lnTo>
                  <a:pt x="25400" y="30480"/>
                </a:lnTo>
                <a:lnTo>
                  <a:pt x="26669" y="30480"/>
                </a:lnTo>
                <a:lnTo>
                  <a:pt x="27940" y="29210"/>
                </a:lnTo>
                <a:lnTo>
                  <a:pt x="29210" y="29210"/>
                </a:lnTo>
                <a:lnTo>
                  <a:pt x="29210" y="27939"/>
                </a:lnTo>
                <a:lnTo>
                  <a:pt x="30480" y="26669"/>
                </a:lnTo>
                <a:lnTo>
                  <a:pt x="31750" y="25400"/>
                </a:lnTo>
                <a:lnTo>
                  <a:pt x="31750" y="24130"/>
                </a:lnTo>
                <a:lnTo>
                  <a:pt x="33019" y="22860"/>
                </a:lnTo>
                <a:lnTo>
                  <a:pt x="33019" y="21589"/>
                </a:lnTo>
                <a:lnTo>
                  <a:pt x="34290" y="20319"/>
                </a:lnTo>
                <a:lnTo>
                  <a:pt x="34290" y="19050"/>
                </a:lnTo>
                <a:lnTo>
                  <a:pt x="34290" y="17780"/>
                </a:lnTo>
                <a:lnTo>
                  <a:pt x="34290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971039" y="476122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20320" y="0"/>
                </a:moveTo>
                <a:lnTo>
                  <a:pt x="13970" y="0"/>
                </a:lnTo>
                <a:lnTo>
                  <a:pt x="3810" y="5080"/>
                </a:lnTo>
                <a:lnTo>
                  <a:pt x="2540" y="8890"/>
                </a:lnTo>
                <a:lnTo>
                  <a:pt x="0" y="13970"/>
                </a:lnTo>
                <a:lnTo>
                  <a:pt x="0" y="20320"/>
                </a:lnTo>
                <a:lnTo>
                  <a:pt x="3810" y="27940"/>
                </a:lnTo>
                <a:lnTo>
                  <a:pt x="6350" y="29210"/>
                </a:lnTo>
                <a:lnTo>
                  <a:pt x="8890" y="31750"/>
                </a:lnTo>
                <a:lnTo>
                  <a:pt x="11430" y="33020"/>
                </a:lnTo>
                <a:lnTo>
                  <a:pt x="22860" y="33020"/>
                </a:lnTo>
                <a:lnTo>
                  <a:pt x="25400" y="31750"/>
                </a:lnTo>
                <a:lnTo>
                  <a:pt x="27940" y="29210"/>
                </a:lnTo>
                <a:lnTo>
                  <a:pt x="30480" y="27940"/>
                </a:lnTo>
                <a:lnTo>
                  <a:pt x="34290" y="20320"/>
                </a:lnTo>
                <a:lnTo>
                  <a:pt x="34290" y="13970"/>
                </a:lnTo>
                <a:lnTo>
                  <a:pt x="31750" y="8890"/>
                </a:lnTo>
                <a:lnTo>
                  <a:pt x="30480" y="5080"/>
                </a:lnTo>
                <a:lnTo>
                  <a:pt x="20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965960" y="475615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20">
                <a:moveTo>
                  <a:pt x="33019" y="16510"/>
                </a:moveTo>
                <a:lnTo>
                  <a:pt x="33019" y="16510"/>
                </a:lnTo>
                <a:lnTo>
                  <a:pt x="33019" y="10160"/>
                </a:lnTo>
                <a:lnTo>
                  <a:pt x="31750" y="10160"/>
                </a:lnTo>
                <a:lnTo>
                  <a:pt x="31750" y="8889"/>
                </a:lnTo>
                <a:lnTo>
                  <a:pt x="31750" y="7619"/>
                </a:lnTo>
                <a:lnTo>
                  <a:pt x="30479" y="7619"/>
                </a:lnTo>
                <a:lnTo>
                  <a:pt x="30479" y="6350"/>
                </a:lnTo>
                <a:lnTo>
                  <a:pt x="30479" y="6350"/>
                </a:lnTo>
                <a:lnTo>
                  <a:pt x="26669" y="2539"/>
                </a:lnTo>
                <a:lnTo>
                  <a:pt x="25400" y="2539"/>
                </a:lnTo>
                <a:lnTo>
                  <a:pt x="25400" y="1269"/>
                </a:lnTo>
                <a:lnTo>
                  <a:pt x="24129" y="1269"/>
                </a:lnTo>
                <a:lnTo>
                  <a:pt x="22859" y="1269"/>
                </a:lnTo>
                <a:lnTo>
                  <a:pt x="22859" y="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79" y="0"/>
                </a:lnTo>
                <a:lnTo>
                  <a:pt x="16509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29" y="0"/>
                </a:lnTo>
                <a:lnTo>
                  <a:pt x="10159" y="1269"/>
                </a:lnTo>
                <a:lnTo>
                  <a:pt x="8889" y="1269"/>
                </a:lnTo>
                <a:lnTo>
                  <a:pt x="7619" y="2539"/>
                </a:lnTo>
                <a:lnTo>
                  <a:pt x="6350" y="2539"/>
                </a:lnTo>
                <a:lnTo>
                  <a:pt x="6350" y="3810"/>
                </a:lnTo>
                <a:lnTo>
                  <a:pt x="5079" y="3810"/>
                </a:lnTo>
                <a:lnTo>
                  <a:pt x="3809" y="5080"/>
                </a:lnTo>
                <a:lnTo>
                  <a:pt x="3809" y="6350"/>
                </a:lnTo>
                <a:lnTo>
                  <a:pt x="2539" y="6350"/>
                </a:lnTo>
                <a:lnTo>
                  <a:pt x="2539" y="7619"/>
                </a:lnTo>
                <a:lnTo>
                  <a:pt x="1269" y="7619"/>
                </a:lnTo>
                <a:lnTo>
                  <a:pt x="1269" y="8889"/>
                </a:lnTo>
                <a:lnTo>
                  <a:pt x="1269" y="10160"/>
                </a:lnTo>
                <a:lnTo>
                  <a:pt x="0" y="11430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1269" y="21589"/>
                </a:lnTo>
                <a:lnTo>
                  <a:pt x="1269" y="22860"/>
                </a:lnTo>
                <a:lnTo>
                  <a:pt x="1269" y="24130"/>
                </a:lnTo>
                <a:lnTo>
                  <a:pt x="2539" y="25400"/>
                </a:lnTo>
                <a:lnTo>
                  <a:pt x="2539" y="26669"/>
                </a:lnTo>
                <a:lnTo>
                  <a:pt x="3809" y="26669"/>
                </a:lnTo>
                <a:lnTo>
                  <a:pt x="3809" y="27939"/>
                </a:lnTo>
                <a:lnTo>
                  <a:pt x="5079" y="27939"/>
                </a:lnTo>
                <a:lnTo>
                  <a:pt x="6350" y="29210"/>
                </a:lnTo>
                <a:lnTo>
                  <a:pt x="6350" y="30480"/>
                </a:lnTo>
                <a:lnTo>
                  <a:pt x="7619" y="30480"/>
                </a:lnTo>
                <a:lnTo>
                  <a:pt x="8889" y="31750"/>
                </a:lnTo>
                <a:lnTo>
                  <a:pt x="10159" y="31750"/>
                </a:lnTo>
                <a:lnTo>
                  <a:pt x="11429" y="31750"/>
                </a:lnTo>
                <a:lnTo>
                  <a:pt x="11429" y="33019"/>
                </a:lnTo>
                <a:lnTo>
                  <a:pt x="12700" y="33019"/>
                </a:lnTo>
                <a:lnTo>
                  <a:pt x="15239" y="33019"/>
                </a:lnTo>
                <a:lnTo>
                  <a:pt x="16509" y="33019"/>
                </a:lnTo>
                <a:lnTo>
                  <a:pt x="17779" y="33019"/>
                </a:lnTo>
                <a:lnTo>
                  <a:pt x="20319" y="33019"/>
                </a:lnTo>
                <a:lnTo>
                  <a:pt x="21589" y="33019"/>
                </a:lnTo>
                <a:lnTo>
                  <a:pt x="22859" y="31750"/>
                </a:lnTo>
                <a:lnTo>
                  <a:pt x="24129" y="31750"/>
                </a:lnTo>
                <a:lnTo>
                  <a:pt x="25400" y="31750"/>
                </a:lnTo>
                <a:lnTo>
                  <a:pt x="25400" y="30480"/>
                </a:lnTo>
                <a:lnTo>
                  <a:pt x="26669" y="30480"/>
                </a:lnTo>
                <a:lnTo>
                  <a:pt x="26669" y="29210"/>
                </a:lnTo>
                <a:lnTo>
                  <a:pt x="27939" y="29210"/>
                </a:lnTo>
                <a:lnTo>
                  <a:pt x="27939" y="27939"/>
                </a:lnTo>
                <a:lnTo>
                  <a:pt x="29209" y="27939"/>
                </a:lnTo>
                <a:lnTo>
                  <a:pt x="29209" y="26669"/>
                </a:lnTo>
                <a:lnTo>
                  <a:pt x="30479" y="26669"/>
                </a:lnTo>
                <a:lnTo>
                  <a:pt x="30479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19" y="21589"/>
                </a:lnTo>
                <a:lnTo>
                  <a:pt x="33019" y="20319"/>
                </a:lnTo>
                <a:lnTo>
                  <a:pt x="33019" y="19050"/>
                </a:lnTo>
                <a:lnTo>
                  <a:pt x="33019" y="17780"/>
                </a:lnTo>
                <a:lnTo>
                  <a:pt x="33019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380489" y="516127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20">
                <a:moveTo>
                  <a:pt x="22859" y="0"/>
                </a:moveTo>
                <a:lnTo>
                  <a:pt x="11429" y="0"/>
                </a:lnTo>
                <a:lnTo>
                  <a:pt x="8890" y="1270"/>
                </a:lnTo>
                <a:lnTo>
                  <a:pt x="5079" y="3810"/>
                </a:lnTo>
                <a:lnTo>
                  <a:pt x="3809" y="5080"/>
                </a:lnTo>
                <a:lnTo>
                  <a:pt x="2540" y="7620"/>
                </a:lnTo>
                <a:lnTo>
                  <a:pt x="0" y="11430"/>
                </a:lnTo>
                <a:lnTo>
                  <a:pt x="0" y="22860"/>
                </a:lnTo>
                <a:lnTo>
                  <a:pt x="2540" y="25400"/>
                </a:lnTo>
                <a:lnTo>
                  <a:pt x="3809" y="27940"/>
                </a:lnTo>
                <a:lnTo>
                  <a:pt x="5079" y="29210"/>
                </a:lnTo>
                <a:lnTo>
                  <a:pt x="8890" y="30480"/>
                </a:lnTo>
                <a:lnTo>
                  <a:pt x="11429" y="33020"/>
                </a:lnTo>
                <a:lnTo>
                  <a:pt x="22859" y="33020"/>
                </a:lnTo>
                <a:lnTo>
                  <a:pt x="25400" y="30480"/>
                </a:lnTo>
                <a:lnTo>
                  <a:pt x="27940" y="29210"/>
                </a:lnTo>
                <a:lnTo>
                  <a:pt x="29209" y="27940"/>
                </a:lnTo>
                <a:lnTo>
                  <a:pt x="30479" y="25400"/>
                </a:lnTo>
                <a:lnTo>
                  <a:pt x="33019" y="22860"/>
                </a:lnTo>
                <a:lnTo>
                  <a:pt x="33019" y="11430"/>
                </a:lnTo>
                <a:lnTo>
                  <a:pt x="30479" y="7620"/>
                </a:lnTo>
                <a:lnTo>
                  <a:pt x="29209" y="5080"/>
                </a:lnTo>
                <a:lnTo>
                  <a:pt x="25400" y="1270"/>
                </a:lnTo>
                <a:lnTo>
                  <a:pt x="22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375410" y="515492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33020" y="17780"/>
                </a:moveTo>
                <a:lnTo>
                  <a:pt x="33020" y="17780"/>
                </a:lnTo>
                <a:lnTo>
                  <a:pt x="33020" y="11430"/>
                </a:lnTo>
                <a:lnTo>
                  <a:pt x="31750" y="10160"/>
                </a:lnTo>
                <a:lnTo>
                  <a:pt x="30480" y="8890"/>
                </a:lnTo>
                <a:lnTo>
                  <a:pt x="30480" y="7620"/>
                </a:lnTo>
                <a:lnTo>
                  <a:pt x="29209" y="7620"/>
                </a:lnTo>
                <a:lnTo>
                  <a:pt x="29209" y="6350"/>
                </a:lnTo>
                <a:lnTo>
                  <a:pt x="29209" y="5080"/>
                </a:lnTo>
                <a:lnTo>
                  <a:pt x="27940" y="5080"/>
                </a:lnTo>
                <a:lnTo>
                  <a:pt x="27940" y="3810"/>
                </a:lnTo>
                <a:lnTo>
                  <a:pt x="26670" y="3810"/>
                </a:lnTo>
                <a:lnTo>
                  <a:pt x="25400" y="2540"/>
                </a:lnTo>
                <a:lnTo>
                  <a:pt x="24130" y="2540"/>
                </a:lnTo>
                <a:lnTo>
                  <a:pt x="22859" y="1270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lnTo>
                  <a:pt x="17780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59" y="1270"/>
                </a:lnTo>
                <a:lnTo>
                  <a:pt x="8890" y="2540"/>
                </a:lnTo>
                <a:lnTo>
                  <a:pt x="7620" y="2540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80"/>
                </a:lnTo>
                <a:lnTo>
                  <a:pt x="3809" y="5080"/>
                </a:lnTo>
                <a:lnTo>
                  <a:pt x="3809" y="6350"/>
                </a:lnTo>
                <a:lnTo>
                  <a:pt x="2540" y="7620"/>
                </a:lnTo>
                <a:lnTo>
                  <a:pt x="1270" y="8890"/>
                </a:lnTo>
                <a:lnTo>
                  <a:pt x="1270" y="10160"/>
                </a:lnTo>
                <a:lnTo>
                  <a:pt x="0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90"/>
                </a:lnTo>
                <a:lnTo>
                  <a:pt x="0" y="22860"/>
                </a:lnTo>
                <a:lnTo>
                  <a:pt x="1270" y="24130"/>
                </a:lnTo>
                <a:lnTo>
                  <a:pt x="1270" y="25400"/>
                </a:lnTo>
                <a:lnTo>
                  <a:pt x="2540" y="26670"/>
                </a:lnTo>
                <a:lnTo>
                  <a:pt x="2540" y="27940"/>
                </a:lnTo>
                <a:lnTo>
                  <a:pt x="3809" y="27940"/>
                </a:lnTo>
                <a:lnTo>
                  <a:pt x="3809" y="29210"/>
                </a:lnTo>
                <a:lnTo>
                  <a:pt x="5080" y="29210"/>
                </a:lnTo>
                <a:lnTo>
                  <a:pt x="5080" y="30480"/>
                </a:lnTo>
                <a:lnTo>
                  <a:pt x="6350" y="30480"/>
                </a:lnTo>
                <a:lnTo>
                  <a:pt x="6350" y="31750"/>
                </a:lnTo>
                <a:lnTo>
                  <a:pt x="7620" y="31750"/>
                </a:lnTo>
                <a:lnTo>
                  <a:pt x="8890" y="31750"/>
                </a:lnTo>
                <a:lnTo>
                  <a:pt x="8890" y="33020"/>
                </a:lnTo>
                <a:lnTo>
                  <a:pt x="10159" y="33020"/>
                </a:lnTo>
                <a:lnTo>
                  <a:pt x="11430" y="33020"/>
                </a:lnTo>
                <a:lnTo>
                  <a:pt x="11430" y="34290"/>
                </a:lnTo>
                <a:lnTo>
                  <a:pt x="15240" y="34290"/>
                </a:lnTo>
                <a:lnTo>
                  <a:pt x="16509" y="34290"/>
                </a:lnTo>
                <a:lnTo>
                  <a:pt x="17780" y="34290"/>
                </a:lnTo>
                <a:lnTo>
                  <a:pt x="19050" y="34290"/>
                </a:lnTo>
                <a:lnTo>
                  <a:pt x="20320" y="34290"/>
                </a:lnTo>
                <a:lnTo>
                  <a:pt x="21590" y="33020"/>
                </a:lnTo>
                <a:lnTo>
                  <a:pt x="22859" y="33020"/>
                </a:lnTo>
                <a:lnTo>
                  <a:pt x="24130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70" y="31750"/>
                </a:lnTo>
                <a:lnTo>
                  <a:pt x="26670" y="30480"/>
                </a:lnTo>
                <a:lnTo>
                  <a:pt x="27940" y="30480"/>
                </a:lnTo>
                <a:lnTo>
                  <a:pt x="27940" y="29210"/>
                </a:lnTo>
                <a:lnTo>
                  <a:pt x="29209" y="29210"/>
                </a:lnTo>
                <a:lnTo>
                  <a:pt x="29209" y="27940"/>
                </a:lnTo>
                <a:lnTo>
                  <a:pt x="30480" y="26670"/>
                </a:lnTo>
                <a:lnTo>
                  <a:pt x="30480" y="25400"/>
                </a:lnTo>
                <a:lnTo>
                  <a:pt x="31750" y="24130"/>
                </a:lnTo>
                <a:lnTo>
                  <a:pt x="33020" y="22860"/>
                </a:lnTo>
                <a:lnTo>
                  <a:pt x="33020" y="21590"/>
                </a:lnTo>
                <a:lnTo>
                  <a:pt x="33020" y="20320"/>
                </a:lnTo>
                <a:lnTo>
                  <a:pt x="33020" y="19050"/>
                </a:lnTo>
                <a:lnTo>
                  <a:pt x="33020" y="1778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118360" y="42545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20">
                <a:moveTo>
                  <a:pt x="19050" y="0"/>
                </a:moveTo>
                <a:lnTo>
                  <a:pt x="12700" y="0"/>
                </a:lnTo>
                <a:lnTo>
                  <a:pt x="5079" y="3810"/>
                </a:lnTo>
                <a:lnTo>
                  <a:pt x="2539" y="6350"/>
                </a:lnTo>
                <a:lnTo>
                  <a:pt x="0" y="11430"/>
                </a:lnTo>
                <a:lnTo>
                  <a:pt x="0" y="22860"/>
                </a:lnTo>
                <a:lnTo>
                  <a:pt x="2539" y="27939"/>
                </a:lnTo>
                <a:lnTo>
                  <a:pt x="5079" y="30480"/>
                </a:lnTo>
                <a:lnTo>
                  <a:pt x="10159" y="33019"/>
                </a:lnTo>
                <a:lnTo>
                  <a:pt x="21589" y="33019"/>
                </a:lnTo>
                <a:lnTo>
                  <a:pt x="26669" y="30480"/>
                </a:lnTo>
                <a:lnTo>
                  <a:pt x="29209" y="27939"/>
                </a:lnTo>
                <a:lnTo>
                  <a:pt x="33019" y="20319"/>
                </a:lnTo>
                <a:lnTo>
                  <a:pt x="33019" y="13969"/>
                </a:lnTo>
                <a:lnTo>
                  <a:pt x="29209" y="6350"/>
                </a:lnTo>
                <a:lnTo>
                  <a:pt x="26669" y="381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112010" y="42481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7780"/>
                </a:moveTo>
                <a:lnTo>
                  <a:pt x="34289" y="16510"/>
                </a:lnTo>
                <a:lnTo>
                  <a:pt x="33019" y="15239"/>
                </a:lnTo>
                <a:lnTo>
                  <a:pt x="33019" y="13969"/>
                </a:lnTo>
                <a:lnTo>
                  <a:pt x="33019" y="12700"/>
                </a:lnTo>
                <a:lnTo>
                  <a:pt x="33019" y="11430"/>
                </a:lnTo>
                <a:lnTo>
                  <a:pt x="31750" y="10160"/>
                </a:lnTo>
                <a:lnTo>
                  <a:pt x="30479" y="8889"/>
                </a:lnTo>
                <a:lnTo>
                  <a:pt x="30479" y="7619"/>
                </a:lnTo>
                <a:lnTo>
                  <a:pt x="30479" y="6350"/>
                </a:lnTo>
                <a:lnTo>
                  <a:pt x="29209" y="6350"/>
                </a:lnTo>
                <a:lnTo>
                  <a:pt x="27939" y="5080"/>
                </a:lnTo>
                <a:lnTo>
                  <a:pt x="26669" y="3810"/>
                </a:lnTo>
                <a:lnTo>
                  <a:pt x="25400" y="3810"/>
                </a:lnTo>
                <a:lnTo>
                  <a:pt x="25400" y="2539"/>
                </a:lnTo>
                <a:lnTo>
                  <a:pt x="24129" y="2539"/>
                </a:lnTo>
                <a:lnTo>
                  <a:pt x="22859" y="1269"/>
                </a:lnTo>
                <a:lnTo>
                  <a:pt x="21589" y="1269"/>
                </a:lnTo>
                <a:lnTo>
                  <a:pt x="20319" y="1269"/>
                </a:lnTo>
                <a:lnTo>
                  <a:pt x="19050" y="1269"/>
                </a:lnTo>
                <a:lnTo>
                  <a:pt x="19050" y="0"/>
                </a:lnTo>
                <a:lnTo>
                  <a:pt x="15239" y="0"/>
                </a:lnTo>
                <a:lnTo>
                  <a:pt x="13969" y="1269"/>
                </a:lnTo>
                <a:lnTo>
                  <a:pt x="12700" y="1269"/>
                </a:lnTo>
                <a:lnTo>
                  <a:pt x="11429" y="1269"/>
                </a:lnTo>
                <a:lnTo>
                  <a:pt x="10159" y="2539"/>
                </a:lnTo>
                <a:lnTo>
                  <a:pt x="8889" y="2539"/>
                </a:lnTo>
                <a:lnTo>
                  <a:pt x="7619" y="3810"/>
                </a:lnTo>
                <a:lnTo>
                  <a:pt x="6350" y="3810"/>
                </a:lnTo>
                <a:lnTo>
                  <a:pt x="6350" y="5080"/>
                </a:lnTo>
                <a:lnTo>
                  <a:pt x="5079" y="5080"/>
                </a:lnTo>
                <a:lnTo>
                  <a:pt x="5079" y="6350"/>
                </a:lnTo>
                <a:lnTo>
                  <a:pt x="3809" y="6350"/>
                </a:lnTo>
                <a:lnTo>
                  <a:pt x="3809" y="7619"/>
                </a:lnTo>
                <a:lnTo>
                  <a:pt x="2539" y="7619"/>
                </a:lnTo>
                <a:lnTo>
                  <a:pt x="2539" y="8889"/>
                </a:lnTo>
                <a:lnTo>
                  <a:pt x="2539" y="10160"/>
                </a:lnTo>
                <a:lnTo>
                  <a:pt x="1269" y="10160"/>
                </a:lnTo>
                <a:lnTo>
                  <a:pt x="1269" y="11430"/>
                </a:lnTo>
                <a:lnTo>
                  <a:pt x="1269" y="12700"/>
                </a:lnTo>
                <a:lnTo>
                  <a:pt x="0" y="1270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1269" y="22860"/>
                </a:lnTo>
                <a:lnTo>
                  <a:pt x="1269" y="24130"/>
                </a:lnTo>
                <a:lnTo>
                  <a:pt x="1269" y="25400"/>
                </a:lnTo>
                <a:lnTo>
                  <a:pt x="2539" y="25400"/>
                </a:lnTo>
                <a:lnTo>
                  <a:pt x="2539" y="26669"/>
                </a:lnTo>
                <a:lnTo>
                  <a:pt x="3809" y="27939"/>
                </a:lnTo>
                <a:lnTo>
                  <a:pt x="3809" y="29210"/>
                </a:lnTo>
                <a:lnTo>
                  <a:pt x="5079" y="29210"/>
                </a:lnTo>
                <a:lnTo>
                  <a:pt x="6350" y="30480"/>
                </a:lnTo>
                <a:lnTo>
                  <a:pt x="7619" y="31750"/>
                </a:lnTo>
                <a:lnTo>
                  <a:pt x="8889" y="31750"/>
                </a:lnTo>
                <a:lnTo>
                  <a:pt x="8889" y="33019"/>
                </a:lnTo>
                <a:lnTo>
                  <a:pt x="10159" y="33019"/>
                </a:lnTo>
                <a:lnTo>
                  <a:pt x="11429" y="34289"/>
                </a:lnTo>
                <a:lnTo>
                  <a:pt x="11429" y="34289"/>
                </a:lnTo>
                <a:lnTo>
                  <a:pt x="13969" y="34289"/>
                </a:lnTo>
                <a:lnTo>
                  <a:pt x="16509" y="34289"/>
                </a:lnTo>
                <a:lnTo>
                  <a:pt x="19050" y="34289"/>
                </a:lnTo>
                <a:lnTo>
                  <a:pt x="21589" y="34289"/>
                </a:lnTo>
                <a:lnTo>
                  <a:pt x="22859" y="34289"/>
                </a:lnTo>
                <a:lnTo>
                  <a:pt x="24129" y="33019"/>
                </a:lnTo>
                <a:lnTo>
                  <a:pt x="25400" y="31750"/>
                </a:lnTo>
                <a:lnTo>
                  <a:pt x="26669" y="31750"/>
                </a:lnTo>
                <a:lnTo>
                  <a:pt x="26669" y="30480"/>
                </a:lnTo>
                <a:lnTo>
                  <a:pt x="27939" y="30480"/>
                </a:lnTo>
                <a:lnTo>
                  <a:pt x="27939" y="29210"/>
                </a:lnTo>
                <a:lnTo>
                  <a:pt x="29209" y="29210"/>
                </a:lnTo>
                <a:lnTo>
                  <a:pt x="30479" y="29210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5400"/>
                </a:lnTo>
                <a:lnTo>
                  <a:pt x="33019" y="24130"/>
                </a:lnTo>
                <a:lnTo>
                  <a:pt x="33019" y="20319"/>
                </a:lnTo>
                <a:lnTo>
                  <a:pt x="34289" y="19050"/>
                </a:lnTo>
                <a:lnTo>
                  <a:pt x="34289" y="1778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9910" y="472694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20319" y="0"/>
                </a:moveTo>
                <a:lnTo>
                  <a:pt x="12700" y="0"/>
                </a:lnTo>
                <a:lnTo>
                  <a:pt x="5079" y="3810"/>
                </a:lnTo>
                <a:lnTo>
                  <a:pt x="2539" y="8890"/>
                </a:lnTo>
                <a:lnTo>
                  <a:pt x="0" y="11430"/>
                </a:lnTo>
                <a:lnTo>
                  <a:pt x="0" y="22860"/>
                </a:lnTo>
                <a:lnTo>
                  <a:pt x="2539" y="25400"/>
                </a:lnTo>
                <a:lnTo>
                  <a:pt x="5079" y="30480"/>
                </a:lnTo>
                <a:lnTo>
                  <a:pt x="12700" y="34290"/>
                </a:lnTo>
                <a:lnTo>
                  <a:pt x="20319" y="34290"/>
                </a:lnTo>
                <a:lnTo>
                  <a:pt x="21589" y="33020"/>
                </a:lnTo>
                <a:lnTo>
                  <a:pt x="24129" y="31750"/>
                </a:lnTo>
                <a:lnTo>
                  <a:pt x="27939" y="30480"/>
                </a:lnTo>
                <a:lnTo>
                  <a:pt x="30479" y="25400"/>
                </a:lnTo>
                <a:lnTo>
                  <a:pt x="33019" y="22860"/>
                </a:lnTo>
                <a:lnTo>
                  <a:pt x="33019" y="11430"/>
                </a:lnTo>
                <a:lnTo>
                  <a:pt x="30479" y="8890"/>
                </a:lnTo>
                <a:lnTo>
                  <a:pt x="27939" y="3810"/>
                </a:lnTo>
                <a:lnTo>
                  <a:pt x="24129" y="2540"/>
                </a:lnTo>
                <a:lnTo>
                  <a:pt x="21589" y="127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813560" y="472185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6509"/>
                </a:moveTo>
                <a:lnTo>
                  <a:pt x="34289" y="15239"/>
                </a:lnTo>
                <a:lnTo>
                  <a:pt x="34289" y="13969"/>
                </a:lnTo>
                <a:lnTo>
                  <a:pt x="34289" y="13969"/>
                </a:lnTo>
                <a:lnTo>
                  <a:pt x="31750" y="8889"/>
                </a:lnTo>
                <a:lnTo>
                  <a:pt x="31750" y="7619"/>
                </a:lnTo>
                <a:lnTo>
                  <a:pt x="30479" y="7619"/>
                </a:lnTo>
                <a:lnTo>
                  <a:pt x="30479" y="6350"/>
                </a:lnTo>
                <a:lnTo>
                  <a:pt x="30479" y="6350"/>
                </a:lnTo>
                <a:lnTo>
                  <a:pt x="26669" y="2539"/>
                </a:lnTo>
                <a:lnTo>
                  <a:pt x="25400" y="2539"/>
                </a:lnTo>
                <a:lnTo>
                  <a:pt x="24129" y="1269"/>
                </a:lnTo>
                <a:lnTo>
                  <a:pt x="22859" y="1269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79" y="0"/>
                </a:lnTo>
                <a:lnTo>
                  <a:pt x="16509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29" y="1269"/>
                </a:lnTo>
                <a:lnTo>
                  <a:pt x="1015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3809"/>
                </a:lnTo>
                <a:lnTo>
                  <a:pt x="5079" y="5079"/>
                </a:lnTo>
                <a:lnTo>
                  <a:pt x="3809" y="6350"/>
                </a:lnTo>
                <a:lnTo>
                  <a:pt x="3809" y="7619"/>
                </a:lnTo>
                <a:lnTo>
                  <a:pt x="2539" y="7619"/>
                </a:lnTo>
                <a:lnTo>
                  <a:pt x="2539" y="8889"/>
                </a:lnTo>
                <a:lnTo>
                  <a:pt x="2539" y="10159"/>
                </a:lnTo>
                <a:lnTo>
                  <a:pt x="1269" y="10159"/>
                </a:lnTo>
                <a:lnTo>
                  <a:pt x="1269" y="11429"/>
                </a:lnTo>
                <a:lnTo>
                  <a:pt x="1269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1269" y="21589"/>
                </a:lnTo>
                <a:lnTo>
                  <a:pt x="1269" y="22859"/>
                </a:lnTo>
                <a:lnTo>
                  <a:pt x="1269" y="24129"/>
                </a:lnTo>
                <a:lnTo>
                  <a:pt x="2539" y="24129"/>
                </a:lnTo>
                <a:lnTo>
                  <a:pt x="2539" y="25400"/>
                </a:lnTo>
                <a:lnTo>
                  <a:pt x="2539" y="26669"/>
                </a:lnTo>
                <a:lnTo>
                  <a:pt x="3809" y="26669"/>
                </a:lnTo>
                <a:lnTo>
                  <a:pt x="3809" y="27939"/>
                </a:lnTo>
                <a:lnTo>
                  <a:pt x="5079" y="29209"/>
                </a:lnTo>
                <a:lnTo>
                  <a:pt x="6350" y="29209"/>
                </a:lnTo>
                <a:lnTo>
                  <a:pt x="6350" y="30479"/>
                </a:lnTo>
                <a:lnTo>
                  <a:pt x="7619" y="30479"/>
                </a:lnTo>
                <a:lnTo>
                  <a:pt x="7619" y="31750"/>
                </a:lnTo>
                <a:lnTo>
                  <a:pt x="8889" y="31750"/>
                </a:lnTo>
                <a:lnTo>
                  <a:pt x="10159" y="31750"/>
                </a:lnTo>
                <a:lnTo>
                  <a:pt x="11429" y="33019"/>
                </a:lnTo>
                <a:lnTo>
                  <a:pt x="12700" y="33019"/>
                </a:lnTo>
                <a:lnTo>
                  <a:pt x="13969" y="34289"/>
                </a:lnTo>
                <a:lnTo>
                  <a:pt x="15239" y="34289"/>
                </a:lnTo>
                <a:lnTo>
                  <a:pt x="16509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20319" y="34289"/>
                </a:lnTo>
                <a:lnTo>
                  <a:pt x="21589" y="33019"/>
                </a:lnTo>
                <a:lnTo>
                  <a:pt x="22859" y="33019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1750"/>
                </a:lnTo>
                <a:lnTo>
                  <a:pt x="26669" y="30479"/>
                </a:lnTo>
                <a:lnTo>
                  <a:pt x="27939" y="30479"/>
                </a:lnTo>
                <a:lnTo>
                  <a:pt x="27939" y="29209"/>
                </a:lnTo>
                <a:lnTo>
                  <a:pt x="29209" y="29209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6669"/>
                </a:lnTo>
                <a:lnTo>
                  <a:pt x="31750" y="25400"/>
                </a:lnTo>
                <a:lnTo>
                  <a:pt x="33019" y="24129"/>
                </a:lnTo>
                <a:lnTo>
                  <a:pt x="33019" y="21589"/>
                </a:lnTo>
                <a:lnTo>
                  <a:pt x="34289" y="20319"/>
                </a:lnTo>
                <a:lnTo>
                  <a:pt x="34289" y="19050"/>
                </a:lnTo>
                <a:lnTo>
                  <a:pt x="34289" y="17779"/>
                </a:lnTo>
                <a:lnTo>
                  <a:pt x="34289" y="1650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467808" y="3897318"/>
            <a:ext cx="114611" cy="422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01800" y="458089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20">
                <a:moveTo>
                  <a:pt x="19050" y="0"/>
                </a:moveTo>
                <a:lnTo>
                  <a:pt x="12700" y="0"/>
                </a:lnTo>
                <a:lnTo>
                  <a:pt x="5080" y="3810"/>
                </a:lnTo>
                <a:lnTo>
                  <a:pt x="2539" y="6350"/>
                </a:lnTo>
                <a:lnTo>
                  <a:pt x="0" y="11430"/>
                </a:lnTo>
                <a:lnTo>
                  <a:pt x="0" y="22860"/>
                </a:lnTo>
                <a:lnTo>
                  <a:pt x="2539" y="27940"/>
                </a:lnTo>
                <a:lnTo>
                  <a:pt x="5080" y="30480"/>
                </a:lnTo>
                <a:lnTo>
                  <a:pt x="10160" y="33020"/>
                </a:lnTo>
                <a:lnTo>
                  <a:pt x="21589" y="33020"/>
                </a:lnTo>
                <a:lnTo>
                  <a:pt x="26669" y="30480"/>
                </a:lnTo>
                <a:lnTo>
                  <a:pt x="29210" y="27940"/>
                </a:lnTo>
                <a:lnTo>
                  <a:pt x="33019" y="20320"/>
                </a:lnTo>
                <a:lnTo>
                  <a:pt x="33019" y="13970"/>
                </a:lnTo>
                <a:lnTo>
                  <a:pt x="29210" y="6350"/>
                </a:lnTo>
                <a:lnTo>
                  <a:pt x="26669" y="381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695450" y="457580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34289" y="16509"/>
                </a:moveTo>
                <a:lnTo>
                  <a:pt x="34289" y="15239"/>
                </a:lnTo>
                <a:lnTo>
                  <a:pt x="33019" y="13969"/>
                </a:lnTo>
                <a:lnTo>
                  <a:pt x="33019" y="12700"/>
                </a:lnTo>
                <a:lnTo>
                  <a:pt x="33019" y="11429"/>
                </a:lnTo>
                <a:lnTo>
                  <a:pt x="33019" y="10159"/>
                </a:lnTo>
                <a:lnTo>
                  <a:pt x="31750" y="8889"/>
                </a:lnTo>
                <a:lnTo>
                  <a:pt x="30480" y="7619"/>
                </a:lnTo>
                <a:lnTo>
                  <a:pt x="30480" y="6350"/>
                </a:lnTo>
                <a:lnTo>
                  <a:pt x="29210" y="5079"/>
                </a:lnTo>
                <a:lnTo>
                  <a:pt x="27939" y="3809"/>
                </a:lnTo>
                <a:lnTo>
                  <a:pt x="26669" y="3809"/>
                </a:lnTo>
                <a:lnTo>
                  <a:pt x="26669" y="2539"/>
                </a:lnTo>
                <a:lnTo>
                  <a:pt x="25400" y="2539"/>
                </a:lnTo>
                <a:lnTo>
                  <a:pt x="24130" y="1269"/>
                </a:lnTo>
                <a:lnTo>
                  <a:pt x="22860" y="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30" y="0"/>
                </a:lnTo>
                <a:lnTo>
                  <a:pt x="10160" y="1269"/>
                </a:lnTo>
                <a:lnTo>
                  <a:pt x="888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3809"/>
                </a:lnTo>
                <a:lnTo>
                  <a:pt x="5080" y="5079"/>
                </a:lnTo>
                <a:lnTo>
                  <a:pt x="3810" y="5079"/>
                </a:lnTo>
                <a:lnTo>
                  <a:pt x="3810" y="6350"/>
                </a:lnTo>
                <a:lnTo>
                  <a:pt x="2539" y="7619"/>
                </a:lnTo>
                <a:lnTo>
                  <a:pt x="2539" y="8889"/>
                </a:lnTo>
                <a:lnTo>
                  <a:pt x="1269" y="8889"/>
                </a:lnTo>
                <a:lnTo>
                  <a:pt x="1269" y="10159"/>
                </a:lnTo>
                <a:lnTo>
                  <a:pt x="1269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21589"/>
                </a:lnTo>
                <a:lnTo>
                  <a:pt x="1269" y="21589"/>
                </a:lnTo>
                <a:lnTo>
                  <a:pt x="1269" y="22859"/>
                </a:lnTo>
                <a:lnTo>
                  <a:pt x="1269" y="24129"/>
                </a:lnTo>
                <a:lnTo>
                  <a:pt x="2539" y="24129"/>
                </a:lnTo>
                <a:lnTo>
                  <a:pt x="2539" y="25400"/>
                </a:lnTo>
                <a:lnTo>
                  <a:pt x="2539" y="26669"/>
                </a:lnTo>
                <a:lnTo>
                  <a:pt x="3810" y="26669"/>
                </a:lnTo>
                <a:lnTo>
                  <a:pt x="3810" y="27939"/>
                </a:lnTo>
                <a:lnTo>
                  <a:pt x="5080" y="27939"/>
                </a:lnTo>
                <a:lnTo>
                  <a:pt x="5080" y="29209"/>
                </a:lnTo>
                <a:lnTo>
                  <a:pt x="6350" y="29209"/>
                </a:lnTo>
                <a:lnTo>
                  <a:pt x="6350" y="30479"/>
                </a:lnTo>
                <a:lnTo>
                  <a:pt x="7619" y="30479"/>
                </a:lnTo>
                <a:lnTo>
                  <a:pt x="8889" y="31750"/>
                </a:lnTo>
                <a:lnTo>
                  <a:pt x="10160" y="31750"/>
                </a:lnTo>
                <a:lnTo>
                  <a:pt x="11430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6510" y="33019"/>
                </a:lnTo>
                <a:lnTo>
                  <a:pt x="19050" y="33019"/>
                </a:lnTo>
                <a:lnTo>
                  <a:pt x="21589" y="33019"/>
                </a:lnTo>
                <a:lnTo>
                  <a:pt x="22860" y="33019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29209"/>
                </a:lnTo>
                <a:lnTo>
                  <a:pt x="29210" y="29209"/>
                </a:lnTo>
                <a:lnTo>
                  <a:pt x="29210" y="27939"/>
                </a:lnTo>
                <a:lnTo>
                  <a:pt x="30480" y="26669"/>
                </a:lnTo>
                <a:lnTo>
                  <a:pt x="30480" y="25400"/>
                </a:lnTo>
                <a:lnTo>
                  <a:pt x="31750" y="24129"/>
                </a:lnTo>
                <a:lnTo>
                  <a:pt x="33019" y="22859"/>
                </a:lnTo>
                <a:lnTo>
                  <a:pt x="33019" y="21589"/>
                </a:lnTo>
                <a:lnTo>
                  <a:pt x="33019" y="20319"/>
                </a:lnTo>
                <a:lnTo>
                  <a:pt x="33019" y="19050"/>
                </a:lnTo>
                <a:lnTo>
                  <a:pt x="34289" y="17779"/>
                </a:lnTo>
                <a:lnTo>
                  <a:pt x="34289" y="1650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80539" y="400685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19050" y="0"/>
                </a:moveTo>
                <a:lnTo>
                  <a:pt x="13970" y="0"/>
                </a:lnTo>
                <a:lnTo>
                  <a:pt x="10160" y="1269"/>
                </a:lnTo>
                <a:lnTo>
                  <a:pt x="5080" y="3810"/>
                </a:lnTo>
                <a:lnTo>
                  <a:pt x="3810" y="5080"/>
                </a:lnTo>
                <a:lnTo>
                  <a:pt x="1270" y="8889"/>
                </a:lnTo>
                <a:lnTo>
                  <a:pt x="0" y="11430"/>
                </a:lnTo>
                <a:lnTo>
                  <a:pt x="0" y="22860"/>
                </a:lnTo>
                <a:lnTo>
                  <a:pt x="1270" y="25400"/>
                </a:lnTo>
                <a:lnTo>
                  <a:pt x="7620" y="31750"/>
                </a:lnTo>
                <a:lnTo>
                  <a:pt x="10160" y="33019"/>
                </a:lnTo>
                <a:lnTo>
                  <a:pt x="13970" y="34289"/>
                </a:lnTo>
                <a:lnTo>
                  <a:pt x="19050" y="34289"/>
                </a:lnTo>
                <a:lnTo>
                  <a:pt x="24130" y="31750"/>
                </a:lnTo>
                <a:lnTo>
                  <a:pt x="27940" y="29210"/>
                </a:lnTo>
                <a:lnTo>
                  <a:pt x="29210" y="27939"/>
                </a:lnTo>
                <a:lnTo>
                  <a:pt x="30480" y="25400"/>
                </a:lnTo>
                <a:lnTo>
                  <a:pt x="33020" y="22860"/>
                </a:lnTo>
                <a:lnTo>
                  <a:pt x="33020" y="11430"/>
                </a:lnTo>
                <a:lnTo>
                  <a:pt x="30480" y="8889"/>
                </a:lnTo>
                <a:lnTo>
                  <a:pt x="29210" y="5080"/>
                </a:lnTo>
                <a:lnTo>
                  <a:pt x="27940" y="3810"/>
                </a:lnTo>
                <a:lnTo>
                  <a:pt x="24130" y="2539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74189" y="400050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90" y="17780"/>
                </a:moveTo>
                <a:lnTo>
                  <a:pt x="34290" y="17780"/>
                </a:lnTo>
                <a:lnTo>
                  <a:pt x="34290" y="12700"/>
                </a:lnTo>
                <a:lnTo>
                  <a:pt x="33020" y="12700"/>
                </a:lnTo>
                <a:lnTo>
                  <a:pt x="33020" y="11430"/>
                </a:lnTo>
                <a:lnTo>
                  <a:pt x="33020" y="10160"/>
                </a:lnTo>
                <a:lnTo>
                  <a:pt x="31750" y="10160"/>
                </a:lnTo>
                <a:lnTo>
                  <a:pt x="31750" y="8889"/>
                </a:lnTo>
                <a:lnTo>
                  <a:pt x="31750" y="7619"/>
                </a:lnTo>
                <a:lnTo>
                  <a:pt x="30480" y="7619"/>
                </a:lnTo>
                <a:lnTo>
                  <a:pt x="30480" y="6350"/>
                </a:lnTo>
                <a:lnTo>
                  <a:pt x="29210" y="6350"/>
                </a:lnTo>
                <a:lnTo>
                  <a:pt x="29210" y="5080"/>
                </a:lnTo>
                <a:lnTo>
                  <a:pt x="27940" y="5080"/>
                </a:lnTo>
                <a:lnTo>
                  <a:pt x="27940" y="3810"/>
                </a:lnTo>
                <a:lnTo>
                  <a:pt x="26670" y="3810"/>
                </a:lnTo>
                <a:lnTo>
                  <a:pt x="25400" y="2539"/>
                </a:lnTo>
                <a:lnTo>
                  <a:pt x="24130" y="2539"/>
                </a:lnTo>
                <a:lnTo>
                  <a:pt x="22860" y="1269"/>
                </a:lnTo>
                <a:lnTo>
                  <a:pt x="21590" y="1269"/>
                </a:lnTo>
                <a:lnTo>
                  <a:pt x="20320" y="1269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40" y="0"/>
                </a:lnTo>
                <a:lnTo>
                  <a:pt x="15240" y="1269"/>
                </a:lnTo>
                <a:lnTo>
                  <a:pt x="13970" y="1269"/>
                </a:lnTo>
                <a:lnTo>
                  <a:pt x="12700" y="1269"/>
                </a:lnTo>
                <a:lnTo>
                  <a:pt x="11430" y="1269"/>
                </a:lnTo>
                <a:lnTo>
                  <a:pt x="10160" y="2539"/>
                </a:lnTo>
                <a:lnTo>
                  <a:pt x="8890" y="2539"/>
                </a:lnTo>
                <a:lnTo>
                  <a:pt x="7620" y="3810"/>
                </a:lnTo>
                <a:lnTo>
                  <a:pt x="6350" y="5080"/>
                </a:lnTo>
                <a:lnTo>
                  <a:pt x="5080" y="5080"/>
                </a:lnTo>
                <a:lnTo>
                  <a:pt x="5080" y="6350"/>
                </a:lnTo>
                <a:lnTo>
                  <a:pt x="3810" y="7619"/>
                </a:lnTo>
                <a:lnTo>
                  <a:pt x="2540" y="8889"/>
                </a:lnTo>
                <a:lnTo>
                  <a:pt x="2540" y="10160"/>
                </a:lnTo>
                <a:lnTo>
                  <a:pt x="1270" y="11430"/>
                </a:lnTo>
                <a:lnTo>
                  <a:pt x="127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1589"/>
                </a:lnTo>
                <a:lnTo>
                  <a:pt x="1270" y="21589"/>
                </a:lnTo>
                <a:lnTo>
                  <a:pt x="1270" y="22860"/>
                </a:lnTo>
                <a:lnTo>
                  <a:pt x="1270" y="24130"/>
                </a:lnTo>
                <a:lnTo>
                  <a:pt x="2540" y="25400"/>
                </a:lnTo>
                <a:lnTo>
                  <a:pt x="2540" y="26669"/>
                </a:lnTo>
                <a:lnTo>
                  <a:pt x="3810" y="26669"/>
                </a:lnTo>
                <a:lnTo>
                  <a:pt x="3810" y="27939"/>
                </a:lnTo>
                <a:lnTo>
                  <a:pt x="5080" y="29210"/>
                </a:lnTo>
                <a:lnTo>
                  <a:pt x="6350" y="30480"/>
                </a:lnTo>
                <a:lnTo>
                  <a:pt x="7620" y="30480"/>
                </a:lnTo>
                <a:lnTo>
                  <a:pt x="7620" y="31750"/>
                </a:lnTo>
                <a:lnTo>
                  <a:pt x="8890" y="31750"/>
                </a:lnTo>
                <a:lnTo>
                  <a:pt x="10160" y="33019"/>
                </a:lnTo>
                <a:lnTo>
                  <a:pt x="11430" y="34289"/>
                </a:lnTo>
                <a:lnTo>
                  <a:pt x="12700" y="34289"/>
                </a:lnTo>
                <a:lnTo>
                  <a:pt x="13970" y="34289"/>
                </a:lnTo>
                <a:lnTo>
                  <a:pt x="15240" y="34289"/>
                </a:lnTo>
                <a:lnTo>
                  <a:pt x="17780" y="34289"/>
                </a:lnTo>
                <a:lnTo>
                  <a:pt x="20320" y="34289"/>
                </a:lnTo>
                <a:lnTo>
                  <a:pt x="21590" y="34289"/>
                </a:lnTo>
                <a:lnTo>
                  <a:pt x="22860" y="34289"/>
                </a:lnTo>
                <a:lnTo>
                  <a:pt x="24130" y="33019"/>
                </a:lnTo>
                <a:lnTo>
                  <a:pt x="25400" y="31750"/>
                </a:lnTo>
                <a:lnTo>
                  <a:pt x="26670" y="31750"/>
                </a:lnTo>
                <a:lnTo>
                  <a:pt x="27940" y="30480"/>
                </a:lnTo>
                <a:lnTo>
                  <a:pt x="29210" y="29210"/>
                </a:lnTo>
                <a:lnTo>
                  <a:pt x="30480" y="29210"/>
                </a:lnTo>
                <a:lnTo>
                  <a:pt x="30480" y="27939"/>
                </a:lnTo>
                <a:lnTo>
                  <a:pt x="31750" y="26669"/>
                </a:lnTo>
                <a:lnTo>
                  <a:pt x="31750" y="25400"/>
                </a:lnTo>
                <a:lnTo>
                  <a:pt x="33020" y="25400"/>
                </a:lnTo>
                <a:lnTo>
                  <a:pt x="33020" y="24130"/>
                </a:lnTo>
                <a:lnTo>
                  <a:pt x="33020" y="22860"/>
                </a:lnTo>
                <a:lnTo>
                  <a:pt x="34290" y="21589"/>
                </a:lnTo>
                <a:lnTo>
                  <a:pt x="34290" y="20319"/>
                </a:lnTo>
                <a:lnTo>
                  <a:pt x="34290" y="19050"/>
                </a:lnTo>
                <a:lnTo>
                  <a:pt x="34290" y="1778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197100" y="370332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20">
                <a:moveTo>
                  <a:pt x="21589" y="0"/>
                </a:moveTo>
                <a:lnTo>
                  <a:pt x="10160" y="0"/>
                </a:lnTo>
                <a:lnTo>
                  <a:pt x="7619" y="1269"/>
                </a:lnTo>
                <a:lnTo>
                  <a:pt x="1269" y="7619"/>
                </a:lnTo>
                <a:lnTo>
                  <a:pt x="0" y="10159"/>
                </a:lnTo>
                <a:lnTo>
                  <a:pt x="0" y="21589"/>
                </a:lnTo>
                <a:lnTo>
                  <a:pt x="1269" y="25399"/>
                </a:lnTo>
                <a:lnTo>
                  <a:pt x="5080" y="29209"/>
                </a:lnTo>
                <a:lnTo>
                  <a:pt x="7619" y="30479"/>
                </a:lnTo>
                <a:lnTo>
                  <a:pt x="10160" y="33019"/>
                </a:lnTo>
                <a:lnTo>
                  <a:pt x="21589" y="33019"/>
                </a:lnTo>
                <a:lnTo>
                  <a:pt x="24130" y="30479"/>
                </a:lnTo>
                <a:lnTo>
                  <a:pt x="27939" y="29209"/>
                </a:lnTo>
                <a:lnTo>
                  <a:pt x="29210" y="27939"/>
                </a:lnTo>
                <a:lnTo>
                  <a:pt x="30480" y="25399"/>
                </a:lnTo>
                <a:lnTo>
                  <a:pt x="31750" y="21589"/>
                </a:lnTo>
                <a:lnTo>
                  <a:pt x="33019" y="19049"/>
                </a:lnTo>
                <a:lnTo>
                  <a:pt x="33019" y="12699"/>
                </a:lnTo>
                <a:lnTo>
                  <a:pt x="29210" y="5079"/>
                </a:lnTo>
                <a:lnTo>
                  <a:pt x="27939" y="3809"/>
                </a:lnTo>
                <a:lnTo>
                  <a:pt x="24130" y="1269"/>
                </a:lnTo>
                <a:lnTo>
                  <a:pt x="215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190750" y="369697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7779"/>
                </a:moveTo>
                <a:lnTo>
                  <a:pt x="34289" y="16509"/>
                </a:lnTo>
                <a:lnTo>
                  <a:pt x="34289" y="15239"/>
                </a:lnTo>
                <a:lnTo>
                  <a:pt x="34289" y="13969"/>
                </a:lnTo>
                <a:lnTo>
                  <a:pt x="33019" y="12699"/>
                </a:lnTo>
                <a:lnTo>
                  <a:pt x="33019" y="11429"/>
                </a:lnTo>
                <a:lnTo>
                  <a:pt x="33019" y="10159"/>
                </a:lnTo>
                <a:lnTo>
                  <a:pt x="31750" y="10159"/>
                </a:lnTo>
                <a:lnTo>
                  <a:pt x="31750" y="8889"/>
                </a:lnTo>
                <a:lnTo>
                  <a:pt x="31750" y="7619"/>
                </a:lnTo>
                <a:lnTo>
                  <a:pt x="30480" y="7619"/>
                </a:lnTo>
                <a:lnTo>
                  <a:pt x="30480" y="6349"/>
                </a:lnTo>
                <a:lnTo>
                  <a:pt x="29210" y="6349"/>
                </a:lnTo>
                <a:lnTo>
                  <a:pt x="29210" y="5079"/>
                </a:lnTo>
                <a:lnTo>
                  <a:pt x="27939" y="3809"/>
                </a:lnTo>
                <a:lnTo>
                  <a:pt x="26669" y="3809"/>
                </a:lnTo>
                <a:lnTo>
                  <a:pt x="26669" y="2539"/>
                </a:lnTo>
                <a:lnTo>
                  <a:pt x="25400" y="2539"/>
                </a:lnTo>
                <a:lnTo>
                  <a:pt x="24130" y="1269"/>
                </a:lnTo>
                <a:lnTo>
                  <a:pt x="22860" y="1269"/>
                </a:lnTo>
                <a:lnTo>
                  <a:pt x="21589" y="1269"/>
                </a:lnTo>
                <a:lnTo>
                  <a:pt x="21589" y="0"/>
                </a:lnTo>
                <a:lnTo>
                  <a:pt x="12700" y="0"/>
                </a:lnTo>
                <a:lnTo>
                  <a:pt x="12700" y="1269"/>
                </a:lnTo>
                <a:lnTo>
                  <a:pt x="11430" y="1269"/>
                </a:lnTo>
                <a:lnTo>
                  <a:pt x="10160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3809"/>
                </a:lnTo>
                <a:lnTo>
                  <a:pt x="2539" y="7619"/>
                </a:lnTo>
                <a:lnTo>
                  <a:pt x="2539" y="8889"/>
                </a:lnTo>
                <a:lnTo>
                  <a:pt x="1269" y="10159"/>
                </a:lnTo>
                <a:lnTo>
                  <a:pt x="1269" y="11429"/>
                </a:lnTo>
                <a:lnTo>
                  <a:pt x="1269" y="12699"/>
                </a:lnTo>
                <a:lnTo>
                  <a:pt x="0" y="12699"/>
                </a:lnTo>
                <a:lnTo>
                  <a:pt x="0" y="13969"/>
                </a:lnTo>
                <a:lnTo>
                  <a:pt x="0" y="17779"/>
                </a:lnTo>
                <a:lnTo>
                  <a:pt x="0" y="19049"/>
                </a:lnTo>
                <a:lnTo>
                  <a:pt x="0" y="21589"/>
                </a:lnTo>
                <a:lnTo>
                  <a:pt x="1269" y="21589"/>
                </a:lnTo>
                <a:lnTo>
                  <a:pt x="1269" y="22859"/>
                </a:lnTo>
                <a:lnTo>
                  <a:pt x="1269" y="24129"/>
                </a:lnTo>
                <a:lnTo>
                  <a:pt x="2539" y="25399"/>
                </a:lnTo>
                <a:lnTo>
                  <a:pt x="2539" y="26669"/>
                </a:lnTo>
                <a:lnTo>
                  <a:pt x="3810" y="26669"/>
                </a:lnTo>
                <a:lnTo>
                  <a:pt x="3810" y="27939"/>
                </a:lnTo>
                <a:lnTo>
                  <a:pt x="5080" y="29209"/>
                </a:lnTo>
                <a:lnTo>
                  <a:pt x="6350" y="29209"/>
                </a:lnTo>
                <a:lnTo>
                  <a:pt x="6350" y="30479"/>
                </a:lnTo>
                <a:lnTo>
                  <a:pt x="7619" y="30479"/>
                </a:lnTo>
                <a:lnTo>
                  <a:pt x="7619" y="31749"/>
                </a:lnTo>
                <a:lnTo>
                  <a:pt x="8889" y="31749"/>
                </a:lnTo>
                <a:lnTo>
                  <a:pt x="10160" y="31749"/>
                </a:lnTo>
                <a:lnTo>
                  <a:pt x="10160" y="33019"/>
                </a:lnTo>
                <a:lnTo>
                  <a:pt x="11430" y="33019"/>
                </a:lnTo>
                <a:lnTo>
                  <a:pt x="12700" y="33019"/>
                </a:lnTo>
                <a:lnTo>
                  <a:pt x="13969" y="34289"/>
                </a:lnTo>
                <a:lnTo>
                  <a:pt x="15239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19050" y="34289"/>
                </a:lnTo>
                <a:lnTo>
                  <a:pt x="20319" y="34289"/>
                </a:lnTo>
                <a:lnTo>
                  <a:pt x="21589" y="33019"/>
                </a:lnTo>
                <a:lnTo>
                  <a:pt x="22860" y="33019"/>
                </a:lnTo>
                <a:lnTo>
                  <a:pt x="24130" y="33019"/>
                </a:lnTo>
                <a:lnTo>
                  <a:pt x="24130" y="31749"/>
                </a:lnTo>
                <a:lnTo>
                  <a:pt x="25400" y="31749"/>
                </a:lnTo>
                <a:lnTo>
                  <a:pt x="26669" y="31749"/>
                </a:lnTo>
                <a:lnTo>
                  <a:pt x="26669" y="30479"/>
                </a:lnTo>
                <a:lnTo>
                  <a:pt x="27939" y="29209"/>
                </a:lnTo>
                <a:lnTo>
                  <a:pt x="29210" y="29209"/>
                </a:lnTo>
                <a:lnTo>
                  <a:pt x="29210" y="27939"/>
                </a:lnTo>
                <a:lnTo>
                  <a:pt x="30480" y="26669"/>
                </a:lnTo>
                <a:lnTo>
                  <a:pt x="31750" y="26669"/>
                </a:lnTo>
                <a:lnTo>
                  <a:pt x="31750" y="25399"/>
                </a:lnTo>
                <a:lnTo>
                  <a:pt x="31750" y="24129"/>
                </a:lnTo>
                <a:lnTo>
                  <a:pt x="33019" y="24129"/>
                </a:lnTo>
                <a:lnTo>
                  <a:pt x="33019" y="22859"/>
                </a:lnTo>
                <a:lnTo>
                  <a:pt x="33019" y="21589"/>
                </a:lnTo>
                <a:lnTo>
                  <a:pt x="34289" y="20319"/>
                </a:lnTo>
                <a:lnTo>
                  <a:pt x="34289" y="19049"/>
                </a:lnTo>
                <a:lnTo>
                  <a:pt x="34289" y="1777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762760" y="441197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0319" y="0"/>
                </a:moveTo>
                <a:lnTo>
                  <a:pt x="13969" y="0"/>
                </a:lnTo>
                <a:lnTo>
                  <a:pt x="6350" y="3810"/>
                </a:lnTo>
                <a:lnTo>
                  <a:pt x="3809" y="6350"/>
                </a:lnTo>
                <a:lnTo>
                  <a:pt x="0" y="13970"/>
                </a:lnTo>
                <a:lnTo>
                  <a:pt x="0" y="20320"/>
                </a:lnTo>
                <a:lnTo>
                  <a:pt x="3809" y="27940"/>
                </a:lnTo>
                <a:lnTo>
                  <a:pt x="6350" y="30480"/>
                </a:lnTo>
                <a:lnTo>
                  <a:pt x="13969" y="34290"/>
                </a:lnTo>
                <a:lnTo>
                  <a:pt x="20319" y="34290"/>
                </a:lnTo>
                <a:lnTo>
                  <a:pt x="27939" y="30480"/>
                </a:lnTo>
                <a:lnTo>
                  <a:pt x="30479" y="27940"/>
                </a:lnTo>
                <a:lnTo>
                  <a:pt x="34289" y="20320"/>
                </a:lnTo>
                <a:lnTo>
                  <a:pt x="34289" y="13970"/>
                </a:lnTo>
                <a:lnTo>
                  <a:pt x="30479" y="6350"/>
                </a:lnTo>
                <a:lnTo>
                  <a:pt x="27939" y="381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757679" y="440690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34289" y="16510"/>
                </a:moveTo>
                <a:lnTo>
                  <a:pt x="34289" y="15239"/>
                </a:lnTo>
                <a:lnTo>
                  <a:pt x="34289" y="13969"/>
                </a:lnTo>
                <a:lnTo>
                  <a:pt x="34289" y="12700"/>
                </a:lnTo>
                <a:lnTo>
                  <a:pt x="33019" y="12700"/>
                </a:lnTo>
                <a:lnTo>
                  <a:pt x="33019" y="11430"/>
                </a:lnTo>
                <a:lnTo>
                  <a:pt x="33019" y="10160"/>
                </a:lnTo>
                <a:lnTo>
                  <a:pt x="31750" y="10160"/>
                </a:lnTo>
                <a:lnTo>
                  <a:pt x="31750" y="8889"/>
                </a:lnTo>
                <a:lnTo>
                  <a:pt x="31750" y="7619"/>
                </a:lnTo>
                <a:lnTo>
                  <a:pt x="30480" y="6350"/>
                </a:lnTo>
                <a:lnTo>
                  <a:pt x="29209" y="5080"/>
                </a:lnTo>
                <a:lnTo>
                  <a:pt x="29209" y="3810"/>
                </a:lnTo>
                <a:lnTo>
                  <a:pt x="27939" y="3810"/>
                </a:lnTo>
                <a:lnTo>
                  <a:pt x="26669" y="2539"/>
                </a:lnTo>
                <a:lnTo>
                  <a:pt x="25400" y="2539"/>
                </a:lnTo>
                <a:lnTo>
                  <a:pt x="25400" y="1269"/>
                </a:lnTo>
                <a:lnTo>
                  <a:pt x="24130" y="1269"/>
                </a:lnTo>
                <a:lnTo>
                  <a:pt x="22859" y="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80" y="0"/>
                </a:lnTo>
                <a:lnTo>
                  <a:pt x="16509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30" y="0"/>
                </a:lnTo>
                <a:lnTo>
                  <a:pt x="10159" y="1269"/>
                </a:lnTo>
                <a:lnTo>
                  <a:pt x="8889" y="1269"/>
                </a:lnTo>
                <a:lnTo>
                  <a:pt x="7619" y="2539"/>
                </a:lnTo>
                <a:lnTo>
                  <a:pt x="6350" y="2539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80"/>
                </a:lnTo>
                <a:lnTo>
                  <a:pt x="3809" y="5080"/>
                </a:lnTo>
                <a:lnTo>
                  <a:pt x="3809" y="6350"/>
                </a:lnTo>
                <a:lnTo>
                  <a:pt x="2539" y="6350"/>
                </a:lnTo>
                <a:lnTo>
                  <a:pt x="2539" y="7619"/>
                </a:lnTo>
                <a:lnTo>
                  <a:pt x="2539" y="8889"/>
                </a:lnTo>
                <a:lnTo>
                  <a:pt x="1269" y="8889"/>
                </a:lnTo>
                <a:lnTo>
                  <a:pt x="1269" y="10160"/>
                </a:lnTo>
                <a:lnTo>
                  <a:pt x="0" y="11430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1589"/>
                </a:lnTo>
                <a:lnTo>
                  <a:pt x="1269" y="2286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2539" y="26669"/>
                </a:lnTo>
                <a:lnTo>
                  <a:pt x="3809" y="26669"/>
                </a:lnTo>
                <a:lnTo>
                  <a:pt x="3809" y="27939"/>
                </a:lnTo>
                <a:lnTo>
                  <a:pt x="5080" y="27939"/>
                </a:lnTo>
                <a:lnTo>
                  <a:pt x="5080" y="29210"/>
                </a:lnTo>
                <a:lnTo>
                  <a:pt x="6350" y="29210"/>
                </a:lnTo>
                <a:lnTo>
                  <a:pt x="7619" y="30480"/>
                </a:lnTo>
                <a:lnTo>
                  <a:pt x="8889" y="31750"/>
                </a:lnTo>
                <a:lnTo>
                  <a:pt x="10159" y="31750"/>
                </a:lnTo>
                <a:lnTo>
                  <a:pt x="11430" y="31750"/>
                </a:lnTo>
                <a:lnTo>
                  <a:pt x="11430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5239" y="33019"/>
                </a:lnTo>
                <a:lnTo>
                  <a:pt x="16509" y="33019"/>
                </a:lnTo>
                <a:lnTo>
                  <a:pt x="17780" y="33019"/>
                </a:lnTo>
                <a:lnTo>
                  <a:pt x="19050" y="33019"/>
                </a:lnTo>
                <a:lnTo>
                  <a:pt x="20319" y="33019"/>
                </a:lnTo>
                <a:lnTo>
                  <a:pt x="21589" y="33019"/>
                </a:lnTo>
                <a:lnTo>
                  <a:pt x="22859" y="31750"/>
                </a:lnTo>
                <a:lnTo>
                  <a:pt x="24130" y="31750"/>
                </a:lnTo>
                <a:lnTo>
                  <a:pt x="25400" y="31750"/>
                </a:lnTo>
                <a:lnTo>
                  <a:pt x="25400" y="30480"/>
                </a:lnTo>
                <a:lnTo>
                  <a:pt x="26669" y="30480"/>
                </a:lnTo>
                <a:lnTo>
                  <a:pt x="26669" y="29210"/>
                </a:lnTo>
                <a:lnTo>
                  <a:pt x="27939" y="29210"/>
                </a:lnTo>
                <a:lnTo>
                  <a:pt x="29209" y="29210"/>
                </a:lnTo>
                <a:lnTo>
                  <a:pt x="29209" y="27939"/>
                </a:lnTo>
                <a:lnTo>
                  <a:pt x="30480" y="26669"/>
                </a:lnTo>
                <a:lnTo>
                  <a:pt x="31750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19" y="22860"/>
                </a:lnTo>
                <a:lnTo>
                  <a:pt x="33019" y="21589"/>
                </a:lnTo>
                <a:lnTo>
                  <a:pt x="33019" y="20319"/>
                </a:lnTo>
                <a:lnTo>
                  <a:pt x="3428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830070" y="430530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20319" y="0"/>
                </a:moveTo>
                <a:lnTo>
                  <a:pt x="13969" y="0"/>
                </a:lnTo>
                <a:lnTo>
                  <a:pt x="6350" y="3810"/>
                </a:lnTo>
                <a:lnTo>
                  <a:pt x="2540" y="7619"/>
                </a:lnTo>
                <a:lnTo>
                  <a:pt x="1269" y="11430"/>
                </a:lnTo>
                <a:lnTo>
                  <a:pt x="0" y="13969"/>
                </a:lnTo>
                <a:lnTo>
                  <a:pt x="0" y="20319"/>
                </a:lnTo>
                <a:lnTo>
                  <a:pt x="2540" y="25400"/>
                </a:lnTo>
                <a:lnTo>
                  <a:pt x="8890" y="31750"/>
                </a:lnTo>
                <a:lnTo>
                  <a:pt x="11430" y="33019"/>
                </a:lnTo>
                <a:lnTo>
                  <a:pt x="22860" y="33019"/>
                </a:lnTo>
                <a:lnTo>
                  <a:pt x="25400" y="31750"/>
                </a:lnTo>
                <a:lnTo>
                  <a:pt x="29210" y="29210"/>
                </a:lnTo>
                <a:lnTo>
                  <a:pt x="30480" y="27939"/>
                </a:lnTo>
                <a:lnTo>
                  <a:pt x="34290" y="20319"/>
                </a:lnTo>
                <a:lnTo>
                  <a:pt x="34290" y="13969"/>
                </a:lnTo>
                <a:lnTo>
                  <a:pt x="33019" y="11430"/>
                </a:lnTo>
                <a:lnTo>
                  <a:pt x="31750" y="7619"/>
                </a:lnTo>
                <a:lnTo>
                  <a:pt x="30480" y="5080"/>
                </a:lnTo>
                <a:lnTo>
                  <a:pt x="29210" y="3810"/>
                </a:lnTo>
                <a:lnTo>
                  <a:pt x="25400" y="2539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24989" y="42989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90" y="17780"/>
                </a:moveTo>
                <a:lnTo>
                  <a:pt x="34290" y="16510"/>
                </a:lnTo>
                <a:lnTo>
                  <a:pt x="34290" y="15239"/>
                </a:lnTo>
                <a:lnTo>
                  <a:pt x="34290" y="13969"/>
                </a:lnTo>
                <a:lnTo>
                  <a:pt x="33020" y="12700"/>
                </a:lnTo>
                <a:lnTo>
                  <a:pt x="33020" y="11430"/>
                </a:lnTo>
                <a:lnTo>
                  <a:pt x="31750" y="11430"/>
                </a:lnTo>
                <a:lnTo>
                  <a:pt x="31750" y="10160"/>
                </a:lnTo>
                <a:lnTo>
                  <a:pt x="31750" y="8889"/>
                </a:lnTo>
                <a:lnTo>
                  <a:pt x="30480" y="7619"/>
                </a:lnTo>
                <a:lnTo>
                  <a:pt x="29210" y="6350"/>
                </a:lnTo>
                <a:lnTo>
                  <a:pt x="29210" y="5080"/>
                </a:lnTo>
                <a:lnTo>
                  <a:pt x="27940" y="5080"/>
                </a:lnTo>
                <a:lnTo>
                  <a:pt x="26670" y="3810"/>
                </a:lnTo>
                <a:lnTo>
                  <a:pt x="26670" y="2539"/>
                </a:lnTo>
                <a:lnTo>
                  <a:pt x="25400" y="2539"/>
                </a:lnTo>
                <a:lnTo>
                  <a:pt x="24130" y="2539"/>
                </a:lnTo>
                <a:lnTo>
                  <a:pt x="22860" y="1269"/>
                </a:lnTo>
                <a:lnTo>
                  <a:pt x="21590" y="1269"/>
                </a:lnTo>
                <a:lnTo>
                  <a:pt x="20320" y="1269"/>
                </a:lnTo>
                <a:lnTo>
                  <a:pt x="19050" y="1269"/>
                </a:lnTo>
                <a:lnTo>
                  <a:pt x="19050" y="0"/>
                </a:lnTo>
                <a:lnTo>
                  <a:pt x="15240" y="0"/>
                </a:lnTo>
                <a:lnTo>
                  <a:pt x="13970" y="1269"/>
                </a:lnTo>
                <a:lnTo>
                  <a:pt x="12700" y="1269"/>
                </a:lnTo>
                <a:lnTo>
                  <a:pt x="11430" y="1269"/>
                </a:lnTo>
                <a:lnTo>
                  <a:pt x="10160" y="2539"/>
                </a:lnTo>
                <a:lnTo>
                  <a:pt x="8890" y="2539"/>
                </a:lnTo>
                <a:lnTo>
                  <a:pt x="7620" y="2539"/>
                </a:lnTo>
                <a:lnTo>
                  <a:pt x="7620" y="3810"/>
                </a:lnTo>
                <a:lnTo>
                  <a:pt x="6350" y="3810"/>
                </a:lnTo>
                <a:lnTo>
                  <a:pt x="6350" y="5080"/>
                </a:lnTo>
                <a:lnTo>
                  <a:pt x="5080" y="5080"/>
                </a:lnTo>
                <a:lnTo>
                  <a:pt x="5080" y="6350"/>
                </a:lnTo>
                <a:lnTo>
                  <a:pt x="3810" y="6350"/>
                </a:lnTo>
                <a:lnTo>
                  <a:pt x="3810" y="7619"/>
                </a:lnTo>
                <a:lnTo>
                  <a:pt x="2540" y="7619"/>
                </a:lnTo>
                <a:lnTo>
                  <a:pt x="2540" y="8889"/>
                </a:lnTo>
                <a:lnTo>
                  <a:pt x="2540" y="10160"/>
                </a:lnTo>
                <a:lnTo>
                  <a:pt x="1270" y="10160"/>
                </a:lnTo>
                <a:lnTo>
                  <a:pt x="1270" y="11430"/>
                </a:lnTo>
                <a:lnTo>
                  <a:pt x="1270" y="12700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7780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1270" y="22860"/>
                </a:lnTo>
                <a:lnTo>
                  <a:pt x="1270" y="24130"/>
                </a:lnTo>
                <a:lnTo>
                  <a:pt x="1270" y="25400"/>
                </a:lnTo>
                <a:lnTo>
                  <a:pt x="2540" y="25400"/>
                </a:lnTo>
                <a:lnTo>
                  <a:pt x="2540" y="26669"/>
                </a:lnTo>
                <a:lnTo>
                  <a:pt x="3810" y="27939"/>
                </a:lnTo>
                <a:lnTo>
                  <a:pt x="3810" y="29210"/>
                </a:lnTo>
                <a:lnTo>
                  <a:pt x="5080" y="29210"/>
                </a:lnTo>
                <a:lnTo>
                  <a:pt x="6350" y="30480"/>
                </a:lnTo>
                <a:lnTo>
                  <a:pt x="7620" y="31750"/>
                </a:lnTo>
                <a:lnTo>
                  <a:pt x="8890" y="31750"/>
                </a:lnTo>
                <a:lnTo>
                  <a:pt x="10160" y="33019"/>
                </a:lnTo>
                <a:lnTo>
                  <a:pt x="11430" y="33019"/>
                </a:lnTo>
                <a:lnTo>
                  <a:pt x="12700" y="33019"/>
                </a:lnTo>
                <a:lnTo>
                  <a:pt x="12700" y="34289"/>
                </a:lnTo>
                <a:lnTo>
                  <a:pt x="13970" y="34289"/>
                </a:lnTo>
                <a:lnTo>
                  <a:pt x="16510" y="34289"/>
                </a:lnTo>
                <a:lnTo>
                  <a:pt x="19050" y="34289"/>
                </a:lnTo>
                <a:lnTo>
                  <a:pt x="21590" y="34289"/>
                </a:lnTo>
                <a:lnTo>
                  <a:pt x="21590" y="33019"/>
                </a:lnTo>
                <a:lnTo>
                  <a:pt x="22860" y="33019"/>
                </a:lnTo>
                <a:lnTo>
                  <a:pt x="24130" y="33019"/>
                </a:lnTo>
                <a:lnTo>
                  <a:pt x="25400" y="31750"/>
                </a:lnTo>
                <a:lnTo>
                  <a:pt x="26670" y="31750"/>
                </a:lnTo>
                <a:lnTo>
                  <a:pt x="26670" y="30480"/>
                </a:lnTo>
                <a:lnTo>
                  <a:pt x="27940" y="30480"/>
                </a:lnTo>
                <a:lnTo>
                  <a:pt x="29210" y="29210"/>
                </a:lnTo>
                <a:lnTo>
                  <a:pt x="30480" y="27939"/>
                </a:lnTo>
                <a:lnTo>
                  <a:pt x="30480" y="26669"/>
                </a:lnTo>
                <a:lnTo>
                  <a:pt x="31750" y="26669"/>
                </a:lnTo>
                <a:lnTo>
                  <a:pt x="31750" y="25400"/>
                </a:lnTo>
                <a:lnTo>
                  <a:pt x="31750" y="24130"/>
                </a:lnTo>
                <a:lnTo>
                  <a:pt x="33020" y="24130"/>
                </a:lnTo>
                <a:lnTo>
                  <a:pt x="33020" y="22860"/>
                </a:lnTo>
                <a:lnTo>
                  <a:pt x="33020" y="21589"/>
                </a:lnTo>
                <a:lnTo>
                  <a:pt x="34290" y="20319"/>
                </a:lnTo>
                <a:lnTo>
                  <a:pt x="34290" y="19050"/>
                </a:lnTo>
                <a:lnTo>
                  <a:pt x="34290" y="1778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651000" y="441197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19050" y="0"/>
                </a:moveTo>
                <a:lnTo>
                  <a:pt x="12700" y="0"/>
                </a:lnTo>
                <a:lnTo>
                  <a:pt x="5080" y="3810"/>
                </a:lnTo>
                <a:lnTo>
                  <a:pt x="3810" y="6350"/>
                </a:lnTo>
                <a:lnTo>
                  <a:pt x="1269" y="8890"/>
                </a:lnTo>
                <a:lnTo>
                  <a:pt x="0" y="11430"/>
                </a:lnTo>
                <a:lnTo>
                  <a:pt x="0" y="22860"/>
                </a:lnTo>
                <a:lnTo>
                  <a:pt x="1269" y="25400"/>
                </a:lnTo>
                <a:lnTo>
                  <a:pt x="3810" y="27940"/>
                </a:lnTo>
                <a:lnTo>
                  <a:pt x="5080" y="30480"/>
                </a:lnTo>
                <a:lnTo>
                  <a:pt x="12700" y="34290"/>
                </a:lnTo>
                <a:lnTo>
                  <a:pt x="19050" y="34290"/>
                </a:lnTo>
                <a:lnTo>
                  <a:pt x="21589" y="33020"/>
                </a:lnTo>
                <a:lnTo>
                  <a:pt x="25400" y="31750"/>
                </a:lnTo>
                <a:lnTo>
                  <a:pt x="27939" y="30480"/>
                </a:lnTo>
                <a:lnTo>
                  <a:pt x="33019" y="20320"/>
                </a:lnTo>
                <a:lnTo>
                  <a:pt x="33019" y="13970"/>
                </a:lnTo>
                <a:lnTo>
                  <a:pt x="27939" y="3810"/>
                </a:lnTo>
                <a:lnTo>
                  <a:pt x="25400" y="2540"/>
                </a:lnTo>
                <a:lnTo>
                  <a:pt x="21589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644650" y="440690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34289" y="16510"/>
                </a:moveTo>
                <a:lnTo>
                  <a:pt x="34289" y="16510"/>
                </a:lnTo>
                <a:lnTo>
                  <a:pt x="34289" y="11430"/>
                </a:lnTo>
                <a:lnTo>
                  <a:pt x="33019" y="10160"/>
                </a:lnTo>
                <a:lnTo>
                  <a:pt x="33019" y="8889"/>
                </a:lnTo>
                <a:lnTo>
                  <a:pt x="31750" y="8889"/>
                </a:lnTo>
                <a:lnTo>
                  <a:pt x="31750" y="7619"/>
                </a:lnTo>
                <a:lnTo>
                  <a:pt x="31750" y="6350"/>
                </a:lnTo>
                <a:lnTo>
                  <a:pt x="30480" y="6350"/>
                </a:lnTo>
                <a:lnTo>
                  <a:pt x="30480" y="5080"/>
                </a:lnTo>
                <a:lnTo>
                  <a:pt x="29210" y="5080"/>
                </a:lnTo>
                <a:lnTo>
                  <a:pt x="29210" y="3810"/>
                </a:lnTo>
                <a:lnTo>
                  <a:pt x="27939" y="3810"/>
                </a:lnTo>
                <a:lnTo>
                  <a:pt x="27939" y="2539"/>
                </a:lnTo>
                <a:lnTo>
                  <a:pt x="26669" y="2539"/>
                </a:lnTo>
                <a:lnTo>
                  <a:pt x="25400" y="1269"/>
                </a:lnTo>
                <a:lnTo>
                  <a:pt x="24130" y="1269"/>
                </a:lnTo>
                <a:lnTo>
                  <a:pt x="22860" y="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30" y="0"/>
                </a:lnTo>
                <a:lnTo>
                  <a:pt x="10160" y="1269"/>
                </a:lnTo>
                <a:lnTo>
                  <a:pt x="888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80"/>
                </a:lnTo>
                <a:lnTo>
                  <a:pt x="3810" y="6350"/>
                </a:lnTo>
                <a:lnTo>
                  <a:pt x="2539" y="7619"/>
                </a:lnTo>
                <a:lnTo>
                  <a:pt x="2539" y="8889"/>
                </a:lnTo>
                <a:lnTo>
                  <a:pt x="2539" y="10160"/>
                </a:lnTo>
                <a:lnTo>
                  <a:pt x="1269" y="10160"/>
                </a:lnTo>
                <a:lnTo>
                  <a:pt x="1269" y="11430"/>
                </a:lnTo>
                <a:lnTo>
                  <a:pt x="1269" y="12700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1269" y="20319"/>
                </a:lnTo>
                <a:lnTo>
                  <a:pt x="1269" y="21589"/>
                </a:lnTo>
                <a:lnTo>
                  <a:pt x="1269" y="22860"/>
                </a:lnTo>
                <a:lnTo>
                  <a:pt x="2539" y="22860"/>
                </a:lnTo>
                <a:lnTo>
                  <a:pt x="2539" y="24130"/>
                </a:lnTo>
                <a:lnTo>
                  <a:pt x="2539" y="25400"/>
                </a:lnTo>
                <a:lnTo>
                  <a:pt x="3810" y="26669"/>
                </a:lnTo>
                <a:lnTo>
                  <a:pt x="5080" y="27939"/>
                </a:lnTo>
                <a:lnTo>
                  <a:pt x="5080" y="29210"/>
                </a:lnTo>
                <a:lnTo>
                  <a:pt x="6350" y="29210"/>
                </a:lnTo>
                <a:lnTo>
                  <a:pt x="7619" y="29210"/>
                </a:lnTo>
                <a:lnTo>
                  <a:pt x="7619" y="30480"/>
                </a:lnTo>
                <a:lnTo>
                  <a:pt x="8889" y="30480"/>
                </a:lnTo>
                <a:lnTo>
                  <a:pt x="8889" y="31750"/>
                </a:lnTo>
                <a:lnTo>
                  <a:pt x="10160" y="31750"/>
                </a:lnTo>
                <a:lnTo>
                  <a:pt x="11430" y="31750"/>
                </a:lnTo>
                <a:lnTo>
                  <a:pt x="12700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7780" y="33019"/>
                </a:lnTo>
                <a:lnTo>
                  <a:pt x="20319" y="33019"/>
                </a:lnTo>
                <a:lnTo>
                  <a:pt x="22860" y="33019"/>
                </a:lnTo>
                <a:lnTo>
                  <a:pt x="22860" y="3175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69" y="30480"/>
                </a:lnTo>
                <a:lnTo>
                  <a:pt x="27939" y="29210"/>
                </a:lnTo>
                <a:lnTo>
                  <a:pt x="29210" y="29210"/>
                </a:lnTo>
                <a:lnTo>
                  <a:pt x="29210" y="27939"/>
                </a:lnTo>
                <a:lnTo>
                  <a:pt x="30480" y="27939"/>
                </a:lnTo>
                <a:lnTo>
                  <a:pt x="30480" y="26669"/>
                </a:lnTo>
                <a:lnTo>
                  <a:pt x="31750" y="26669"/>
                </a:lnTo>
                <a:lnTo>
                  <a:pt x="31750" y="25400"/>
                </a:lnTo>
                <a:lnTo>
                  <a:pt x="31750" y="24130"/>
                </a:lnTo>
                <a:lnTo>
                  <a:pt x="33019" y="24130"/>
                </a:lnTo>
                <a:lnTo>
                  <a:pt x="33019" y="22860"/>
                </a:lnTo>
                <a:lnTo>
                  <a:pt x="34289" y="21589"/>
                </a:lnTo>
                <a:lnTo>
                  <a:pt x="34289" y="20319"/>
                </a:lnTo>
                <a:lnTo>
                  <a:pt x="3428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90668" y="4415478"/>
            <a:ext cx="63811" cy="12604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097728" y="4487868"/>
            <a:ext cx="70161" cy="11588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325370" y="471677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22860" y="0"/>
                </a:moveTo>
                <a:lnTo>
                  <a:pt x="11430" y="0"/>
                </a:lnTo>
                <a:lnTo>
                  <a:pt x="8890" y="1270"/>
                </a:lnTo>
                <a:lnTo>
                  <a:pt x="2540" y="7620"/>
                </a:lnTo>
                <a:lnTo>
                  <a:pt x="0" y="12700"/>
                </a:lnTo>
                <a:lnTo>
                  <a:pt x="0" y="19050"/>
                </a:lnTo>
                <a:lnTo>
                  <a:pt x="1269" y="21590"/>
                </a:lnTo>
                <a:lnTo>
                  <a:pt x="2540" y="25400"/>
                </a:lnTo>
                <a:lnTo>
                  <a:pt x="5080" y="26670"/>
                </a:lnTo>
                <a:lnTo>
                  <a:pt x="6350" y="29210"/>
                </a:lnTo>
                <a:lnTo>
                  <a:pt x="13969" y="33020"/>
                </a:lnTo>
                <a:lnTo>
                  <a:pt x="20319" y="33020"/>
                </a:lnTo>
                <a:lnTo>
                  <a:pt x="25400" y="30480"/>
                </a:lnTo>
                <a:lnTo>
                  <a:pt x="29210" y="29210"/>
                </a:lnTo>
                <a:lnTo>
                  <a:pt x="30480" y="26670"/>
                </a:lnTo>
                <a:lnTo>
                  <a:pt x="31750" y="25400"/>
                </a:lnTo>
                <a:lnTo>
                  <a:pt x="34290" y="21590"/>
                </a:lnTo>
                <a:lnTo>
                  <a:pt x="34290" y="10160"/>
                </a:lnTo>
                <a:lnTo>
                  <a:pt x="31750" y="7620"/>
                </a:lnTo>
                <a:lnTo>
                  <a:pt x="30480" y="5080"/>
                </a:lnTo>
                <a:lnTo>
                  <a:pt x="29210" y="3810"/>
                </a:lnTo>
                <a:lnTo>
                  <a:pt x="25400" y="1270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320289" y="4710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90" y="16510"/>
                </a:moveTo>
                <a:lnTo>
                  <a:pt x="34290" y="15240"/>
                </a:lnTo>
                <a:lnTo>
                  <a:pt x="34290" y="13970"/>
                </a:lnTo>
                <a:lnTo>
                  <a:pt x="33020" y="12700"/>
                </a:lnTo>
                <a:lnTo>
                  <a:pt x="33020" y="11430"/>
                </a:lnTo>
                <a:lnTo>
                  <a:pt x="31750" y="10160"/>
                </a:lnTo>
                <a:lnTo>
                  <a:pt x="31750" y="8890"/>
                </a:lnTo>
                <a:lnTo>
                  <a:pt x="31750" y="7620"/>
                </a:lnTo>
                <a:lnTo>
                  <a:pt x="30480" y="7620"/>
                </a:lnTo>
                <a:lnTo>
                  <a:pt x="30480" y="6350"/>
                </a:lnTo>
                <a:lnTo>
                  <a:pt x="29210" y="6350"/>
                </a:lnTo>
                <a:lnTo>
                  <a:pt x="29210" y="5080"/>
                </a:lnTo>
                <a:lnTo>
                  <a:pt x="27940" y="3810"/>
                </a:lnTo>
                <a:lnTo>
                  <a:pt x="26670" y="3810"/>
                </a:lnTo>
                <a:lnTo>
                  <a:pt x="26670" y="2540"/>
                </a:lnTo>
                <a:lnTo>
                  <a:pt x="25400" y="2540"/>
                </a:lnTo>
                <a:lnTo>
                  <a:pt x="24130" y="1270"/>
                </a:lnTo>
                <a:lnTo>
                  <a:pt x="22860" y="1270"/>
                </a:lnTo>
                <a:lnTo>
                  <a:pt x="21590" y="1270"/>
                </a:lnTo>
                <a:lnTo>
                  <a:pt x="21590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60" y="1270"/>
                </a:lnTo>
                <a:lnTo>
                  <a:pt x="8890" y="2540"/>
                </a:lnTo>
                <a:lnTo>
                  <a:pt x="7620" y="2540"/>
                </a:lnTo>
                <a:lnTo>
                  <a:pt x="6350" y="3810"/>
                </a:lnTo>
                <a:lnTo>
                  <a:pt x="2540" y="7620"/>
                </a:lnTo>
                <a:lnTo>
                  <a:pt x="2540" y="8890"/>
                </a:lnTo>
                <a:lnTo>
                  <a:pt x="1270" y="10160"/>
                </a:lnTo>
                <a:lnTo>
                  <a:pt x="1270" y="11430"/>
                </a:lnTo>
                <a:lnTo>
                  <a:pt x="0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90"/>
                </a:lnTo>
                <a:lnTo>
                  <a:pt x="1270" y="22860"/>
                </a:lnTo>
                <a:lnTo>
                  <a:pt x="1270" y="24130"/>
                </a:lnTo>
                <a:lnTo>
                  <a:pt x="2540" y="25400"/>
                </a:lnTo>
                <a:lnTo>
                  <a:pt x="2540" y="26670"/>
                </a:lnTo>
                <a:lnTo>
                  <a:pt x="3810" y="26670"/>
                </a:lnTo>
                <a:lnTo>
                  <a:pt x="3810" y="27940"/>
                </a:lnTo>
                <a:lnTo>
                  <a:pt x="5080" y="29210"/>
                </a:lnTo>
                <a:lnTo>
                  <a:pt x="6350" y="29210"/>
                </a:lnTo>
                <a:lnTo>
                  <a:pt x="6350" y="30480"/>
                </a:lnTo>
                <a:lnTo>
                  <a:pt x="7620" y="30480"/>
                </a:lnTo>
                <a:lnTo>
                  <a:pt x="7620" y="31750"/>
                </a:lnTo>
                <a:lnTo>
                  <a:pt x="8890" y="31750"/>
                </a:lnTo>
                <a:lnTo>
                  <a:pt x="10160" y="31750"/>
                </a:lnTo>
                <a:lnTo>
                  <a:pt x="10160" y="3302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70" y="33020"/>
                </a:lnTo>
                <a:lnTo>
                  <a:pt x="15240" y="34290"/>
                </a:lnTo>
                <a:lnTo>
                  <a:pt x="16510" y="34290"/>
                </a:lnTo>
                <a:lnTo>
                  <a:pt x="17780" y="34290"/>
                </a:lnTo>
                <a:lnTo>
                  <a:pt x="19050" y="34290"/>
                </a:lnTo>
                <a:lnTo>
                  <a:pt x="20320" y="33020"/>
                </a:lnTo>
                <a:lnTo>
                  <a:pt x="21590" y="33020"/>
                </a:lnTo>
                <a:lnTo>
                  <a:pt x="22860" y="33020"/>
                </a:lnTo>
                <a:lnTo>
                  <a:pt x="24130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70" y="30480"/>
                </a:lnTo>
                <a:lnTo>
                  <a:pt x="27940" y="29210"/>
                </a:lnTo>
                <a:lnTo>
                  <a:pt x="29210" y="29210"/>
                </a:lnTo>
                <a:lnTo>
                  <a:pt x="29210" y="27940"/>
                </a:lnTo>
                <a:lnTo>
                  <a:pt x="30480" y="26670"/>
                </a:lnTo>
                <a:lnTo>
                  <a:pt x="31750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3020" y="22860"/>
                </a:lnTo>
                <a:lnTo>
                  <a:pt x="33020" y="21590"/>
                </a:lnTo>
                <a:lnTo>
                  <a:pt x="34290" y="20320"/>
                </a:lnTo>
                <a:lnTo>
                  <a:pt x="34290" y="19050"/>
                </a:lnTo>
                <a:lnTo>
                  <a:pt x="34290" y="17780"/>
                </a:lnTo>
                <a:lnTo>
                  <a:pt x="34290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274570" y="55664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778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274570" y="55664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90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016760" y="530732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016760" y="530732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40"/>
                </a:moveTo>
                <a:lnTo>
                  <a:pt x="3301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406140" y="57696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8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406140" y="57696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89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787650" y="58483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10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787650" y="58483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40"/>
                </a:moveTo>
                <a:lnTo>
                  <a:pt x="34289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971039" y="51727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778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971039" y="51727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90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039620" y="53975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10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039620" y="53975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40"/>
                </a:moveTo>
                <a:lnTo>
                  <a:pt x="33019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938020" y="55549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10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938020" y="55549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40"/>
                </a:moveTo>
                <a:lnTo>
                  <a:pt x="33019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394709" y="547115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394709" y="547115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641600" y="552069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33019" y="0"/>
                </a:moveTo>
                <a:lnTo>
                  <a:pt x="0" y="0"/>
                </a:lnTo>
                <a:lnTo>
                  <a:pt x="16510" y="2921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641600" y="552069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16510" y="29210"/>
                </a:moveTo>
                <a:lnTo>
                  <a:pt x="33019" y="0"/>
                </a:lnTo>
                <a:lnTo>
                  <a:pt x="0" y="0"/>
                </a:lnTo>
                <a:lnTo>
                  <a:pt x="1651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408430" y="52565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89" y="0"/>
                </a:moveTo>
                <a:lnTo>
                  <a:pt x="0" y="0"/>
                </a:lnTo>
                <a:lnTo>
                  <a:pt x="1777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408430" y="52565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7779" y="27940"/>
                </a:moveTo>
                <a:lnTo>
                  <a:pt x="34289" y="0"/>
                </a:lnTo>
                <a:lnTo>
                  <a:pt x="0" y="0"/>
                </a:lnTo>
                <a:lnTo>
                  <a:pt x="1777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554480" y="550417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90" h="29210">
                <a:moveTo>
                  <a:pt x="34289" y="0"/>
                </a:moveTo>
                <a:lnTo>
                  <a:pt x="0" y="0"/>
                </a:lnTo>
                <a:lnTo>
                  <a:pt x="17779" y="2921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554480" y="550417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90" h="29210">
                <a:moveTo>
                  <a:pt x="17779" y="29210"/>
                </a:moveTo>
                <a:lnTo>
                  <a:pt x="34289" y="0"/>
                </a:lnTo>
                <a:lnTo>
                  <a:pt x="0" y="0"/>
                </a:lnTo>
                <a:lnTo>
                  <a:pt x="17779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510030" y="524002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510030" y="524002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426970" y="48348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6510" y="2794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426970" y="48348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40"/>
                </a:moveTo>
                <a:lnTo>
                  <a:pt x="34290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447800" y="54140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90" y="0"/>
                </a:moveTo>
                <a:lnTo>
                  <a:pt x="0" y="0"/>
                </a:lnTo>
                <a:lnTo>
                  <a:pt x="16509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447800" y="54140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6509" y="27939"/>
                </a:moveTo>
                <a:lnTo>
                  <a:pt x="34290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808479" y="51498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808479" y="51498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708910" y="572389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708910" y="572389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40"/>
                </a:moveTo>
                <a:lnTo>
                  <a:pt x="3301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069589" y="568960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33020" y="0"/>
                </a:moveTo>
                <a:lnTo>
                  <a:pt x="0" y="0"/>
                </a:lnTo>
                <a:lnTo>
                  <a:pt x="16510" y="2920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069589" y="568960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16510" y="29209"/>
                </a:moveTo>
                <a:lnTo>
                  <a:pt x="33020" y="0"/>
                </a:lnTo>
                <a:lnTo>
                  <a:pt x="0" y="0"/>
                </a:lnTo>
                <a:lnTo>
                  <a:pt x="16510" y="2920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71039" y="57188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778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71039" y="57188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90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579370" y="55943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6510" y="2794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579370" y="55943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40"/>
                </a:moveTo>
                <a:lnTo>
                  <a:pt x="34290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82470" y="54927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6510" y="2794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82470" y="54927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40"/>
                </a:moveTo>
                <a:lnTo>
                  <a:pt x="34290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118360" y="543179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118360" y="543179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40"/>
                </a:moveTo>
                <a:lnTo>
                  <a:pt x="3301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423920" y="573532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423920" y="573532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1670" y="516635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778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1670" y="516635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90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148329" y="5504179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33019" y="0"/>
                </a:moveTo>
                <a:lnTo>
                  <a:pt x="0" y="0"/>
                </a:lnTo>
                <a:lnTo>
                  <a:pt x="16509" y="2921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148329" y="5504179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16509" y="29210"/>
                </a:moveTo>
                <a:lnTo>
                  <a:pt x="33019" y="0"/>
                </a:lnTo>
                <a:lnTo>
                  <a:pt x="0" y="0"/>
                </a:lnTo>
                <a:lnTo>
                  <a:pt x="16509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554480" y="560577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89" y="0"/>
                </a:moveTo>
                <a:lnTo>
                  <a:pt x="0" y="0"/>
                </a:lnTo>
                <a:lnTo>
                  <a:pt x="1777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554480" y="560577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7779" y="27940"/>
                </a:moveTo>
                <a:lnTo>
                  <a:pt x="34289" y="0"/>
                </a:lnTo>
                <a:lnTo>
                  <a:pt x="0" y="0"/>
                </a:lnTo>
                <a:lnTo>
                  <a:pt x="1777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028950" y="54368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8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028950" y="54368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89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903729" y="51269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0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03729" y="51269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09" y="27940"/>
                </a:moveTo>
                <a:lnTo>
                  <a:pt x="3428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359660" y="550417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89" y="0"/>
                </a:moveTo>
                <a:lnTo>
                  <a:pt x="0" y="0"/>
                </a:lnTo>
                <a:lnTo>
                  <a:pt x="16509" y="2921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359660" y="550417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6509" y="29210"/>
                </a:moveTo>
                <a:lnTo>
                  <a:pt x="34289" y="0"/>
                </a:lnTo>
                <a:lnTo>
                  <a:pt x="0" y="0"/>
                </a:lnTo>
                <a:lnTo>
                  <a:pt x="16509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130550" y="574040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89" y="0"/>
                </a:moveTo>
                <a:lnTo>
                  <a:pt x="0" y="0"/>
                </a:lnTo>
                <a:lnTo>
                  <a:pt x="17780" y="2920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130550" y="574040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7780" y="29209"/>
                </a:moveTo>
                <a:lnTo>
                  <a:pt x="34289" y="0"/>
                </a:lnTo>
                <a:lnTo>
                  <a:pt x="0" y="0"/>
                </a:lnTo>
                <a:lnTo>
                  <a:pt x="17780" y="2920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292350" y="483489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10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292350" y="483489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40"/>
                </a:moveTo>
                <a:lnTo>
                  <a:pt x="33019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470660" y="58420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90" y="0"/>
                </a:moveTo>
                <a:lnTo>
                  <a:pt x="0" y="0"/>
                </a:lnTo>
                <a:lnTo>
                  <a:pt x="16509" y="2794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470660" y="58420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6509" y="27940"/>
                </a:moveTo>
                <a:lnTo>
                  <a:pt x="34290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720339" y="508762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720339" y="508762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248660" y="52844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248660" y="52844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264410" y="56959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264410" y="56959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40"/>
                </a:moveTo>
                <a:lnTo>
                  <a:pt x="3301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095500" y="568960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33019" y="0"/>
                </a:moveTo>
                <a:lnTo>
                  <a:pt x="0" y="0"/>
                </a:lnTo>
                <a:lnTo>
                  <a:pt x="16510" y="2920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095500" y="568960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16510" y="29209"/>
                </a:moveTo>
                <a:lnTo>
                  <a:pt x="33019" y="0"/>
                </a:lnTo>
                <a:lnTo>
                  <a:pt x="0" y="0"/>
                </a:lnTo>
                <a:lnTo>
                  <a:pt x="16510" y="2920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280920" y="544195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90" y="0"/>
                </a:moveTo>
                <a:lnTo>
                  <a:pt x="0" y="0"/>
                </a:lnTo>
                <a:lnTo>
                  <a:pt x="16510" y="2920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280920" y="544195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6510" y="29209"/>
                </a:moveTo>
                <a:lnTo>
                  <a:pt x="34290" y="0"/>
                </a:lnTo>
                <a:lnTo>
                  <a:pt x="0" y="0"/>
                </a:lnTo>
                <a:lnTo>
                  <a:pt x="16510" y="2920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695450" y="55892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1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695450" y="55892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8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435350" y="436117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451859" y="434467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440429" y="43497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440429" y="43497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860039" y="457580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877820" y="455930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866389" y="45643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866389" y="45643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176270" y="379857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192779" y="378205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181350" y="37871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181350" y="37871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950210" y="471677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967989" y="46990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956560" y="47053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5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956560" y="47053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401059" y="383794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417570" y="382142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406140" y="38265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406140" y="38265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007360" y="397890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023870" y="396240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012439" y="39674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012439" y="39674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776220" y="381000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792729" y="379349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781300" y="37985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781300" y="37985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877820" y="464312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894329" y="462660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882900" y="46316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882900" y="46316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602229" y="428879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618739" y="427100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607310" y="427735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5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607310" y="427735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674620" y="471042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691129" y="469392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680970" y="46990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680970" y="46990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922270" y="436752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938779" y="43497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928620" y="43561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9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928620" y="43561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9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984500" y="416940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001010" y="41529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989579" y="41592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5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989579" y="41592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412490" y="405765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429000" y="404114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417570" y="404622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417570" y="404622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327400" y="503682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345179" y="502030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333750" y="502539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333750" y="502539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484120" y="455930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500629" y="454152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489200" y="454787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489200" y="454787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130550" y="412495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148329" y="410845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136900" y="411352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136900" y="411352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984500" y="408050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001010" y="406272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989579" y="406907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59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989579" y="406907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489200" y="396747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505710" y="395097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494279" y="39560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494279" y="39560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658110" y="459740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674620" y="458089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663189" y="458724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663189" y="458724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973070" y="43395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989579" y="432180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979420" y="43281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9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979420" y="43281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9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575050" y="434467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592829" y="432815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581400" y="433324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581400" y="433324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843529" y="46824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60039" y="466597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49879" y="467105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849879" y="467105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575050" y="427100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592829" y="42545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581400" y="426085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8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581400" y="426085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8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266440" y="440690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282950" y="439039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271520" y="43954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271520" y="43954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426970" y="38823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443479" y="386587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433320" y="387222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433320" y="387222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225800" y="452500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243579" y="450850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232150" y="45135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232150" y="45135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3530600" y="520572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547109" y="518922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535679" y="51943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535679" y="51943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204210" y="392175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220720" y="39052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209289" y="39116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209289" y="39116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658110" y="408559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674620" y="406907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663189" y="407415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663189" y="407415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528570" y="387222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545079" y="38544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534920" y="38608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9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534920" y="38608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9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607310" y="380365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623820" y="378714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613660" y="379349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89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613660" y="379349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89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646679" y="460882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663189" y="459232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653029" y="459740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653029" y="459740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3294379" y="471677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310890" y="46990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299459" y="47053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299459" y="47053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456179" y="420370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472689" y="418719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461260" y="41922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461260" y="41922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3125470" y="415290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3141979" y="413639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3130550" y="41414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3130550" y="41414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736850" y="45300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753360" y="451357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741929" y="451865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741929" y="451865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 txBox="1"/>
          <p:nvPr/>
        </p:nvSpPr>
        <p:spPr>
          <a:xfrm>
            <a:off x="1097570" y="4697729"/>
            <a:ext cx="154940" cy="154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5" name="object 455"/>
          <p:cNvSpPr txBox="1"/>
          <p:nvPr/>
        </p:nvSpPr>
        <p:spPr>
          <a:xfrm>
            <a:off x="229870" y="4057650"/>
            <a:ext cx="7778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K-means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6" name="object 456"/>
          <p:cNvSpPr/>
          <p:nvPr/>
        </p:nvSpPr>
        <p:spPr>
          <a:xfrm>
            <a:off x="4116070" y="811530"/>
            <a:ext cx="3655060" cy="2667000"/>
          </a:xfrm>
          <a:custGeom>
            <a:avLst/>
            <a:gdLst/>
            <a:ahLst/>
            <a:cxnLst/>
            <a:rect l="l" t="t" r="r" b="b"/>
            <a:pathLst>
              <a:path w="3655059" h="2667000">
                <a:moveTo>
                  <a:pt x="0" y="2667000"/>
                </a:moveTo>
                <a:lnTo>
                  <a:pt x="3655060" y="2667000"/>
                </a:lnTo>
                <a:lnTo>
                  <a:pt x="365506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886959" y="1018539"/>
            <a:ext cx="2228850" cy="2223770"/>
          </a:xfrm>
          <a:custGeom>
            <a:avLst/>
            <a:gdLst/>
            <a:ahLst/>
            <a:cxnLst/>
            <a:rect l="l" t="t" r="r" b="b"/>
            <a:pathLst>
              <a:path w="2228850" h="2223770">
                <a:moveTo>
                  <a:pt x="0" y="2223770"/>
                </a:moveTo>
                <a:lnTo>
                  <a:pt x="0" y="0"/>
                </a:lnTo>
                <a:lnTo>
                  <a:pt x="2228849" y="0"/>
                </a:lnTo>
                <a:lnTo>
                  <a:pt x="2228849" y="2223770"/>
                </a:lnTo>
                <a:lnTo>
                  <a:pt x="0" y="2223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886959" y="1018539"/>
            <a:ext cx="2228850" cy="2223770"/>
          </a:xfrm>
          <a:custGeom>
            <a:avLst/>
            <a:gdLst/>
            <a:ahLst/>
            <a:cxnLst/>
            <a:rect l="l" t="t" r="r" b="b"/>
            <a:pathLst>
              <a:path w="2228850" h="2223770">
                <a:moveTo>
                  <a:pt x="0" y="2223770"/>
                </a:moveTo>
                <a:lnTo>
                  <a:pt x="0" y="0"/>
                </a:lnTo>
                <a:lnTo>
                  <a:pt x="2228849" y="0"/>
                </a:lnTo>
                <a:lnTo>
                  <a:pt x="2228849" y="2223770"/>
                </a:lnTo>
                <a:lnTo>
                  <a:pt x="0" y="2223770"/>
                </a:lnTo>
                <a:close/>
              </a:path>
            </a:pathLst>
          </a:custGeom>
          <a:ln w="57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886959" y="3242310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84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886959" y="1018539"/>
            <a:ext cx="0" cy="2223770"/>
          </a:xfrm>
          <a:custGeom>
            <a:avLst/>
            <a:gdLst/>
            <a:ahLst/>
            <a:cxnLst/>
            <a:rect l="l" t="t" r="r" b="b"/>
            <a:pathLst>
              <a:path h="2223770">
                <a:moveTo>
                  <a:pt x="0" y="222377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886959" y="3225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 txBox="1"/>
          <p:nvPr/>
        </p:nvSpPr>
        <p:spPr>
          <a:xfrm>
            <a:off x="4851400" y="328549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463" name="object 463"/>
          <p:cNvSpPr/>
          <p:nvPr/>
        </p:nvSpPr>
        <p:spPr>
          <a:xfrm>
            <a:off x="5331459" y="3225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 txBox="1"/>
          <p:nvPr/>
        </p:nvSpPr>
        <p:spPr>
          <a:xfrm>
            <a:off x="5257800" y="32854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465" name="object 465"/>
          <p:cNvSpPr/>
          <p:nvPr/>
        </p:nvSpPr>
        <p:spPr>
          <a:xfrm>
            <a:off x="5775959" y="3225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 txBox="1"/>
          <p:nvPr/>
        </p:nvSpPr>
        <p:spPr>
          <a:xfrm>
            <a:off x="5702300" y="32854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467" name="object 467"/>
          <p:cNvSpPr/>
          <p:nvPr/>
        </p:nvSpPr>
        <p:spPr>
          <a:xfrm>
            <a:off x="6226809" y="3225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 txBox="1"/>
          <p:nvPr/>
        </p:nvSpPr>
        <p:spPr>
          <a:xfrm>
            <a:off x="6151879" y="32854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469" name="object 469"/>
          <p:cNvSpPr/>
          <p:nvPr/>
        </p:nvSpPr>
        <p:spPr>
          <a:xfrm>
            <a:off x="6671309" y="3225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 txBox="1"/>
          <p:nvPr/>
        </p:nvSpPr>
        <p:spPr>
          <a:xfrm>
            <a:off x="6596380" y="32854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471" name="object 471"/>
          <p:cNvSpPr/>
          <p:nvPr/>
        </p:nvSpPr>
        <p:spPr>
          <a:xfrm>
            <a:off x="7115809" y="3225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 txBox="1"/>
          <p:nvPr/>
        </p:nvSpPr>
        <p:spPr>
          <a:xfrm>
            <a:off x="7080250" y="328549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73" name="object 473"/>
          <p:cNvSpPr/>
          <p:nvPr/>
        </p:nvSpPr>
        <p:spPr>
          <a:xfrm>
            <a:off x="4886959" y="324231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 txBox="1"/>
          <p:nvPr/>
        </p:nvSpPr>
        <p:spPr>
          <a:xfrm>
            <a:off x="4795520" y="320675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475" name="object 475"/>
          <p:cNvSpPr/>
          <p:nvPr/>
        </p:nvSpPr>
        <p:spPr>
          <a:xfrm>
            <a:off x="4886959" y="302387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 txBox="1"/>
          <p:nvPr/>
        </p:nvSpPr>
        <p:spPr>
          <a:xfrm>
            <a:off x="4723129" y="298704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77" name="object 477"/>
          <p:cNvSpPr/>
          <p:nvPr/>
        </p:nvSpPr>
        <p:spPr>
          <a:xfrm>
            <a:off x="4886959" y="279781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 txBox="1"/>
          <p:nvPr/>
        </p:nvSpPr>
        <p:spPr>
          <a:xfrm>
            <a:off x="4723129" y="276225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479" name="object 479"/>
          <p:cNvSpPr/>
          <p:nvPr/>
        </p:nvSpPr>
        <p:spPr>
          <a:xfrm>
            <a:off x="4886959" y="257810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 txBox="1"/>
          <p:nvPr/>
        </p:nvSpPr>
        <p:spPr>
          <a:xfrm>
            <a:off x="4723129" y="254254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481" name="object 481"/>
          <p:cNvSpPr/>
          <p:nvPr/>
        </p:nvSpPr>
        <p:spPr>
          <a:xfrm>
            <a:off x="4886959" y="235331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 txBox="1"/>
          <p:nvPr/>
        </p:nvSpPr>
        <p:spPr>
          <a:xfrm>
            <a:off x="4723129" y="231647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483" name="object 483"/>
          <p:cNvSpPr/>
          <p:nvPr/>
        </p:nvSpPr>
        <p:spPr>
          <a:xfrm>
            <a:off x="4886959" y="213360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 txBox="1"/>
          <p:nvPr/>
        </p:nvSpPr>
        <p:spPr>
          <a:xfrm>
            <a:off x="4723129" y="209804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485" name="object 485"/>
          <p:cNvSpPr/>
          <p:nvPr/>
        </p:nvSpPr>
        <p:spPr>
          <a:xfrm>
            <a:off x="4886959" y="190881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 txBox="1"/>
          <p:nvPr/>
        </p:nvSpPr>
        <p:spPr>
          <a:xfrm>
            <a:off x="4723129" y="187197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487" name="object 487"/>
          <p:cNvSpPr/>
          <p:nvPr/>
        </p:nvSpPr>
        <p:spPr>
          <a:xfrm>
            <a:off x="4886959" y="16827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 txBox="1"/>
          <p:nvPr/>
        </p:nvSpPr>
        <p:spPr>
          <a:xfrm>
            <a:off x="4723129" y="16471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489" name="object 489"/>
          <p:cNvSpPr/>
          <p:nvPr/>
        </p:nvSpPr>
        <p:spPr>
          <a:xfrm>
            <a:off x="4886959" y="146431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 txBox="1"/>
          <p:nvPr/>
        </p:nvSpPr>
        <p:spPr>
          <a:xfrm>
            <a:off x="4723129" y="142747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491" name="object 491"/>
          <p:cNvSpPr/>
          <p:nvPr/>
        </p:nvSpPr>
        <p:spPr>
          <a:xfrm>
            <a:off x="4886959" y="12382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 txBox="1"/>
          <p:nvPr/>
        </p:nvSpPr>
        <p:spPr>
          <a:xfrm>
            <a:off x="4723129" y="12026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493" name="object 493"/>
          <p:cNvSpPr/>
          <p:nvPr/>
        </p:nvSpPr>
        <p:spPr>
          <a:xfrm>
            <a:off x="4886959" y="101853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 txBox="1"/>
          <p:nvPr/>
        </p:nvSpPr>
        <p:spPr>
          <a:xfrm>
            <a:off x="4795520" y="982979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95" name="object 495"/>
          <p:cNvSpPr/>
          <p:nvPr/>
        </p:nvSpPr>
        <p:spPr>
          <a:xfrm>
            <a:off x="5708650" y="10414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15239" y="21589"/>
                </a:moveTo>
                <a:lnTo>
                  <a:pt x="7620" y="21589"/>
                </a:lnTo>
                <a:lnTo>
                  <a:pt x="10160" y="22860"/>
                </a:lnTo>
                <a:lnTo>
                  <a:pt x="13970" y="22860"/>
                </a:lnTo>
                <a:lnTo>
                  <a:pt x="15239" y="21589"/>
                </a:lnTo>
                <a:close/>
              </a:path>
              <a:path w="22860" h="22859">
                <a:moveTo>
                  <a:pt x="15239" y="0"/>
                </a:moveTo>
                <a:lnTo>
                  <a:pt x="7620" y="0"/>
                </a:lnTo>
                <a:lnTo>
                  <a:pt x="6350" y="1270"/>
                </a:lnTo>
                <a:lnTo>
                  <a:pt x="3810" y="2539"/>
                </a:lnTo>
                <a:lnTo>
                  <a:pt x="2539" y="3810"/>
                </a:lnTo>
                <a:lnTo>
                  <a:pt x="2539" y="5079"/>
                </a:lnTo>
                <a:lnTo>
                  <a:pt x="1270" y="7620"/>
                </a:lnTo>
                <a:lnTo>
                  <a:pt x="0" y="8889"/>
                </a:lnTo>
                <a:lnTo>
                  <a:pt x="0" y="13970"/>
                </a:lnTo>
                <a:lnTo>
                  <a:pt x="2539" y="16510"/>
                </a:lnTo>
                <a:lnTo>
                  <a:pt x="2539" y="19050"/>
                </a:lnTo>
                <a:lnTo>
                  <a:pt x="3810" y="20320"/>
                </a:lnTo>
                <a:lnTo>
                  <a:pt x="6350" y="21589"/>
                </a:lnTo>
                <a:lnTo>
                  <a:pt x="17779" y="21589"/>
                </a:lnTo>
                <a:lnTo>
                  <a:pt x="20320" y="19050"/>
                </a:lnTo>
                <a:lnTo>
                  <a:pt x="21589" y="16510"/>
                </a:lnTo>
                <a:lnTo>
                  <a:pt x="21589" y="15239"/>
                </a:lnTo>
                <a:lnTo>
                  <a:pt x="22860" y="13970"/>
                </a:lnTo>
                <a:lnTo>
                  <a:pt x="22860" y="8889"/>
                </a:lnTo>
                <a:lnTo>
                  <a:pt x="21589" y="7620"/>
                </a:lnTo>
                <a:lnTo>
                  <a:pt x="21589" y="5079"/>
                </a:lnTo>
                <a:lnTo>
                  <a:pt x="17779" y="1270"/>
                </a:lnTo>
                <a:lnTo>
                  <a:pt x="152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043419" y="252730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17779" y="2539"/>
                </a:moveTo>
                <a:lnTo>
                  <a:pt x="3809" y="2539"/>
                </a:lnTo>
                <a:lnTo>
                  <a:pt x="2539" y="5079"/>
                </a:lnTo>
                <a:lnTo>
                  <a:pt x="0" y="7620"/>
                </a:lnTo>
                <a:lnTo>
                  <a:pt x="0" y="15239"/>
                </a:lnTo>
                <a:lnTo>
                  <a:pt x="1270" y="17779"/>
                </a:lnTo>
                <a:lnTo>
                  <a:pt x="6350" y="22860"/>
                </a:lnTo>
                <a:lnTo>
                  <a:pt x="13970" y="22860"/>
                </a:lnTo>
                <a:lnTo>
                  <a:pt x="16509" y="21589"/>
                </a:lnTo>
                <a:lnTo>
                  <a:pt x="20320" y="17779"/>
                </a:lnTo>
                <a:lnTo>
                  <a:pt x="21589" y="15239"/>
                </a:lnTo>
                <a:lnTo>
                  <a:pt x="21589" y="7620"/>
                </a:lnTo>
                <a:lnTo>
                  <a:pt x="19050" y="5079"/>
                </a:lnTo>
                <a:lnTo>
                  <a:pt x="17779" y="2539"/>
                </a:lnTo>
                <a:close/>
              </a:path>
              <a:path w="21590" h="22860">
                <a:moveTo>
                  <a:pt x="12700" y="0"/>
                </a:moveTo>
                <a:lnTo>
                  <a:pt x="8889" y="0"/>
                </a:lnTo>
                <a:lnTo>
                  <a:pt x="6350" y="1270"/>
                </a:lnTo>
                <a:lnTo>
                  <a:pt x="5079" y="2539"/>
                </a:lnTo>
                <a:lnTo>
                  <a:pt x="16509" y="2539"/>
                </a:lnTo>
                <a:lnTo>
                  <a:pt x="13970" y="1270"/>
                </a:lnTo>
                <a:lnTo>
                  <a:pt x="12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231890" y="242062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7780" y="1269"/>
                </a:moveTo>
                <a:lnTo>
                  <a:pt x="6350" y="1269"/>
                </a:lnTo>
                <a:lnTo>
                  <a:pt x="3810" y="2539"/>
                </a:lnTo>
                <a:lnTo>
                  <a:pt x="2539" y="3809"/>
                </a:lnTo>
                <a:lnTo>
                  <a:pt x="1270" y="6350"/>
                </a:lnTo>
                <a:lnTo>
                  <a:pt x="1270" y="7619"/>
                </a:lnTo>
                <a:lnTo>
                  <a:pt x="0" y="8889"/>
                </a:lnTo>
                <a:lnTo>
                  <a:pt x="0" y="13969"/>
                </a:lnTo>
                <a:lnTo>
                  <a:pt x="1270" y="15239"/>
                </a:lnTo>
                <a:lnTo>
                  <a:pt x="1270" y="17779"/>
                </a:lnTo>
                <a:lnTo>
                  <a:pt x="3810" y="20319"/>
                </a:lnTo>
                <a:lnTo>
                  <a:pt x="6350" y="21589"/>
                </a:lnTo>
                <a:lnTo>
                  <a:pt x="7620" y="22859"/>
                </a:lnTo>
                <a:lnTo>
                  <a:pt x="15239" y="22859"/>
                </a:lnTo>
                <a:lnTo>
                  <a:pt x="17780" y="21589"/>
                </a:lnTo>
                <a:lnTo>
                  <a:pt x="21589" y="17779"/>
                </a:lnTo>
                <a:lnTo>
                  <a:pt x="22860" y="15239"/>
                </a:lnTo>
                <a:lnTo>
                  <a:pt x="22860" y="7619"/>
                </a:lnTo>
                <a:lnTo>
                  <a:pt x="21589" y="6350"/>
                </a:lnTo>
                <a:lnTo>
                  <a:pt x="20320" y="3809"/>
                </a:lnTo>
                <a:lnTo>
                  <a:pt x="17780" y="1269"/>
                </a:lnTo>
                <a:close/>
              </a:path>
              <a:path w="22860" h="22860">
                <a:moveTo>
                  <a:pt x="13970" y="0"/>
                </a:moveTo>
                <a:lnTo>
                  <a:pt x="10160" y="0"/>
                </a:lnTo>
                <a:lnTo>
                  <a:pt x="7620" y="1269"/>
                </a:lnTo>
                <a:lnTo>
                  <a:pt x="15239" y="1269"/>
                </a:lnTo>
                <a:lnTo>
                  <a:pt x="139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360670" y="181863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360670" y="181863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078729" y="148081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40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078729" y="148081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40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523229" y="21844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651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5523229" y="21844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9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941819" y="168275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33020" y="0"/>
                </a:moveTo>
                <a:lnTo>
                  <a:pt x="0" y="0"/>
                </a:lnTo>
                <a:lnTo>
                  <a:pt x="16509" y="2921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941819" y="168275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16509" y="29210"/>
                </a:moveTo>
                <a:lnTo>
                  <a:pt x="33020" y="0"/>
                </a:lnTo>
                <a:lnTo>
                  <a:pt x="0" y="0"/>
                </a:lnTo>
                <a:lnTo>
                  <a:pt x="16509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5652770" y="20154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0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5652770" y="20154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09" y="27939"/>
                </a:moveTo>
                <a:lnTo>
                  <a:pt x="3428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5224779" y="14579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34290" y="0"/>
                </a:moveTo>
                <a:lnTo>
                  <a:pt x="0" y="0"/>
                </a:lnTo>
                <a:lnTo>
                  <a:pt x="1778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5224779" y="14579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17780" y="27939"/>
                </a:moveTo>
                <a:lnTo>
                  <a:pt x="34290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367779" y="18973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4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367779" y="18973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40"/>
                </a:moveTo>
                <a:lnTo>
                  <a:pt x="33020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682740" y="1120139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09">
                <a:moveTo>
                  <a:pt x="33019" y="0"/>
                </a:moveTo>
                <a:lnTo>
                  <a:pt x="0" y="0"/>
                </a:lnTo>
                <a:lnTo>
                  <a:pt x="16509" y="2921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682740" y="1120139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09">
                <a:moveTo>
                  <a:pt x="16509" y="29210"/>
                </a:moveTo>
                <a:lnTo>
                  <a:pt x="33019" y="0"/>
                </a:lnTo>
                <a:lnTo>
                  <a:pt x="0" y="0"/>
                </a:lnTo>
                <a:lnTo>
                  <a:pt x="16509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5534659" y="1316989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09">
                <a:moveTo>
                  <a:pt x="33019" y="0"/>
                </a:moveTo>
                <a:lnTo>
                  <a:pt x="0" y="0"/>
                </a:lnTo>
                <a:lnTo>
                  <a:pt x="16510" y="2921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534659" y="1316989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09">
                <a:moveTo>
                  <a:pt x="16510" y="29210"/>
                </a:moveTo>
                <a:lnTo>
                  <a:pt x="33019" y="0"/>
                </a:lnTo>
                <a:lnTo>
                  <a:pt x="0" y="0"/>
                </a:lnTo>
                <a:lnTo>
                  <a:pt x="1651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457950" y="20383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457950" y="20383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342890" y="105791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09">
                <a:moveTo>
                  <a:pt x="34289" y="0"/>
                </a:moveTo>
                <a:lnTo>
                  <a:pt x="0" y="0"/>
                </a:lnTo>
                <a:lnTo>
                  <a:pt x="17780" y="2921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342890" y="105791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09">
                <a:moveTo>
                  <a:pt x="17780" y="29210"/>
                </a:moveTo>
                <a:lnTo>
                  <a:pt x="34289" y="0"/>
                </a:lnTo>
                <a:lnTo>
                  <a:pt x="0" y="0"/>
                </a:lnTo>
                <a:lnTo>
                  <a:pt x="1778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907530" y="115951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40">
                <a:moveTo>
                  <a:pt x="34290" y="0"/>
                </a:moveTo>
                <a:lnTo>
                  <a:pt x="0" y="0"/>
                </a:lnTo>
                <a:lnTo>
                  <a:pt x="1651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907530" y="115951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40">
                <a:moveTo>
                  <a:pt x="16510" y="27939"/>
                </a:moveTo>
                <a:lnTo>
                  <a:pt x="3429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513830" y="130048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40">
                <a:moveTo>
                  <a:pt x="34290" y="0"/>
                </a:moveTo>
                <a:lnTo>
                  <a:pt x="0" y="0"/>
                </a:lnTo>
                <a:lnTo>
                  <a:pt x="16510" y="2794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513830" y="130048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40">
                <a:moveTo>
                  <a:pt x="16510" y="27940"/>
                </a:moveTo>
                <a:lnTo>
                  <a:pt x="34290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282690" y="113156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34289" y="0"/>
                </a:moveTo>
                <a:lnTo>
                  <a:pt x="0" y="0"/>
                </a:lnTo>
                <a:lnTo>
                  <a:pt x="1651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282690" y="113156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16510" y="27939"/>
                </a:moveTo>
                <a:lnTo>
                  <a:pt x="3428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384290" y="196468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89" y="0"/>
                </a:moveTo>
                <a:lnTo>
                  <a:pt x="0" y="0"/>
                </a:lnTo>
                <a:lnTo>
                  <a:pt x="16510" y="2921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384290" y="196468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6510" y="29210"/>
                </a:moveTo>
                <a:lnTo>
                  <a:pt x="34289" y="0"/>
                </a:lnTo>
                <a:lnTo>
                  <a:pt x="0" y="0"/>
                </a:lnTo>
                <a:lnTo>
                  <a:pt x="1651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477509" y="209931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89" y="0"/>
                </a:moveTo>
                <a:lnTo>
                  <a:pt x="0" y="0"/>
                </a:lnTo>
                <a:lnTo>
                  <a:pt x="17779" y="2921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5477509" y="209931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7779" y="29210"/>
                </a:moveTo>
                <a:lnTo>
                  <a:pt x="34289" y="0"/>
                </a:lnTo>
                <a:lnTo>
                  <a:pt x="0" y="0"/>
                </a:lnTo>
                <a:lnTo>
                  <a:pt x="17779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108700" y="161036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108700" y="161036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182359" y="203200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33019" y="0"/>
                </a:moveTo>
                <a:lnTo>
                  <a:pt x="0" y="0"/>
                </a:lnTo>
                <a:lnTo>
                  <a:pt x="16510" y="2921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6182359" y="203200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16510" y="29210"/>
                </a:moveTo>
                <a:lnTo>
                  <a:pt x="33019" y="0"/>
                </a:lnTo>
                <a:lnTo>
                  <a:pt x="0" y="0"/>
                </a:lnTo>
                <a:lnTo>
                  <a:pt x="1651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428740" y="16891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8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428740" y="16891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89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490970" y="14922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40">
                <a:moveTo>
                  <a:pt x="34289" y="0"/>
                </a:moveTo>
                <a:lnTo>
                  <a:pt x="0" y="0"/>
                </a:lnTo>
                <a:lnTo>
                  <a:pt x="1650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490970" y="14922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40">
                <a:moveTo>
                  <a:pt x="16509" y="27939"/>
                </a:moveTo>
                <a:lnTo>
                  <a:pt x="3428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918959" y="137921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40">
                <a:moveTo>
                  <a:pt x="34290" y="0"/>
                </a:moveTo>
                <a:lnTo>
                  <a:pt x="0" y="0"/>
                </a:lnTo>
                <a:lnTo>
                  <a:pt x="1651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918959" y="137921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40">
                <a:moveTo>
                  <a:pt x="16510" y="27939"/>
                </a:moveTo>
                <a:lnTo>
                  <a:pt x="3429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990590" y="188087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990590" y="188087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6638290" y="144653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40">
                <a:moveTo>
                  <a:pt x="33019" y="0"/>
                </a:moveTo>
                <a:lnTo>
                  <a:pt x="0" y="0"/>
                </a:lnTo>
                <a:lnTo>
                  <a:pt x="16509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6638290" y="144653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40">
                <a:moveTo>
                  <a:pt x="16509" y="27940"/>
                </a:moveTo>
                <a:lnTo>
                  <a:pt x="3301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933440" y="21678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8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933440" y="21678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89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624829" y="15938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40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624829" y="15938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40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5326379" y="20662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651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326379" y="20662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9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982209" y="12446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982209" y="12446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6490970" y="140208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40">
                <a:moveTo>
                  <a:pt x="34289" y="0"/>
                </a:moveTo>
                <a:lnTo>
                  <a:pt x="0" y="0"/>
                </a:lnTo>
                <a:lnTo>
                  <a:pt x="1650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6490970" y="140208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40">
                <a:moveTo>
                  <a:pt x="16509" y="27940"/>
                </a:moveTo>
                <a:lnTo>
                  <a:pt x="3428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477509" y="12446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477509" y="12446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995670" y="12890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34289" y="0"/>
                </a:moveTo>
                <a:lnTo>
                  <a:pt x="0" y="0"/>
                </a:lnTo>
                <a:lnTo>
                  <a:pt x="1650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995670" y="12890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16509" y="27939"/>
                </a:moveTo>
                <a:lnTo>
                  <a:pt x="3428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055870" y="12446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5055870" y="12446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208270" y="192023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0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208270" y="192023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09" y="27939"/>
                </a:moveTo>
                <a:lnTo>
                  <a:pt x="3428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287009" y="13462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40">
                <a:moveTo>
                  <a:pt x="33019" y="0"/>
                </a:moveTo>
                <a:lnTo>
                  <a:pt x="0" y="0"/>
                </a:lnTo>
                <a:lnTo>
                  <a:pt x="16510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287009" y="13462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40">
                <a:moveTo>
                  <a:pt x="16510" y="27939"/>
                </a:moveTo>
                <a:lnTo>
                  <a:pt x="3301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6164579" y="192023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778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6164579" y="192023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90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479540" y="16611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89" y="0"/>
                </a:moveTo>
                <a:lnTo>
                  <a:pt x="0" y="0"/>
                </a:lnTo>
                <a:lnTo>
                  <a:pt x="1778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6479540" y="16611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7780" y="27939"/>
                </a:moveTo>
                <a:lnTo>
                  <a:pt x="34289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7082790" y="166623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7082790" y="166623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270500" y="175132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4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5270500" y="175132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40"/>
                </a:moveTo>
                <a:lnTo>
                  <a:pt x="33020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337809" y="16446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19" y="0"/>
                </a:moveTo>
                <a:lnTo>
                  <a:pt x="0" y="0"/>
                </a:lnTo>
                <a:lnTo>
                  <a:pt x="16510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337809" y="16446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39"/>
                </a:moveTo>
                <a:lnTo>
                  <a:pt x="3301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157470" y="17513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0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157470" y="17513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09" y="27940"/>
                </a:moveTo>
                <a:lnTo>
                  <a:pt x="3428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5027929" y="17627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651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027929" y="17627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9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6350000" y="20040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6350000" y="20040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7082790" y="15938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40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7082790" y="15938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40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772909" y="172847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772909" y="172847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5933440" y="120523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34289" y="0"/>
                </a:moveTo>
                <a:lnTo>
                  <a:pt x="0" y="0"/>
                </a:lnTo>
                <a:lnTo>
                  <a:pt x="17780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933440" y="120523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17780" y="27940"/>
                </a:moveTo>
                <a:lnTo>
                  <a:pt x="34289" y="0"/>
                </a:lnTo>
                <a:lnTo>
                  <a:pt x="0" y="0"/>
                </a:lnTo>
                <a:lnTo>
                  <a:pt x="1778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641340" y="190881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1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641340" y="190881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8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6733540" y="18465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19" y="0"/>
                </a:moveTo>
                <a:lnTo>
                  <a:pt x="0" y="0"/>
                </a:lnTo>
                <a:lnTo>
                  <a:pt x="16509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6733540" y="18465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09" y="27940"/>
                </a:moveTo>
                <a:lnTo>
                  <a:pt x="3301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6710680" y="12446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40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6710680" y="12446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40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5833109" y="205486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19" y="0"/>
                </a:moveTo>
                <a:lnTo>
                  <a:pt x="0" y="0"/>
                </a:lnTo>
                <a:lnTo>
                  <a:pt x="16510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5833109" y="205486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39"/>
                </a:moveTo>
                <a:lnTo>
                  <a:pt x="3301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5613400" y="18351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1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5613400" y="18351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8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6164579" y="14071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34290" y="0"/>
                </a:moveTo>
                <a:lnTo>
                  <a:pt x="0" y="0"/>
                </a:lnTo>
                <a:lnTo>
                  <a:pt x="1778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6164579" y="14071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17780" y="27939"/>
                </a:moveTo>
                <a:lnTo>
                  <a:pt x="34290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5798820" y="21678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0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5798820" y="21678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09" y="27939"/>
                </a:moveTo>
                <a:lnTo>
                  <a:pt x="3428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6035040" y="11938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34289" y="0"/>
                </a:moveTo>
                <a:lnTo>
                  <a:pt x="0" y="0"/>
                </a:lnTo>
                <a:lnTo>
                  <a:pt x="1778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6035040" y="11938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17780" y="27939"/>
                </a:moveTo>
                <a:lnTo>
                  <a:pt x="34289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5421629" y="135128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34290" y="0"/>
                </a:moveTo>
                <a:lnTo>
                  <a:pt x="0" y="0"/>
                </a:lnTo>
                <a:lnTo>
                  <a:pt x="17780" y="2794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5421629" y="135128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17780" y="27940"/>
                </a:moveTo>
                <a:lnTo>
                  <a:pt x="34290" y="0"/>
                </a:lnTo>
                <a:lnTo>
                  <a:pt x="0" y="0"/>
                </a:lnTo>
                <a:lnTo>
                  <a:pt x="1778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6113779" y="11264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34290" y="0"/>
                </a:moveTo>
                <a:lnTo>
                  <a:pt x="0" y="0"/>
                </a:lnTo>
                <a:lnTo>
                  <a:pt x="1778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6113779" y="11264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17780" y="27939"/>
                </a:moveTo>
                <a:lnTo>
                  <a:pt x="34290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6153150" y="19316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6153150" y="19316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6800850" y="20383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90" y="0"/>
                </a:moveTo>
                <a:lnTo>
                  <a:pt x="0" y="0"/>
                </a:lnTo>
                <a:lnTo>
                  <a:pt x="16509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6800850" y="20383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6509" y="27939"/>
                </a:moveTo>
                <a:lnTo>
                  <a:pt x="34290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962650" y="152526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40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5962650" y="152526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40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6631940" y="147446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40">
                <a:moveTo>
                  <a:pt x="34289" y="0"/>
                </a:moveTo>
                <a:lnTo>
                  <a:pt x="0" y="0"/>
                </a:lnTo>
                <a:lnTo>
                  <a:pt x="1650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6631940" y="147446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40">
                <a:moveTo>
                  <a:pt x="16509" y="27939"/>
                </a:moveTo>
                <a:lnTo>
                  <a:pt x="3428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005070" y="184657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005070" y="184657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40"/>
                </a:moveTo>
                <a:lnTo>
                  <a:pt x="34289" y="0"/>
                </a:lnTo>
                <a:lnTo>
                  <a:pt x="0" y="0"/>
                </a:lnTo>
                <a:lnTo>
                  <a:pt x="1777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6243320" y="185166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89" y="0"/>
                </a:moveTo>
                <a:lnTo>
                  <a:pt x="0" y="0"/>
                </a:lnTo>
                <a:lnTo>
                  <a:pt x="16509" y="2921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6243320" y="185166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6509" y="29210"/>
                </a:moveTo>
                <a:lnTo>
                  <a:pt x="34289" y="0"/>
                </a:lnTo>
                <a:lnTo>
                  <a:pt x="0" y="0"/>
                </a:lnTo>
                <a:lnTo>
                  <a:pt x="16509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5782309" y="291083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5798820" y="2894329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5787390" y="28994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5787390" y="28994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999990" y="238760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5016500" y="236982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5005070" y="237617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5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5005070" y="237617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5523229" y="265176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5539740" y="263525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5528309" y="26403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5528309" y="26403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6294120" y="319151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6310629" y="31750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6299200" y="31813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6299200" y="31813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5477509" y="251713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5495290" y="249936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5483859" y="250571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5483859" y="250571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5546090" y="274192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5562600" y="272542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5551170" y="27305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5551170" y="27305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5444490" y="289941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5461000" y="288290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5449570" y="28879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5449570" y="28879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6148070" y="286638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6164579" y="284861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153150" y="285496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6153150" y="285496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4914900" y="260096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4932679" y="258445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4921250" y="25895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4921250" y="25895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4886959" y="251078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4903470" y="2494279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4893309" y="249936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4893309" y="249936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062220" y="284861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5078729" y="28321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5067300" y="28371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5067300" y="28371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5016500" y="258445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5033009" y="256667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5022850" y="257302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5022850" y="257302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4954270" y="275843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4972050" y="274192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4960620" y="274701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4960620" y="274701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5314950" y="249427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5331459" y="247777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5320029" y="24828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5320029" y="24828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6215379" y="306832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6231890" y="305181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6221729" y="305688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9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6221729" y="305688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9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5477509" y="306323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5495290" y="304546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5483859" y="30518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5483859" y="30518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6085840" y="293877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6103620" y="292227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6092190" y="292735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6092190" y="292735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5488940" y="283717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5506720" y="282067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5495290" y="28257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5495290" y="28257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5624829" y="277622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5641340" y="275843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5629909" y="276478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5629909" y="276478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5439409" y="251078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5455920" y="2494279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5444490" y="249936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5444490" y="249936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062220" y="295021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5078729" y="293370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067300" y="29387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5067300" y="29387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5410200" y="247142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5427979" y="245491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5416550" y="245998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5416550" y="245998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5866129" y="284861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5883909" y="28321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5872479" y="283717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9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5872479" y="283717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9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977129" y="318642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994909" y="316992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982209" y="31750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982209" y="31750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5770879" y="304037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5787390" y="302387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5775959" y="30289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5775959" y="30289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5601970" y="303402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5618479" y="301752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5608320" y="302387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8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5608320" y="302387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8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5787390" y="278765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5805170" y="276987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5793740" y="277622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8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5793740" y="277622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8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5203190" y="293370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5219700" y="291592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5208270" y="292227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5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5208270" y="292227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6913880" y="311340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3428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6913880" y="309626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0" y="0"/>
                </a:moveTo>
                <a:lnTo>
                  <a:pt x="33020" y="0"/>
                </a:lnTo>
                <a:lnTo>
                  <a:pt x="33020" y="34289"/>
                </a:lnTo>
                <a:lnTo>
                  <a:pt x="0" y="34289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6902450" y="281495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3428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6902450" y="279781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0" y="0"/>
                </a:moveTo>
                <a:lnTo>
                  <a:pt x="33020" y="0"/>
                </a:lnTo>
                <a:lnTo>
                  <a:pt x="33020" y="34289"/>
                </a:lnTo>
                <a:lnTo>
                  <a:pt x="0" y="34289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6835140" y="237045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3428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6835140" y="235331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0" y="0"/>
                </a:moveTo>
                <a:lnTo>
                  <a:pt x="33019" y="0"/>
                </a:lnTo>
                <a:lnTo>
                  <a:pt x="33019" y="34289"/>
                </a:lnTo>
                <a:lnTo>
                  <a:pt x="0" y="34289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6576059" y="303466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3428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6576059" y="301752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0" y="0"/>
                </a:moveTo>
                <a:lnTo>
                  <a:pt x="33020" y="0"/>
                </a:lnTo>
                <a:lnTo>
                  <a:pt x="33020" y="34289"/>
                </a:lnTo>
                <a:lnTo>
                  <a:pt x="0" y="34289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6930390" y="307975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3302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6930390" y="306323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90" h="33019">
                <a:moveTo>
                  <a:pt x="0" y="0"/>
                </a:moveTo>
                <a:lnTo>
                  <a:pt x="34289" y="0"/>
                </a:lnTo>
                <a:lnTo>
                  <a:pt x="34289" y="33020"/>
                </a:lnTo>
                <a:lnTo>
                  <a:pt x="0" y="33020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6654800" y="2849245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3428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6654800" y="283210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0" y="0"/>
                </a:moveTo>
                <a:lnTo>
                  <a:pt x="33020" y="0"/>
                </a:lnTo>
                <a:lnTo>
                  <a:pt x="33020" y="34289"/>
                </a:lnTo>
                <a:lnTo>
                  <a:pt x="0" y="34289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6536690" y="278130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3302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6536690" y="276478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0" y="0"/>
                </a:moveTo>
                <a:lnTo>
                  <a:pt x="33019" y="0"/>
                </a:lnTo>
                <a:lnTo>
                  <a:pt x="33019" y="33020"/>
                </a:lnTo>
                <a:lnTo>
                  <a:pt x="0" y="33020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6638290" y="308546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3428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6638290" y="306832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0" y="0"/>
                </a:moveTo>
                <a:lnTo>
                  <a:pt x="33019" y="0"/>
                </a:lnTo>
                <a:lnTo>
                  <a:pt x="33019" y="34289"/>
                </a:lnTo>
                <a:lnTo>
                  <a:pt x="0" y="34289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6755130" y="262890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3302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6755130" y="261238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90" h="33019">
                <a:moveTo>
                  <a:pt x="0" y="0"/>
                </a:moveTo>
                <a:lnTo>
                  <a:pt x="34290" y="0"/>
                </a:lnTo>
                <a:lnTo>
                  <a:pt x="34290" y="33020"/>
                </a:lnTo>
                <a:lnTo>
                  <a:pt x="0" y="33020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 txBox="1"/>
          <p:nvPr/>
        </p:nvSpPr>
        <p:spPr>
          <a:xfrm>
            <a:off x="4116070" y="3428020"/>
            <a:ext cx="3655060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 algn="ctr">
              <a:lnSpc>
                <a:spcPts val="1019"/>
              </a:lnSpc>
            </a:pPr>
            <a:r>
              <a:rPr sz="1000" spc="52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9" name="object 749"/>
          <p:cNvSpPr txBox="1"/>
          <p:nvPr/>
        </p:nvSpPr>
        <p:spPr>
          <a:xfrm>
            <a:off x="4604041" y="2030729"/>
            <a:ext cx="154940" cy="154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0" name="object 750"/>
          <p:cNvSpPr txBox="1"/>
          <p:nvPr/>
        </p:nvSpPr>
        <p:spPr>
          <a:xfrm>
            <a:off x="7545069" y="1771650"/>
            <a:ext cx="79121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DBSCAN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1" name="object 751"/>
          <p:cNvSpPr/>
          <p:nvPr/>
        </p:nvSpPr>
        <p:spPr>
          <a:xfrm>
            <a:off x="4116070" y="3477259"/>
            <a:ext cx="3657600" cy="2747010"/>
          </a:xfrm>
          <a:custGeom>
            <a:avLst/>
            <a:gdLst/>
            <a:ahLst/>
            <a:cxnLst/>
            <a:rect l="l" t="t" r="r" b="b"/>
            <a:pathLst>
              <a:path w="3657600" h="2747010">
                <a:moveTo>
                  <a:pt x="0" y="0"/>
                </a:moveTo>
                <a:lnTo>
                  <a:pt x="3657600" y="0"/>
                </a:lnTo>
                <a:lnTo>
                  <a:pt x="3657600" y="2747010"/>
                </a:lnTo>
                <a:lnTo>
                  <a:pt x="0" y="27470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886959" y="3685540"/>
            <a:ext cx="2228850" cy="2223770"/>
          </a:xfrm>
          <a:custGeom>
            <a:avLst/>
            <a:gdLst/>
            <a:ahLst/>
            <a:cxnLst/>
            <a:rect l="l" t="t" r="r" b="b"/>
            <a:pathLst>
              <a:path w="2228850" h="2223770">
                <a:moveTo>
                  <a:pt x="0" y="2223770"/>
                </a:moveTo>
                <a:lnTo>
                  <a:pt x="0" y="0"/>
                </a:lnTo>
                <a:lnTo>
                  <a:pt x="2228849" y="0"/>
                </a:lnTo>
                <a:lnTo>
                  <a:pt x="2228849" y="2223770"/>
                </a:lnTo>
                <a:lnTo>
                  <a:pt x="0" y="2223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886959" y="3685540"/>
            <a:ext cx="2228850" cy="2223770"/>
          </a:xfrm>
          <a:custGeom>
            <a:avLst/>
            <a:gdLst/>
            <a:ahLst/>
            <a:cxnLst/>
            <a:rect l="l" t="t" r="r" b="b"/>
            <a:pathLst>
              <a:path w="2228850" h="2223770">
                <a:moveTo>
                  <a:pt x="0" y="2223770"/>
                </a:moveTo>
                <a:lnTo>
                  <a:pt x="0" y="0"/>
                </a:lnTo>
                <a:lnTo>
                  <a:pt x="2228849" y="0"/>
                </a:lnTo>
                <a:lnTo>
                  <a:pt x="2228849" y="2223770"/>
                </a:lnTo>
                <a:lnTo>
                  <a:pt x="0" y="2223770"/>
                </a:lnTo>
                <a:close/>
              </a:path>
            </a:pathLst>
          </a:custGeom>
          <a:ln w="57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4886959" y="5909309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84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886959" y="3685540"/>
            <a:ext cx="0" cy="2223770"/>
          </a:xfrm>
          <a:custGeom>
            <a:avLst/>
            <a:gdLst/>
            <a:ahLst/>
            <a:cxnLst/>
            <a:rect l="l" t="t" r="r" b="b"/>
            <a:pathLst>
              <a:path h="2223770">
                <a:moveTo>
                  <a:pt x="0" y="222377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886959" y="5892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 txBox="1"/>
          <p:nvPr/>
        </p:nvSpPr>
        <p:spPr>
          <a:xfrm>
            <a:off x="4851400" y="595249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758" name="object 758"/>
          <p:cNvSpPr/>
          <p:nvPr/>
        </p:nvSpPr>
        <p:spPr>
          <a:xfrm>
            <a:off x="5331459" y="5892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 txBox="1"/>
          <p:nvPr/>
        </p:nvSpPr>
        <p:spPr>
          <a:xfrm>
            <a:off x="5257800" y="59524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760" name="object 760"/>
          <p:cNvSpPr/>
          <p:nvPr/>
        </p:nvSpPr>
        <p:spPr>
          <a:xfrm>
            <a:off x="5775959" y="5892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 txBox="1"/>
          <p:nvPr/>
        </p:nvSpPr>
        <p:spPr>
          <a:xfrm>
            <a:off x="5702300" y="59524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762" name="object 762"/>
          <p:cNvSpPr/>
          <p:nvPr/>
        </p:nvSpPr>
        <p:spPr>
          <a:xfrm>
            <a:off x="6226809" y="5892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 txBox="1"/>
          <p:nvPr/>
        </p:nvSpPr>
        <p:spPr>
          <a:xfrm>
            <a:off x="6151879" y="59524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764" name="object 764"/>
          <p:cNvSpPr/>
          <p:nvPr/>
        </p:nvSpPr>
        <p:spPr>
          <a:xfrm>
            <a:off x="6671309" y="5892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 txBox="1"/>
          <p:nvPr/>
        </p:nvSpPr>
        <p:spPr>
          <a:xfrm>
            <a:off x="6596380" y="59524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766" name="object 766"/>
          <p:cNvSpPr/>
          <p:nvPr/>
        </p:nvSpPr>
        <p:spPr>
          <a:xfrm>
            <a:off x="7115809" y="589280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 txBox="1"/>
          <p:nvPr/>
        </p:nvSpPr>
        <p:spPr>
          <a:xfrm>
            <a:off x="7080250" y="595249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768" name="object 768"/>
          <p:cNvSpPr/>
          <p:nvPr/>
        </p:nvSpPr>
        <p:spPr>
          <a:xfrm>
            <a:off x="4886959" y="59093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 txBox="1"/>
          <p:nvPr/>
        </p:nvSpPr>
        <p:spPr>
          <a:xfrm>
            <a:off x="4795520" y="587375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770" name="object 770"/>
          <p:cNvSpPr/>
          <p:nvPr/>
        </p:nvSpPr>
        <p:spPr>
          <a:xfrm>
            <a:off x="4886959" y="568960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 txBox="1"/>
          <p:nvPr/>
        </p:nvSpPr>
        <p:spPr>
          <a:xfrm>
            <a:off x="4723129" y="565404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772" name="object 772"/>
          <p:cNvSpPr/>
          <p:nvPr/>
        </p:nvSpPr>
        <p:spPr>
          <a:xfrm>
            <a:off x="4886959" y="54648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 txBox="1"/>
          <p:nvPr/>
        </p:nvSpPr>
        <p:spPr>
          <a:xfrm>
            <a:off x="4723129" y="542925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774" name="object 774"/>
          <p:cNvSpPr/>
          <p:nvPr/>
        </p:nvSpPr>
        <p:spPr>
          <a:xfrm>
            <a:off x="4886959" y="524510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 txBox="1"/>
          <p:nvPr/>
        </p:nvSpPr>
        <p:spPr>
          <a:xfrm>
            <a:off x="4723129" y="520954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776" name="object 776"/>
          <p:cNvSpPr/>
          <p:nvPr/>
        </p:nvSpPr>
        <p:spPr>
          <a:xfrm>
            <a:off x="4886959" y="50203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 txBox="1"/>
          <p:nvPr/>
        </p:nvSpPr>
        <p:spPr>
          <a:xfrm>
            <a:off x="4723129" y="498347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778" name="object 778"/>
          <p:cNvSpPr/>
          <p:nvPr/>
        </p:nvSpPr>
        <p:spPr>
          <a:xfrm>
            <a:off x="4886959" y="480060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 txBox="1"/>
          <p:nvPr/>
        </p:nvSpPr>
        <p:spPr>
          <a:xfrm>
            <a:off x="4723129" y="476504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780" name="object 780"/>
          <p:cNvSpPr/>
          <p:nvPr/>
        </p:nvSpPr>
        <p:spPr>
          <a:xfrm>
            <a:off x="4886959" y="45758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 txBox="1"/>
          <p:nvPr/>
        </p:nvSpPr>
        <p:spPr>
          <a:xfrm>
            <a:off x="4723129" y="453897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782" name="object 782"/>
          <p:cNvSpPr/>
          <p:nvPr/>
        </p:nvSpPr>
        <p:spPr>
          <a:xfrm>
            <a:off x="4886959" y="43497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 txBox="1"/>
          <p:nvPr/>
        </p:nvSpPr>
        <p:spPr>
          <a:xfrm>
            <a:off x="4723129" y="43141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784" name="object 784"/>
          <p:cNvSpPr/>
          <p:nvPr/>
        </p:nvSpPr>
        <p:spPr>
          <a:xfrm>
            <a:off x="4886959" y="413004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 txBox="1"/>
          <p:nvPr/>
        </p:nvSpPr>
        <p:spPr>
          <a:xfrm>
            <a:off x="4723129" y="409447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786" name="object 786"/>
          <p:cNvSpPr/>
          <p:nvPr/>
        </p:nvSpPr>
        <p:spPr>
          <a:xfrm>
            <a:off x="4886959" y="39052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 txBox="1"/>
          <p:nvPr/>
        </p:nvSpPr>
        <p:spPr>
          <a:xfrm>
            <a:off x="4723129" y="38696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788" name="object 788"/>
          <p:cNvSpPr/>
          <p:nvPr/>
        </p:nvSpPr>
        <p:spPr>
          <a:xfrm>
            <a:off x="4886959" y="368554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 txBox="1"/>
          <p:nvPr/>
        </p:nvSpPr>
        <p:spPr>
          <a:xfrm>
            <a:off x="4795520" y="3649979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790" name="object 790"/>
          <p:cNvSpPr/>
          <p:nvPr/>
        </p:nvSpPr>
        <p:spPr>
          <a:xfrm>
            <a:off x="5773108" y="5428938"/>
            <a:ext cx="127311" cy="16541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5436558" y="5293048"/>
            <a:ext cx="221291" cy="28987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6904678" y="5721038"/>
            <a:ext cx="58731" cy="7651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6294120" y="584200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20319" y="0"/>
                </a:moveTo>
                <a:lnTo>
                  <a:pt x="13969" y="0"/>
                </a:lnTo>
                <a:lnTo>
                  <a:pt x="6350" y="3809"/>
                </a:lnTo>
                <a:lnTo>
                  <a:pt x="3809" y="6350"/>
                </a:lnTo>
                <a:lnTo>
                  <a:pt x="0" y="13969"/>
                </a:lnTo>
                <a:lnTo>
                  <a:pt x="0" y="20319"/>
                </a:lnTo>
                <a:lnTo>
                  <a:pt x="3809" y="27940"/>
                </a:lnTo>
                <a:lnTo>
                  <a:pt x="6350" y="30480"/>
                </a:lnTo>
                <a:lnTo>
                  <a:pt x="13969" y="34290"/>
                </a:lnTo>
                <a:lnTo>
                  <a:pt x="20319" y="34290"/>
                </a:lnTo>
                <a:lnTo>
                  <a:pt x="27939" y="30480"/>
                </a:lnTo>
                <a:lnTo>
                  <a:pt x="30479" y="27940"/>
                </a:lnTo>
                <a:lnTo>
                  <a:pt x="33019" y="22859"/>
                </a:lnTo>
                <a:lnTo>
                  <a:pt x="33019" y="11430"/>
                </a:lnTo>
                <a:lnTo>
                  <a:pt x="30479" y="6350"/>
                </a:lnTo>
                <a:lnTo>
                  <a:pt x="27939" y="3809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6289040" y="583692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3020" y="16509"/>
                </a:moveTo>
                <a:lnTo>
                  <a:pt x="33020" y="16509"/>
                </a:lnTo>
                <a:lnTo>
                  <a:pt x="33020" y="10159"/>
                </a:lnTo>
                <a:lnTo>
                  <a:pt x="31750" y="10159"/>
                </a:lnTo>
                <a:lnTo>
                  <a:pt x="31750" y="8889"/>
                </a:lnTo>
                <a:lnTo>
                  <a:pt x="30480" y="7619"/>
                </a:lnTo>
                <a:lnTo>
                  <a:pt x="30480" y="6349"/>
                </a:lnTo>
                <a:lnTo>
                  <a:pt x="29210" y="6349"/>
                </a:lnTo>
                <a:lnTo>
                  <a:pt x="29210" y="5079"/>
                </a:lnTo>
                <a:lnTo>
                  <a:pt x="27939" y="3809"/>
                </a:lnTo>
                <a:lnTo>
                  <a:pt x="26670" y="2539"/>
                </a:lnTo>
                <a:lnTo>
                  <a:pt x="25400" y="2539"/>
                </a:lnTo>
                <a:lnTo>
                  <a:pt x="24130" y="1269"/>
                </a:lnTo>
                <a:lnTo>
                  <a:pt x="22860" y="1269"/>
                </a:lnTo>
                <a:lnTo>
                  <a:pt x="22860" y="0"/>
                </a:lnTo>
                <a:lnTo>
                  <a:pt x="10160" y="0"/>
                </a:lnTo>
                <a:lnTo>
                  <a:pt x="10160" y="1269"/>
                </a:lnTo>
                <a:lnTo>
                  <a:pt x="8889" y="1269"/>
                </a:lnTo>
                <a:lnTo>
                  <a:pt x="7620" y="2539"/>
                </a:lnTo>
                <a:lnTo>
                  <a:pt x="6350" y="2539"/>
                </a:lnTo>
                <a:lnTo>
                  <a:pt x="5080" y="3809"/>
                </a:lnTo>
                <a:lnTo>
                  <a:pt x="5080" y="5079"/>
                </a:lnTo>
                <a:lnTo>
                  <a:pt x="3810" y="5079"/>
                </a:lnTo>
                <a:lnTo>
                  <a:pt x="2539" y="6349"/>
                </a:lnTo>
                <a:lnTo>
                  <a:pt x="2539" y="7619"/>
                </a:lnTo>
                <a:lnTo>
                  <a:pt x="1270" y="8889"/>
                </a:lnTo>
                <a:lnTo>
                  <a:pt x="1270" y="10159"/>
                </a:lnTo>
                <a:lnTo>
                  <a:pt x="0" y="10159"/>
                </a:lnTo>
                <a:lnTo>
                  <a:pt x="0" y="1269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20319"/>
                </a:lnTo>
                <a:lnTo>
                  <a:pt x="0" y="22859"/>
                </a:lnTo>
                <a:lnTo>
                  <a:pt x="1270" y="22859"/>
                </a:lnTo>
                <a:lnTo>
                  <a:pt x="1270" y="24129"/>
                </a:lnTo>
                <a:lnTo>
                  <a:pt x="2539" y="25399"/>
                </a:lnTo>
                <a:lnTo>
                  <a:pt x="2539" y="26669"/>
                </a:lnTo>
                <a:lnTo>
                  <a:pt x="3810" y="27939"/>
                </a:lnTo>
                <a:lnTo>
                  <a:pt x="5080" y="27939"/>
                </a:lnTo>
                <a:lnTo>
                  <a:pt x="5080" y="29209"/>
                </a:lnTo>
                <a:lnTo>
                  <a:pt x="6350" y="29209"/>
                </a:lnTo>
                <a:lnTo>
                  <a:pt x="6350" y="30479"/>
                </a:lnTo>
                <a:lnTo>
                  <a:pt x="7620" y="30479"/>
                </a:lnTo>
                <a:lnTo>
                  <a:pt x="8889" y="30479"/>
                </a:lnTo>
                <a:lnTo>
                  <a:pt x="8889" y="31749"/>
                </a:lnTo>
                <a:lnTo>
                  <a:pt x="10160" y="31749"/>
                </a:lnTo>
                <a:lnTo>
                  <a:pt x="10160" y="33019"/>
                </a:lnTo>
                <a:lnTo>
                  <a:pt x="11430" y="33019"/>
                </a:lnTo>
                <a:lnTo>
                  <a:pt x="15239" y="33019"/>
                </a:lnTo>
                <a:lnTo>
                  <a:pt x="16510" y="33019"/>
                </a:lnTo>
                <a:lnTo>
                  <a:pt x="17780" y="33019"/>
                </a:lnTo>
                <a:lnTo>
                  <a:pt x="20320" y="33019"/>
                </a:lnTo>
                <a:lnTo>
                  <a:pt x="22860" y="33019"/>
                </a:lnTo>
                <a:lnTo>
                  <a:pt x="22860" y="31749"/>
                </a:lnTo>
                <a:lnTo>
                  <a:pt x="24130" y="31749"/>
                </a:lnTo>
                <a:lnTo>
                  <a:pt x="24130" y="30479"/>
                </a:lnTo>
                <a:lnTo>
                  <a:pt x="25400" y="30479"/>
                </a:lnTo>
                <a:lnTo>
                  <a:pt x="26670" y="30479"/>
                </a:lnTo>
                <a:lnTo>
                  <a:pt x="26670" y="29209"/>
                </a:lnTo>
                <a:lnTo>
                  <a:pt x="27939" y="29209"/>
                </a:lnTo>
                <a:lnTo>
                  <a:pt x="27939" y="27939"/>
                </a:lnTo>
                <a:lnTo>
                  <a:pt x="29210" y="27939"/>
                </a:lnTo>
                <a:lnTo>
                  <a:pt x="29210" y="26669"/>
                </a:lnTo>
                <a:lnTo>
                  <a:pt x="30480" y="26669"/>
                </a:lnTo>
                <a:lnTo>
                  <a:pt x="30480" y="25399"/>
                </a:lnTo>
                <a:lnTo>
                  <a:pt x="31750" y="24129"/>
                </a:lnTo>
                <a:lnTo>
                  <a:pt x="31750" y="22859"/>
                </a:lnTo>
                <a:lnTo>
                  <a:pt x="33020" y="22859"/>
                </a:lnTo>
                <a:lnTo>
                  <a:pt x="33020" y="17779"/>
                </a:lnTo>
                <a:lnTo>
                  <a:pt x="33020" y="1650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6145218" y="4505648"/>
            <a:ext cx="132391" cy="2212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6902450" y="546480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19050" y="0"/>
                </a:moveTo>
                <a:lnTo>
                  <a:pt x="12700" y="0"/>
                </a:lnTo>
                <a:lnTo>
                  <a:pt x="5079" y="3809"/>
                </a:lnTo>
                <a:lnTo>
                  <a:pt x="3809" y="6349"/>
                </a:lnTo>
                <a:lnTo>
                  <a:pt x="1270" y="8889"/>
                </a:lnTo>
                <a:lnTo>
                  <a:pt x="0" y="11429"/>
                </a:lnTo>
                <a:lnTo>
                  <a:pt x="0" y="22859"/>
                </a:lnTo>
                <a:lnTo>
                  <a:pt x="1270" y="25399"/>
                </a:lnTo>
                <a:lnTo>
                  <a:pt x="3809" y="27939"/>
                </a:lnTo>
                <a:lnTo>
                  <a:pt x="5079" y="30479"/>
                </a:lnTo>
                <a:lnTo>
                  <a:pt x="12700" y="34289"/>
                </a:lnTo>
                <a:lnTo>
                  <a:pt x="19050" y="34289"/>
                </a:lnTo>
                <a:lnTo>
                  <a:pt x="24129" y="31749"/>
                </a:lnTo>
                <a:lnTo>
                  <a:pt x="27940" y="30479"/>
                </a:lnTo>
                <a:lnTo>
                  <a:pt x="33020" y="20319"/>
                </a:lnTo>
                <a:lnTo>
                  <a:pt x="33020" y="13969"/>
                </a:lnTo>
                <a:lnTo>
                  <a:pt x="27940" y="3809"/>
                </a:lnTo>
                <a:lnTo>
                  <a:pt x="24129" y="2539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6896100" y="545972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90" h="33020">
                <a:moveTo>
                  <a:pt x="34290" y="16510"/>
                </a:moveTo>
                <a:lnTo>
                  <a:pt x="34290" y="16510"/>
                </a:lnTo>
                <a:lnTo>
                  <a:pt x="34290" y="12700"/>
                </a:lnTo>
                <a:lnTo>
                  <a:pt x="33020" y="11430"/>
                </a:lnTo>
                <a:lnTo>
                  <a:pt x="33020" y="10160"/>
                </a:lnTo>
                <a:lnTo>
                  <a:pt x="33020" y="8890"/>
                </a:lnTo>
                <a:lnTo>
                  <a:pt x="31750" y="8890"/>
                </a:lnTo>
                <a:lnTo>
                  <a:pt x="31750" y="7620"/>
                </a:lnTo>
                <a:lnTo>
                  <a:pt x="30479" y="6350"/>
                </a:lnTo>
                <a:lnTo>
                  <a:pt x="30479" y="5080"/>
                </a:lnTo>
                <a:lnTo>
                  <a:pt x="29209" y="5080"/>
                </a:lnTo>
                <a:lnTo>
                  <a:pt x="29209" y="3810"/>
                </a:lnTo>
                <a:lnTo>
                  <a:pt x="27940" y="3810"/>
                </a:lnTo>
                <a:lnTo>
                  <a:pt x="26670" y="2540"/>
                </a:lnTo>
                <a:lnTo>
                  <a:pt x="25400" y="1270"/>
                </a:lnTo>
                <a:lnTo>
                  <a:pt x="24129" y="1270"/>
                </a:lnTo>
                <a:lnTo>
                  <a:pt x="22859" y="0"/>
                </a:lnTo>
                <a:lnTo>
                  <a:pt x="21590" y="0"/>
                </a:lnTo>
                <a:lnTo>
                  <a:pt x="20320" y="0"/>
                </a:lnTo>
                <a:lnTo>
                  <a:pt x="19050" y="0"/>
                </a:lnTo>
                <a:lnTo>
                  <a:pt x="17779" y="0"/>
                </a:lnTo>
                <a:lnTo>
                  <a:pt x="16509" y="0"/>
                </a:lnTo>
                <a:lnTo>
                  <a:pt x="15240" y="0"/>
                </a:lnTo>
                <a:lnTo>
                  <a:pt x="13970" y="0"/>
                </a:lnTo>
                <a:lnTo>
                  <a:pt x="12700" y="0"/>
                </a:lnTo>
                <a:lnTo>
                  <a:pt x="11429" y="0"/>
                </a:lnTo>
                <a:lnTo>
                  <a:pt x="10159" y="1270"/>
                </a:lnTo>
                <a:lnTo>
                  <a:pt x="8890" y="1270"/>
                </a:lnTo>
                <a:lnTo>
                  <a:pt x="8890" y="2540"/>
                </a:lnTo>
                <a:lnTo>
                  <a:pt x="7620" y="2540"/>
                </a:lnTo>
                <a:lnTo>
                  <a:pt x="6350" y="3810"/>
                </a:lnTo>
                <a:lnTo>
                  <a:pt x="5079" y="3810"/>
                </a:lnTo>
                <a:lnTo>
                  <a:pt x="5079" y="5080"/>
                </a:lnTo>
                <a:lnTo>
                  <a:pt x="3809" y="5080"/>
                </a:lnTo>
                <a:lnTo>
                  <a:pt x="3809" y="6350"/>
                </a:lnTo>
                <a:lnTo>
                  <a:pt x="2540" y="7620"/>
                </a:lnTo>
                <a:lnTo>
                  <a:pt x="2540" y="8890"/>
                </a:lnTo>
                <a:lnTo>
                  <a:pt x="1270" y="10160"/>
                </a:lnTo>
                <a:lnTo>
                  <a:pt x="127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1270" y="19050"/>
                </a:lnTo>
                <a:lnTo>
                  <a:pt x="1270" y="20320"/>
                </a:lnTo>
                <a:lnTo>
                  <a:pt x="1270" y="21590"/>
                </a:lnTo>
                <a:lnTo>
                  <a:pt x="1270" y="22860"/>
                </a:lnTo>
                <a:lnTo>
                  <a:pt x="2540" y="24130"/>
                </a:lnTo>
                <a:lnTo>
                  <a:pt x="2540" y="25400"/>
                </a:lnTo>
                <a:lnTo>
                  <a:pt x="3809" y="26670"/>
                </a:lnTo>
                <a:lnTo>
                  <a:pt x="3809" y="27940"/>
                </a:lnTo>
                <a:lnTo>
                  <a:pt x="5079" y="27940"/>
                </a:lnTo>
                <a:lnTo>
                  <a:pt x="5079" y="29210"/>
                </a:lnTo>
                <a:lnTo>
                  <a:pt x="6350" y="29210"/>
                </a:lnTo>
                <a:lnTo>
                  <a:pt x="6350" y="30480"/>
                </a:lnTo>
                <a:lnTo>
                  <a:pt x="7620" y="30480"/>
                </a:lnTo>
                <a:lnTo>
                  <a:pt x="8890" y="30480"/>
                </a:lnTo>
                <a:lnTo>
                  <a:pt x="8890" y="31750"/>
                </a:lnTo>
                <a:lnTo>
                  <a:pt x="10159" y="31750"/>
                </a:lnTo>
                <a:lnTo>
                  <a:pt x="11429" y="33020"/>
                </a:lnTo>
                <a:lnTo>
                  <a:pt x="12700" y="33020"/>
                </a:lnTo>
                <a:lnTo>
                  <a:pt x="13970" y="33020"/>
                </a:lnTo>
                <a:lnTo>
                  <a:pt x="15240" y="33020"/>
                </a:lnTo>
                <a:lnTo>
                  <a:pt x="16509" y="33020"/>
                </a:lnTo>
                <a:lnTo>
                  <a:pt x="17779" y="33020"/>
                </a:lnTo>
                <a:lnTo>
                  <a:pt x="19050" y="33020"/>
                </a:lnTo>
                <a:lnTo>
                  <a:pt x="20320" y="33020"/>
                </a:lnTo>
                <a:lnTo>
                  <a:pt x="21590" y="33020"/>
                </a:lnTo>
                <a:lnTo>
                  <a:pt x="22859" y="33020"/>
                </a:lnTo>
                <a:lnTo>
                  <a:pt x="24129" y="31750"/>
                </a:lnTo>
                <a:lnTo>
                  <a:pt x="25400" y="31750"/>
                </a:lnTo>
                <a:lnTo>
                  <a:pt x="26670" y="30480"/>
                </a:lnTo>
                <a:lnTo>
                  <a:pt x="27940" y="30480"/>
                </a:lnTo>
                <a:lnTo>
                  <a:pt x="27940" y="29210"/>
                </a:lnTo>
                <a:lnTo>
                  <a:pt x="29209" y="29210"/>
                </a:lnTo>
                <a:lnTo>
                  <a:pt x="29209" y="27940"/>
                </a:lnTo>
                <a:lnTo>
                  <a:pt x="30479" y="27940"/>
                </a:lnTo>
                <a:lnTo>
                  <a:pt x="30479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3020" y="24130"/>
                </a:lnTo>
                <a:lnTo>
                  <a:pt x="33020" y="22860"/>
                </a:lnTo>
                <a:lnTo>
                  <a:pt x="33020" y="21590"/>
                </a:lnTo>
                <a:lnTo>
                  <a:pt x="34290" y="20320"/>
                </a:lnTo>
                <a:lnTo>
                  <a:pt x="34290" y="19050"/>
                </a:lnTo>
                <a:lnTo>
                  <a:pt x="34290" y="17780"/>
                </a:lnTo>
                <a:lnTo>
                  <a:pt x="34290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6148070" y="551560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20319" y="0"/>
                </a:moveTo>
                <a:lnTo>
                  <a:pt x="13969" y="0"/>
                </a:lnTo>
                <a:lnTo>
                  <a:pt x="8889" y="2539"/>
                </a:lnTo>
                <a:lnTo>
                  <a:pt x="5079" y="3809"/>
                </a:lnTo>
                <a:lnTo>
                  <a:pt x="3809" y="5079"/>
                </a:lnTo>
                <a:lnTo>
                  <a:pt x="2539" y="8889"/>
                </a:lnTo>
                <a:lnTo>
                  <a:pt x="0" y="13969"/>
                </a:lnTo>
                <a:lnTo>
                  <a:pt x="0" y="20319"/>
                </a:lnTo>
                <a:lnTo>
                  <a:pt x="3809" y="27939"/>
                </a:lnTo>
                <a:lnTo>
                  <a:pt x="5079" y="29209"/>
                </a:lnTo>
                <a:lnTo>
                  <a:pt x="8889" y="31749"/>
                </a:lnTo>
                <a:lnTo>
                  <a:pt x="13969" y="34289"/>
                </a:lnTo>
                <a:lnTo>
                  <a:pt x="20319" y="34289"/>
                </a:lnTo>
                <a:lnTo>
                  <a:pt x="25400" y="31749"/>
                </a:lnTo>
                <a:lnTo>
                  <a:pt x="31750" y="25399"/>
                </a:lnTo>
                <a:lnTo>
                  <a:pt x="33019" y="22859"/>
                </a:lnTo>
                <a:lnTo>
                  <a:pt x="33019" y="11429"/>
                </a:lnTo>
                <a:lnTo>
                  <a:pt x="31750" y="8889"/>
                </a:lnTo>
                <a:lnTo>
                  <a:pt x="29209" y="5079"/>
                </a:lnTo>
                <a:lnTo>
                  <a:pt x="27939" y="3809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6141720" y="551052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34289" y="16510"/>
                </a:moveTo>
                <a:lnTo>
                  <a:pt x="34289" y="16510"/>
                </a:lnTo>
                <a:lnTo>
                  <a:pt x="34289" y="11430"/>
                </a:lnTo>
                <a:lnTo>
                  <a:pt x="33019" y="10160"/>
                </a:lnTo>
                <a:lnTo>
                  <a:pt x="33019" y="8890"/>
                </a:lnTo>
                <a:lnTo>
                  <a:pt x="31750" y="8890"/>
                </a:lnTo>
                <a:lnTo>
                  <a:pt x="31750" y="7620"/>
                </a:lnTo>
                <a:lnTo>
                  <a:pt x="31750" y="6350"/>
                </a:lnTo>
                <a:lnTo>
                  <a:pt x="30479" y="6350"/>
                </a:lnTo>
                <a:lnTo>
                  <a:pt x="30479" y="5080"/>
                </a:lnTo>
                <a:lnTo>
                  <a:pt x="29209" y="5080"/>
                </a:lnTo>
                <a:lnTo>
                  <a:pt x="29209" y="3810"/>
                </a:lnTo>
                <a:lnTo>
                  <a:pt x="27939" y="3810"/>
                </a:lnTo>
                <a:lnTo>
                  <a:pt x="26669" y="2540"/>
                </a:lnTo>
                <a:lnTo>
                  <a:pt x="25400" y="1270"/>
                </a:lnTo>
                <a:lnTo>
                  <a:pt x="24129" y="1270"/>
                </a:lnTo>
                <a:lnTo>
                  <a:pt x="22859" y="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79" y="0"/>
                </a:lnTo>
                <a:lnTo>
                  <a:pt x="16509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29" y="0"/>
                </a:lnTo>
                <a:lnTo>
                  <a:pt x="10159" y="1270"/>
                </a:lnTo>
                <a:lnTo>
                  <a:pt x="8889" y="1270"/>
                </a:lnTo>
                <a:lnTo>
                  <a:pt x="8889" y="2540"/>
                </a:lnTo>
                <a:lnTo>
                  <a:pt x="7619" y="2540"/>
                </a:lnTo>
                <a:lnTo>
                  <a:pt x="7619" y="3810"/>
                </a:lnTo>
                <a:lnTo>
                  <a:pt x="6350" y="3810"/>
                </a:lnTo>
                <a:lnTo>
                  <a:pt x="5079" y="3810"/>
                </a:lnTo>
                <a:lnTo>
                  <a:pt x="5079" y="5080"/>
                </a:lnTo>
                <a:lnTo>
                  <a:pt x="3809" y="6350"/>
                </a:lnTo>
                <a:lnTo>
                  <a:pt x="2539" y="7620"/>
                </a:lnTo>
                <a:lnTo>
                  <a:pt x="2539" y="8890"/>
                </a:lnTo>
                <a:lnTo>
                  <a:pt x="2539" y="10160"/>
                </a:lnTo>
                <a:lnTo>
                  <a:pt x="1269" y="10160"/>
                </a:lnTo>
                <a:lnTo>
                  <a:pt x="1269" y="11430"/>
                </a:lnTo>
                <a:lnTo>
                  <a:pt x="1269" y="12700"/>
                </a:lnTo>
                <a:lnTo>
                  <a:pt x="0" y="1270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20320"/>
                </a:lnTo>
                <a:lnTo>
                  <a:pt x="1269" y="20320"/>
                </a:lnTo>
                <a:lnTo>
                  <a:pt x="1269" y="21590"/>
                </a:lnTo>
                <a:lnTo>
                  <a:pt x="1269" y="22860"/>
                </a:lnTo>
                <a:lnTo>
                  <a:pt x="2539" y="22860"/>
                </a:lnTo>
                <a:lnTo>
                  <a:pt x="2539" y="24130"/>
                </a:lnTo>
                <a:lnTo>
                  <a:pt x="2539" y="25400"/>
                </a:lnTo>
                <a:lnTo>
                  <a:pt x="3809" y="26670"/>
                </a:lnTo>
                <a:lnTo>
                  <a:pt x="5079" y="27940"/>
                </a:lnTo>
                <a:lnTo>
                  <a:pt x="6350" y="29210"/>
                </a:lnTo>
                <a:lnTo>
                  <a:pt x="7619" y="30480"/>
                </a:lnTo>
                <a:lnTo>
                  <a:pt x="8889" y="30480"/>
                </a:lnTo>
                <a:lnTo>
                  <a:pt x="8889" y="31750"/>
                </a:lnTo>
                <a:lnTo>
                  <a:pt x="10159" y="31750"/>
                </a:lnTo>
                <a:lnTo>
                  <a:pt x="11429" y="33020"/>
                </a:lnTo>
                <a:lnTo>
                  <a:pt x="12700" y="33020"/>
                </a:lnTo>
                <a:lnTo>
                  <a:pt x="13969" y="33020"/>
                </a:lnTo>
                <a:lnTo>
                  <a:pt x="15239" y="33020"/>
                </a:lnTo>
                <a:lnTo>
                  <a:pt x="16509" y="33020"/>
                </a:lnTo>
                <a:lnTo>
                  <a:pt x="17779" y="33020"/>
                </a:lnTo>
                <a:lnTo>
                  <a:pt x="19050" y="33020"/>
                </a:lnTo>
                <a:lnTo>
                  <a:pt x="20319" y="33020"/>
                </a:lnTo>
                <a:lnTo>
                  <a:pt x="21589" y="33020"/>
                </a:lnTo>
                <a:lnTo>
                  <a:pt x="22859" y="33020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0480"/>
                </a:lnTo>
                <a:lnTo>
                  <a:pt x="27939" y="30480"/>
                </a:lnTo>
                <a:lnTo>
                  <a:pt x="27939" y="29210"/>
                </a:lnTo>
                <a:lnTo>
                  <a:pt x="29209" y="27940"/>
                </a:lnTo>
                <a:lnTo>
                  <a:pt x="30479" y="27940"/>
                </a:lnTo>
                <a:lnTo>
                  <a:pt x="30479" y="26670"/>
                </a:lnTo>
                <a:lnTo>
                  <a:pt x="31750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3019" y="24130"/>
                </a:lnTo>
                <a:lnTo>
                  <a:pt x="33019" y="22860"/>
                </a:lnTo>
                <a:lnTo>
                  <a:pt x="34289" y="21590"/>
                </a:lnTo>
                <a:lnTo>
                  <a:pt x="34289" y="20320"/>
                </a:lnTo>
                <a:lnTo>
                  <a:pt x="3428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6835140" y="502030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1589" y="0"/>
                </a:moveTo>
                <a:lnTo>
                  <a:pt x="10159" y="0"/>
                </a:lnTo>
                <a:lnTo>
                  <a:pt x="7619" y="2539"/>
                </a:lnTo>
                <a:lnTo>
                  <a:pt x="5079" y="3809"/>
                </a:lnTo>
                <a:lnTo>
                  <a:pt x="3809" y="5079"/>
                </a:lnTo>
                <a:lnTo>
                  <a:pt x="1269" y="8889"/>
                </a:lnTo>
                <a:lnTo>
                  <a:pt x="0" y="11429"/>
                </a:lnTo>
                <a:lnTo>
                  <a:pt x="0" y="22859"/>
                </a:lnTo>
                <a:lnTo>
                  <a:pt x="1269" y="25400"/>
                </a:lnTo>
                <a:lnTo>
                  <a:pt x="7619" y="31750"/>
                </a:lnTo>
                <a:lnTo>
                  <a:pt x="10159" y="33019"/>
                </a:lnTo>
                <a:lnTo>
                  <a:pt x="21589" y="33019"/>
                </a:lnTo>
                <a:lnTo>
                  <a:pt x="24129" y="31750"/>
                </a:lnTo>
                <a:lnTo>
                  <a:pt x="26669" y="29209"/>
                </a:lnTo>
                <a:lnTo>
                  <a:pt x="29209" y="27939"/>
                </a:lnTo>
                <a:lnTo>
                  <a:pt x="33019" y="20319"/>
                </a:lnTo>
                <a:lnTo>
                  <a:pt x="33019" y="13969"/>
                </a:lnTo>
                <a:lnTo>
                  <a:pt x="30479" y="8889"/>
                </a:lnTo>
                <a:lnTo>
                  <a:pt x="29209" y="5079"/>
                </a:lnTo>
                <a:lnTo>
                  <a:pt x="24129" y="2539"/>
                </a:lnTo>
                <a:lnTo>
                  <a:pt x="215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6828790" y="501395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89" y="17779"/>
                </a:moveTo>
                <a:lnTo>
                  <a:pt x="34289" y="16509"/>
                </a:lnTo>
                <a:lnTo>
                  <a:pt x="33019" y="15239"/>
                </a:lnTo>
                <a:lnTo>
                  <a:pt x="33019" y="13969"/>
                </a:lnTo>
                <a:lnTo>
                  <a:pt x="33019" y="12700"/>
                </a:lnTo>
                <a:lnTo>
                  <a:pt x="33019" y="11429"/>
                </a:lnTo>
                <a:lnTo>
                  <a:pt x="31750" y="10159"/>
                </a:lnTo>
                <a:lnTo>
                  <a:pt x="31750" y="8889"/>
                </a:lnTo>
                <a:lnTo>
                  <a:pt x="30479" y="7619"/>
                </a:lnTo>
                <a:lnTo>
                  <a:pt x="30479" y="6350"/>
                </a:lnTo>
                <a:lnTo>
                  <a:pt x="29209" y="6350"/>
                </a:lnTo>
                <a:lnTo>
                  <a:pt x="29209" y="5079"/>
                </a:lnTo>
                <a:lnTo>
                  <a:pt x="27939" y="5079"/>
                </a:lnTo>
                <a:lnTo>
                  <a:pt x="27939" y="3809"/>
                </a:lnTo>
                <a:lnTo>
                  <a:pt x="26669" y="3809"/>
                </a:lnTo>
                <a:lnTo>
                  <a:pt x="25400" y="3809"/>
                </a:lnTo>
                <a:lnTo>
                  <a:pt x="25400" y="2539"/>
                </a:lnTo>
                <a:lnTo>
                  <a:pt x="24129" y="2539"/>
                </a:lnTo>
                <a:lnTo>
                  <a:pt x="22859" y="1269"/>
                </a:lnTo>
                <a:lnTo>
                  <a:pt x="21589" y="1269"/>
                </a:lnTo>
                <a:lnTo>
                  <a:pt x="20319" y="1269"/>
                </a:lnTo>
                <a:lnTo>
                  <a:pt x="19050" y="1269"/>
                </a:lnTo>
                <a:lnTo>
                  <a:pt x="19050" y="0"/>
                </a:lnTo>
                <a:lnTo>
                  <a:pt x="15239" y="0"/>
                </a:lnTo>
                <a:lnTo>
                  <a:pt x="13969" y="1269"/>
                </a:lnTo>
                <a:lnTo>
                  <a:pt x="12700" y="1269"/>
                </a:lnTo>
                <a:lnTo>
                  <a:pt x="11429" y="1269"/>
                </a:lnTo>
                <a:lnTo>
                  <a:pt x="10159" y="2539"/>
                </a:lnTo>
                <a:lnTo>
                  <a:pt x="8889" y="2539"/>
                </a:lnTo>
                <a:lnTo>
                  <a:pt x="7619" y="3809"/>
                </a:lnTo>
                <a:lnTo>
                  <a:pt x="6350" y="3809"/>
                </a:lnTo>
                <a:lnTo>
                  <a:pt x="6350" y="5079"/>
                </a:lnTo>
                <a:lnTo>
                  <a:pt x="5079" y="5079"/>
                </a:lnTo>
                <a:lnTo>
                  <a:pt x="5079" y="6350"/>
                </a:lnTo>
                <a:lnTo>
                  <a:pt x="3809" y="6350"/>
                </a:lnTo>
                <a:lnTo>
                  <a:pt x="3809" y="7619"/>
                </a:lnTo>
                <a:lnTo>
                  <a:pt x="2539" y="8889"/>
                </a:lnTo>
                <a:lnTo>
                  <a:pt x="1269" y="10159"/>
                </a:lnTo>
                <a:lnTo>
                  <a:pt x="1269" y="11429"/>
                </a:lnTo>
                <a:lnTo>
                  <a:pt x="1269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19050"/>
                </a:lnTo>
                <a:lnTo>
                  <a:pt x="0" y="21589"/>
                </a:lnTo>
                <a:lnTo>
                  <a:pt x="1269" y="21589"/>
                </a:lnTo>
                <a:lnTo>
                  <a:pt x="1269" y="22859"/>
                </a:lnTo>
                <a:lnTo>
                  <a:pt x="1269" y="24129"/>
                </a:lnTo>
                <a:lnTo>
                  <a:pt x="1269" y="25400"/>
                </a:lnTo>
                <a:lnTo>
                  <a:pt x="2539" y="25400"/>
                </a:lnTo>
                <a:lnTo>
                  <a:pt x="2539" y="26669"/>
                </a:lnTo>
                <a:lnTo>
                  <a:pt x="3809" y="26669"/>
                </a:lnTo>
                <a:lnTo>
                  <a:pt x="3809" y="27939"/>
                </a:lnTo>
                <a:lnTo>
                  <a:pt x="5079" y="29209"/>
                </a:lnTo>
                <a:lnTo>
                  <a:pt x="6350" y="30479"/>
                </a:lnTo>
                <a:lnTo>
                  <a:pt x="7619" y="31750"/>
                </a:lnTo>
                <a:lnTo>
                  <a:pt x="8889" y="31750"/>
                </a:lnTo>
                <a:lnTo>
                  <a:pt x="10159" y="33019"/>
                </a:lnTo>
                <a:lnTo>
                  <a:pt x="11429" y="33019"/>
                </a:lnTo>
                <a:lnTo>
                  <a:pt x="12700" y="34289"/>
                </a:lnTo>
                <a:lnTo>
                  <a:pt x="13969" y="34289"/>
                </a:lnTo>
                <a:lnTo>
                  <a:pt x="15239" y="34289"/>
                </a:lnTo>
                <a:lnTo>
                  <a:pt x="16509" y="34289"/>
                </a:lnTo>
                <a:lnTo>
                  <a:pt x="19050" y="34289"/>
                </a:lnTo>
                <a:lnTo>
                  <a:pt x="21589" y="34289"/>
                </a:lnTo>
                <a:lnTo>
                  <a:pt x="21589" y="33019"/>
                </a:lnTo>
                <a:lnTo>
                  <a:pt x="22859" y="33019"/>
                </a:lnTo>
                <a:lnTo>
                  <a:pt x="24129" y="33019"/>
                </a:lnTo>
                <a:lnTo>
                  <a:pt x="25400" y="31750"/>
                </a:lnTo>
                <a:lnTo>
                  <a:pt x="26669" y="31750"/>
                </a:lnTo>
                <a:lnTo>
                  <a:pt x="27939" y="30479"/>
                </a:lnTo>
                <a:lnTo>
                  <a:pt x="29209" y="29209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6669"/>
                </a:lnTo>
                <a:lnTo>
                  <a:pt x="31750" y="25400"/>
                </a:lnTo>
                <a:lnTo>
                  <a:pt x="33019" y="24129"/>
                </a:lnTo>
                <a:lnTo>
                  <a:pt x="33019" y="22859"/>
                </a:lnTo>
                <a:lnTo>
                  <a:pt x="33019" y="21589"/>
                </a:lnTo>
                <a:lnTo>
                  <a:pt x="33019" y="20319"/>
                </a:lnTo>
                <a:lnTo>
                  <a:pt x="34289" y="19050"/>
                </a:lnTo>
                <a:lnTo>
                  <a:pt x="34289" y="1777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5990590" y="454152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19050" y="0"/>
                </a:moveTo>
                <a:lnTo>
                  <a:pt x="13970" y="0"/>
                </a:lnTo>
                <a:lnTo>
                  <a:pt x="11430" y="1269"/>
                </a:lnTo>
                <a:lnTo>
                  <a:pt x="7620" y="2539"/>
                </a:lnTo>
                <a:lnTo>
                  <a:pt x="5080" y="3809"/>
                </a:lnTo>
                <a:lnTo>
                  <a:pt x="2539" y="8889"/>
                </a:lnTo>
                <a:lnTo>
                  <a:pt x="0" y="11429"/>
                </a:lnTo>
                <a:lnTo>
                  <a:pt x="0" y="22859"/>
                </a:lnTo>
                <a:lnTo>
                  <a:pt x="2539" y="25399"/>
                </a:lnTo>
                <a:lnTo>
                  <a:pt x="5080" y="30479"/>
                </a:lnTo>
                <a:lnTo>
                  <a:pt x="7620" y="31749"/>
                </a:lnTo>
                <a:lnTo>
                  <a:pt x="11430" y="33019"/>
                </a:lnTo>
                <a:lnTo>
                  <a:pt x="13970" y="34289"/>
                </a:lnTo>
                <a:lnTo>
                  <a:pt x="19050" y="34289"/>
                </a:lnTo>
                <a:lnTo>
                  <a:pt x="21589" y="33019"/>
                </a:lnTo>
                <a:lnTo>
                  <a:pt x="25400" y="31749"/>
                </a:lnTo>
                <a:lnTo>
                  <a:pt x="27939" y="30479"/>
                </a:lnTo>
                <a:lnTo>
                  <a:pt x="29210" y="27939"/>
                </a:lnTo>
                <a:lnTo>
                  <a:pt x="31750" y="25399"/>
                </a:lnTo>
                <a:lnTo>
                  <a:pt x="33020" y="22859"/>
                </a:lnTo>
                <a:lnTo>
                  <a:pt x="33020" y="11429"/>
                </a:lnTo>
                <a:lnTo>
                  <a:pt x="31750" y="8889"/>
                </a:lnTo>
                <a:lnTo>
                  <a:pt x="29210" y="6349"/>
                </a:lnTo>
                <a:lnTo>
                  <a:pt x="27939" y="3809"/>
                </a:lnTo>
                <a:lnTo>
                  <a:pt x="25400" y="2539"/>
                </a:lnTo>
                <a:lnTo>
                  <a:pt x="21589" y="1269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5984240" y="453644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34289" y="16510"/>
                </a:moveTo>
                <a:lnTo>
                  <a:pt x="34289" y="15240"/>
                </a:lnTo>
                <a:lnTo>
                  <a:pt x="34289" y="13970"/>
                </a:lnTo>
                <a:lnTo>
                  <a:pt x="34289" y="12700"/>
                </a:lnTo>
                <a:lnTo>
                  <a:pt x="33020" y="11430"/>
                </a:lnTo>
                <a:lnTo>
                  <a:pt x="33020" y="10160"/>
                </a:lnTo>
                <a:lnTo>
                  <a:pt x="33020" y="8890"/>
                </a:lnTo>
                <a:lnTo>
                  <a:pt x="31750" y="7620"/>
                </a:lnTo>
                <a:lnTo>
                  <a:pt x="30480" y="6350"/>
                </a:lnTo>
                <a:lnTo>
                  <a:pt x="30480" y="5080"/>
                </a:lnTo>
                <a:lnTo>
                  <a:pt x="29210" y="5080"/>
                </a:lnTo>
                <a:lnTo>
                  <a:pt x="29210" y="3810"/>
                </a:lnTo>
                <a:lnTo>
                  <a:pt x="27939" y="3810"/>
                </a:lnTo>
                <a:lnTo>
                  <a:pt x="27939" y="2540"/>
                </a:lnTo>
                <a:lnTo>
                  <a:pt x="26670" y="2540"/>
                </a:lnTo>
                <a:lnTo>
                  <a:pt x="25400" y="1270"/>
                </a:lnTo>
                <a:lnTo>
                  <a:pt x="24130" y="1270"/>
                </a:lnTo>
                <a:lnTo>
                  <a:pt x="22860" y="1270"/>
                </a:lnTo>
                <a:lnTo>
                  <a:pt x="22860" y="0"/>
                </a:lnTo>
                <a:lnTo>
                  <a:pt x="21589" y="0"/>
                </a:lnTo>
                <a:lnTo>
                  <a:pt x="20320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39" y="0"/>
                </a:lnTo>
                <a:lnTo>
                  <a:pt x="13970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60" y="1270"/>
                </a:lnTo>
                <a:lnTo>
                  <a:pt x="8889" y="1270"/>
                </a:lnTo>
                <a:lnTo>
                  <a:pt x="8889" y="2540"/>
                </a:lnTo>
                <a:lnTo>
                  <a:pt x="7620" y="2540"/>
                </a:lnTo>
                <a:lnTo>
                  <a:pt x="6350" y="3810"/>
                </a:lnTo>
                <a:lnTo>
                  <a:pt x="5080" y="5080"/>
                </a:lnTo>
                <a:lnTo>
                  <a:pt x="3810" y="5080"/>
                </a:lnTo>
                <a:lnTo>
                  <a:pt x="3810" y="6350"/>
                </a:lnTo>
                <a:lnTo>
                  <a:pt x="2539" y="7620"/>
                </a:lnTo>
                <a:lnTo>
                  <a:pt x="2539" y="8890"/>
                </a:lnTo>
                <a:lnTo>
                  <a:pt x="1270" y="10160"/>
                </a:lnTo>
                <a:lnTo>
                  <a:pt x="1270" y="11430"/>
                </a:lnTo>
                <a:lnTo>
                  <a:pt x="1270" y="12700"/>
                </a:lnTo>
                <a:lnTo>
                  <a:pt x="127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1270" y="19050"/>
                </a:lnTo>
                <a:lnTo>
                  <a:pt x="1270" y="20320"/>
                </a:lnTo>
                <a:lnTo>
                  <a:pt x="1270" y="21590"/>
                </a:lnTo>
                <a:lnTo>
                  <a:pt x="1270" y="22860"/>
                </a:lnTo>
                <a:lnTo>
                  <a:pt x="2539" y="24130"/>
                </a:lnTo>
                <a:lnTo>
                  <a:pt x="2539" y="25400"/>
                </a:lnTo>
                <a:lnTo>
                  <a:pt x="3810" y="26670"/>
                </a:lnTo>
                <a:lnTo>
                  <a:pt x="5080" y="27940"/>
                </a:lnTo>
                <a:lnTo>
                  <a:pt x="6350" y="29210"/>
                </a:lnTo>
                <a:lnTo>
                  <a:pt x="7620" y="29210"/>
                </a:lnTo>
                <a:lnTo>
                  <a:pt x="7620" y="30480"/>
                </a:lnTo>
                <a:lnTo>
                  <a:pt x="8889" y="30480"/>
                </a:lnTo>
                <a:lnTo>
                  <a:pt x="8889" y="31750"/>
                </a:lnTo>
                <a:lnTo>
                  <a:pt x="10160" y="31750"/>
                </a:lnTo>
                <a:lnTo>
                  <a:pt x="11430" y="31750"/>
                </a:lnTo>
                <a:lnTo>
                  <a:pt x="12700" y="33020"/>
                </a:lnTo>
                <a:lnTo>
                  <a:pt x="13970" y="33020"/>
                </a:lnTo>
                <a:lnTo>
                  <a:pt x="15239" y="33020"/>
                </a:lnTo>
                <a:lnTo>
                  <a:pt x="17780" y="33020"/>
                </a:lnTo>
                <a:lnTo>
                  <a:pt x="20320" y="33020"/>
                </a:lnTo>
                <a:lnTo>
                  <a:pt x="22860" y="33020"/>
                </a:lnTo>
                <a:lnTo>
                  <a:pt x="22860" y="3175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70" y="30480"/>
                </a:lnTo>
                <a:lnTo>
                  <a:pt x="27939" y="29210"/>
                </a:lnTo>
                <a:lnTo>
                  <a:pt x="29210" y="29210"/>
                </a:lnTo>
                <a:lnTo>
                  <a:pt x="29210" y="27940"/>
                </a:lnTo>
                <a:lnTo>
                  <a:pt x="30480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3020" y="24130"/>
                </a:lnTo>
                <a:lnTo>
                  <a:pt x="33020" y="22860"/>
                </a:lnTo>
                <a:lnTo>
                  <a:pt x="33020" y="21590"/>
                </a:lnTo>
                <a:lnTo>
                  <a:pt x="34289" y="20320"/>
                </a:lnTo>
                <a:lnTo>
                  <a:pt x="3428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5933440" y="482854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0320" y="0"/>
                </a:moveTo>
                <a:lnTo>
                  <a:pt x="13970" y="0"/>
                </a:lnTo>
                <a:lnTo>
                  <a:pt x="6350" y="3810"/>
                </a:lnTo>
                <a:lnTo>
                  <a:pt x="3810" y="6350"/>
                </a:lnTo>
                <a:lnTo>
                  <a:pt x="0" y="13970"/>
                </a:lnTo>
                <a:lnTo>
                  <a:pt x="0" y="20320"/>
                </a:lnTo>
                <a:lnTo>
                  <a:pt x="3810" y="27940"/>
                </a:lnTo>
                <a:lnTo>
                  <a:pt x="6350" y="30480"/>
                </a:lnTo>
                <a:lnTo>
                  <a:pt x="13970" y="34290"/>
                </a:lnTo>
                <a:lnTo>
                  <a:pt x="20320" y="34290"/>
                </a:lnTo>
                <a:lnTo>
                  <a:pt x="27939" y="30480"/>
                </a:lnTo>
                <a:lnTo>
                  <a:pt x="30480" y="27940"/>
                </a:lnTo>
                <a:lnTo>
                  <a:pt x="34289" y="20320"/>
                </a:lnTo>
                <a:lnTo>
                  <a:pt x="34289" y="13970"/>
                </a:lnTo>
                <a:lnTo>
                  <a:pt x="30480" y="6350"/>
                </a:lnTo>
                <a:lnTo>
                  <a:pt x="27939" y="3810"/>
                </a:lnTo>
                <a:lnTo>
                  <a:pt x="20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5928359" y="482345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34289" y="16509"/>
                </a:moveTo>
                <a:lnTo>
                  <a:pt x="34289" y="15239"/>
                </a:lnTo>
                <a:lnTo>
                  <a:pt x="33019" y="13969"/>
                </a:lnTo>
                <a:lnTo>
                  <a:pt x="33019" y="12700"/>
                </a:lnTo>
                <a:lnTo>
                  <a:pt x="33019" y="11429"/>
                </a:lnTo>
                <a:lnTo>
                  <a:pt x="33019" y="10159"/>
                </a:lnTo>
                <a:lnTo>
                  <a:pt x="31750" y="8889"/>
                </a:lnTo>
                <a:lnTo>
                  <a:pt x="31750" y="7619"/>
                </a:lnTo>
                <a:lnTo>
                  <a:pt x="30479" y="6350"/>
                </a:lnTo>
                <a:lnTo>
                  <a:pt x="30479" y="5079"/>
                </a:lnTo>
                <a:lnTo>
                  <a:pt x="29210" y="5079"/>
                </a:lnTo>
                <a:lnTo>
                  <a:pt x="27939" y="5079"/>
                </a:lnTo>
                <a:lnTo>
                  <a:pt x="27939" y="3809"/>
                </a:lnTo>
                <a:lnTo>
                  <a:pt x="26669" y="2539"/>
                </a:lnTo>
                <a:lnTo>
                  <a:pt x="25400" y="2539"/>
                </a:lnTo>
                <a:lnTo>
                  <a:pt x="24129" y="1269"/>
                </a:lnTo>
                <a:lnTo>
                  <a:pt x="22860" y="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79" y="0"/>
                </a:lnTo>
                <a:lnTo>
                  <a:pt x="16510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29" y="0"/>
                </a:lnTo>
                <a:lnTo>
                  <a:pt x="10160" y="1269"/>
                </a:lnTo>
                <a:lnTo>
                  <a:pt x="888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2539"/>
                </a:lnTo>
                <a:lnTo>
                  <a:pt x="6350" y="3809"/>
                </a:lnTo>
                <a:lnTo>
                  <a:pt x="5079" y="5079"/>
                </a:lnTo>
                <a:lnTo>
                  <a:pt x="3810" y="5079"/>
                </a:lnTo>
                <a:lnTo>
                  <a:pt x="3810" y="6350"/>
                </a:lnTo>
                <a:lnTo>
                  <a:pt x="2539" y="7619"/>
                </a:lnTo>
                <a:lnTo>
                  <a:pt x="2539" y="8889"/>
                </a:lnTo>
                <a:lnTo>
                  <a:pt x="1269" y="10159"/>
                </a:lnTo>
                <a:lnTo>
                  <a:pt x="1269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1269" y="21589"/>
                </a:lnTo>
                <a:lnTo>
                  <a:pt x="1269" y="22859"/>
                </a:lnTo>
                <a:lnTo>
                  <a:pt x="2539" y="24129"/>
                </a:lnTo>
                <a:lnTo>
                  <a:pt x="2539" y="25400"/>
                </a:lnTo>
                <a:lnTo>
                  <a:pt x="3810" y="26669"/>
                </a:lnTo>
                <a:lnTo>
                  <a:pt x="3810" y="27939"/>
                </a:lnTo>
                <a:lnTo>
                  <a:pt x="5079" y="27939"/>
                </a:lnTo>
                <a:lnTo>
                  <a:pt x="5079" y="29209"/>
                </a:lnTo>
                <a:lnTo>
                  <a:pt x="6350" y="29209"/>
                </a:lnTo>
                <a:lnTo>
                  <a:pt x="6350" y="30479"/>
                </a:lnTo>
                <a:lnTo>
                  <a:pt x="7619" y="30479"/>
                </a:lnTo>
                <a:lnTo>
                  <a:pt x="8889" y="31750"/>
                </a:lnTo>
                <a:lnTo>
                  <a:pt x="10160" y="31750"/>
                </a:lnTo>
                <a:lnTo>
                  <a:pt x="11429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6510" y="33019"/>
                </a:lnTo>
                <a:lnTo>
                  <a:pt x="19050" y="33019"/>
                </a:lnTo>
                <a:lnTo>
                  <a:pt x="21589" y="33019"/>
                </a:lnTo>
                <a:lnTo>
                  <a:pt x="22860" y="33019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29209"/>
                </a:lnTo>
                <a:lnTo>
                  <a:pt x="29210" y="27939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2859"/>
                </a:lnTo>
                <a:lnTo>
                  <a:pt x="33019" y="21589"/>
                </a:lnTo>
                <a:lnTo>
                  <a:pt x="33019" y="20319"/>
                </a:lnTo>
                <a:lnTo>
                  <a:pt x="33019" y="19050"/>
                </a:lnTo>
                <a:lnTo>
                  <a:pt x="34289" y="17779"/>
                </a:lnTo>
                <a:lnTo>
                  <a:pt x="34289" y="1650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6215379" y="571880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22860" y="0"/>
                </a:moveTo>
                <a:lnTo>
                  <a:pt x="11430" y="0"/>
                </a:lnTo>
                <a:lnTo>
                  <a:pt x="8890" y="2539"/>
                </a:lnTo>
                <a:lnTo>
                  <a:pt x="3810" y="5079"/>
                </a:lnTo>
                <a:lnTo>
                  <a:pt x="0" y="12699"/>
                </a:lnTo>
                <a:lnTo>
                  <a:pt x="0" y="19049"/>
                </a:lnTo>
                <a:lnTo>
                  <a:pt x="2540" y="24129"/>
                </a:lnTo>
                <a:lnTo>
                  <a:pt x="3810" y="27939"/>
                </a:lnTo>
                <a:lnTo>
                  <a:pt x="8890" y="30479"/>
                </a:lnTo>
                <a:lnTo>
                  <a:pt x="11430" y="33019"/>
                </a:lnTo>
                <a:lnTo>
                  <a:pt x="22860" y="33019"/>
                </a:lnTo>
                <a:lnTo>
                  <a:pt x="25400" y="30479"/>
                </a:lnTo>
                <a:lnTo>
                  <a:pt x="30480" y="27939"/>
                </a:lnTo>
                <a:lnTo>
                  <a:pt x="31750" y="24129"/>
                </a:lnTo>
                <a:lnTo>
                  <a:pt x="34290" y="19049"/>
                </a:lnTo>
                <a:lnTo>
                  <a:pt x="34290" y="12699"/>
                </a:lnTo>
                <a:lnTo>
                  <a:pt x="30480" y="5079"/>
                </a:lnTo>
                <a:lnTo>
                  <a:pt x="25400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6210300" y="571245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33020" y="17779"/>
                </a:moveTo>
                <a:lnTo>
                  <a:pt x="33020" y="17779"/>
                </a:lnTo>
                <a:lnTo>
                  <a:pt x="33020" y="11429"/>
                </a:lnTo>
                <a:lnTo>
                  <a:pt x="31750" y="10159"/>
                </a:lnTo>
                <a:lnTo>
                  <a:pt x="30479" y="8889"/>
                </a:lnTo>
                <a:lnTo>
                  <a:pt x="30479" y="7619"/>
                </a:lnTo>
                <a:lnTo>
                  <a:pt x="29210" y="6349"/>
                </a:lnTo>
                <a:lnTo>
                  <a:pt x="27939" y="5079"/>
                </a:lnTo>
                <a:lnTo>
                  <a:pt x="27939" y="3809"/>
                </a:lnTo>
                <a:lnTo>
                  <a:pt x="26670" y="3809"/>
                </a:lnTo>
                <a:lnTo>
                  <a:pt x="25400" y="2539"/>
                </a:lnTo>
                <a:lnTo>
                  <a:pt x="24129" y="2539"/>
                </a:lnTo>
                <a:lnTo>
                  <a:pt x="24129" y="1269"/>
                </a:lnTo>
                <a:lnTo>
                  <a:pt x="22860" y="1269"/>
                </a:lnTo>
                <a:lnTo>
                  <a:pt x="21589" y="1269"/>
                </a:lnTo>
                <a:lnTo>
                  <a:pt x="20320" y="1269"/>
                </a:lnTo>
                <a:lnTo>
                  <a:pt x="20320" y="0"/>
                </a:lnTo>
                <a:lnTo>
                  <a:pt x="12700" y="0"/>
                </a:lnTo>
                <a:lnTo>
                  <a:pt x="12700" y="1269"/>
                </a:lnTo>
                <a:lnTo>
                  <a:pt x="11429" y="1269"/>
                </a:lnTo>
                <a:lnTo>
                  <a:pt x="10160" y="1269"/>
                </a:lnTo>
                <a:lnTo>
                  <a:pt x="8889" y="1269"/>
                </a:lnTo>
                <a:lnTo>
                  <a:pt x="8889" y="2539"/>
                </a:lnTo>
                <a:lnTo>
                  <a:pt x="7620" y="2539"/>
                </a:lnTo>
                <a:lnTo>
                  <a:pt x="6350" y="3809"/>
                </a:lnTo>
                <a:lnTo>
                  <a:pt x="5079" y="3809"/>
                </a:lnTo>
                <a:lnTo>
                  <a:pt x="5079" y="5079"/>
                </a:lnTo>
                <a:lnTo>
                  <a:pt x="3810" y="5079"/>
                </a:lnTo>
                <a:lnTo>
                  <a:pt x="3810" y="6349"/>
                </a:lnTo>
                <a:lnTo>
                  <a:pt x="2539" y="6349"/>
                </a:lnTo>
                <a:lnTo>
                  <a:pt x="2539" y="7619"/>
                </a:lnTo>
                <a:lnTo>
                  <a:pt x="1270" y="8889"/>
                </a:lnTo>
                <a:lnTo>
                  <a:pt x="1270" y="10159"/>
                </a:lnTo>
                <a:lnTo>
                  <a:pt x="0" y="11429"/>
                </a:lnTo>
                <a:lnTo>
                  <a:pt x="0" y="12699"/>
                </a:lnTo>
                <a:lnTo>
                  <a:pt x="0" y="13969"/>
                </a:lnTo>
                <a:lnTo>
                  <a:pt x="0" y="17779"/>
                </a:lnTo>
                <a:lnTo>
                  <a:pt x="0" y="20319"/>
                </a:lnTo>
                <a:lnTo>
                  <a:pt x="0" y="21589"/>
                </a:lnTo>
                <a:lnTo>
                  <a:pt x="0" y="22859"/>
                </a:lnTo>
                <a:lnTo>
                  <a:pt x="1270" y="24129"/>
                </a:lnTo>
                <a:lnTo>
                  <a:pt x="1270" y="25399"/>
                </a:lnTo>
                <a:lnTo>
                  <a:pt x="2539" y="26669"/>
                </a:lnTo>
                <a:lnTo>
                  <a:pt x="2539" y="27939"/>
                </a:lnTo>
                <a:lnTo>
                  <a:pt x="3810" y="27939"/>
                </a:lnTo>
                <a:lnTo>
                  <a:pt x="3810" y="29209"/>
                </a:lnTo>
                <a:lnTo>
                  <a:pt x="5079" y="29209"/>
                </a:lnTo>
                <a:lnTo>
                  <a:pt x="5079" y="30479"/>
                </a:lnTo>
                <a:lnTo>
                  <a:pt x="6350" y="30479"/>
                </a:lnTo>
                <a:lnTo>
                  <a:pt x="7620" y="31749"/>
                </a:lnTo>
                <a:lnTo>
                  <a:pt x="8889" y="31749"/>
                </a:lnTo>
                <a:lnTo>
                  <a:pt x="8889" y="33019"/>
                </a:lnTo>
                <a:lnTo>
                  <a:pt x="10160" y="33019"/>
                </a:lnTo>
                <a:lnTo>
                  <a:pt x="11429" y="33019"/>
                </a:lnTo>
                <a:lnTo>
                  <a:pt x="12700" y="33019"/>
                </a:lnTo>
                <a:lnTo>
                  <a:pt x="12700" y="34289"/>
                </a:lnTo>
                <a:lnTo>
                  <a:pt x="15239" y="34289"/>
                </a:lnTo>
                <a:lnTo>
                  <a:pt x="16510" y="34289"/>
                </a:lnTo>
                <a:lnTo>
                  <a:pt x="17779" y="34289"/>
                </a:lnTo>
                <a:lnTo>
                  <a:pt x="20320" y="34289"/>
                </a:lnTo>
                <a:lnTo>
                  <a:pt x="20320" y="33019"/>
                </a:lnTo>
                <a:lnTo>
                  <a:pt x="21589" y="33019"/>
                </a:lnTo>
                <a:lnTo>
                  <a:pt x="22860" y="33019"/>
                </a:lnTo>
                <a:lnTo>
                  <a:pt x="24129" y="33019"/>
                </a:lnTo>
                <a:lnTo>
                  <a:pt x="24129" y="31749"/>
                </a:lnTo>
                <a:lnTo>
                  <a:pt x="25400" y="31749"/>
                </a:lnTo>
                <a:lnTo>
                  <a:pt x="26670" y="30479"/>
                </a:lnTo>
                <a:lnTo>
                  <a:pt x="27939" y="30479"/>
                </a:lnTo>
                <a:lnTo>
                  <a:pt x="27939" y="29209"/>
                </a:lnTo>
                <a:lnTo>
                  <a:pt x="29210" y="27939"/>
                </a:lnTo>
                <a:lnTo>
                  <a:pt x="30479" y="26669"/>
                </a:lnTo>
                <a:lnTo>
                  <a:pt x="30479" y="25399"/>
                </a:lnTo>
                <a:lnTo>
                  <a:pt x="31750" y="24129"/>
                </a:lnTo>
                <a:lnTo>
                  <a:pt x="33020" y="22859"/>
                </a:lnTo>
                <a:lnTo>
                  <a:pt x="33020" y="21589"/>
                </a:lnTo>
                <a:lnTo>
                  <a:pt x="33020" y="20319"/>
                </a:lnTo>
                <a:lnTo>
                  <a:pt x="33020" y="19049"/>
                </a:lnTo>
                <a:lnTo>
                  <a:pt x="33020" y="1777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6566858" y="5676588"/>
            <a:ext cx="104451" cy="9302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5477509" y="571245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0319" y="0"/>
                </a:moveTo>
                <a:lnTo>
                  <a:pt x="13969" y="0"/>
                </a:lnTo>
                <a:lnTo>
                  <a:pt x="6350" y="3809"/>
                </a:lnTo>
                <a:lnTo>
                  <a:pt x="5079" y="6349"/>
                </a:lnTo>
                <a:lnTo>
                  <a:pt x="2539" y="8889"/>
                </a:lnTo>
                <a:lnTo>
                  <a:pt x="0" y="13969"/>
                </a:lnTo>
                <a:lnTo>
                  <a:pt x="0" y="20319"/>
                </a:lnTo>
                <a:lnTo>
                  <a:pt x="2539" y="25399"/>
                </a:lnTo>
                <a:lnTo>
                  <a:pt x="5079" y="27939"/>
                </a:lnTo>
                <a:lnTo>
                  <a:pt x="6350" y="30479"/>
                </a:lnTo>
                <a:lnTo>
                  <a:pt x="13969" y="34289"/>
                </a:lnTo>
                <a:lnTo>
                  <a:pt x="20319" y="34289"/>
                </a:lnTo>
                <a:lnTo>
                  <a:pt x="27939" y="30479"/>
                </a:lnTo>
                <a:lnTo>
                  <a:pt x="30479" y="27939"/>
                </a:lnTo>
                <a:lnTo>
                  <a:pt x="34289" y="20319"/>
                </a:lnTo>
                <a:lnTo>
                  <a:pt x="34289" y="13969"/>
                </a:lnTo>
                <a:lnTo>
                  <a:pt x="30479" y="6349"/>
                </a:lnTo>
                <a:lnTo>
                  <a:pt x="27939" y="3809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5472429" y="570737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34290" y="16510"/>
                </a:moveTo>
                <a:lnTo>
                  <a:pt x="34290" y="15240"/>
                </a:lnTo>
                <a:lnTo>
                  <a:pt x="33020" y="13970"/>
                </a:lnTo>
                <a:lnTo>
                  <a:pt x="33020" y="12700"/>
                </a:lnTo>
                <a:lnTo>
                  <a:pt x="33020" y="11430"/>
                </a:lnTo>
                <a:lnTo>
                  <a:pt x="33020" y="10160"/>
                </a:lnTo>
                <a:lnTo>
                  <a:pt x="31750" y="10160"/>
                </a:lnTo>
                <a:lnTo>
                  <a:pt x="31750" y="8890"/>
                </a:lnTo>
                <a:lnTo>
                  <a:pt x="31750" y="7620"/>
                </a:lnTo>
                <a:lnTo>
                  <a:pt x="30480" y="6350"/>
                </a:lnTo>
                <a:lnTo>
                  <a:pt x="29210" y="5080"/>
                </a:lnTo>
                <a:lnTo>
                  <a:pt x="29210" y="3810"/>
                </a:lnTo>
                <a:lnTo>
                  <a:pt x="27940" y="3810"/>
                </a:lnTo>
                <a:lnTo>
                  <a:pt x="26670" y="3810"/>
                </a:lnTo>
                <a:lnTo>
                  <a:pt x="26670" y="2540"/>
                </a:lnTo>
                <a:lnTo>
                  <a:pt x="25400" y="2540"/>
                </a:lnTo>
                <a:lnTo>
                  <a:pt x="25400" y="1270"/>
                </a:lnTo>
                <a:lnTo>
                  <a:pt x="24130" y="1270"/>
                </a:lnTo>
                <a:lnTo>
                  <a:pt x="22860" y="0"/>
                </a:lnTo>
                <a:lnTo>
                  <a:pt x="21590" y="0"/>
                </a:lnTo>
                <a:lnTo>
                  <a:pt x="20320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40" y="0"/>
                </a:lnTo>
                <a:lnTo>
                  <a:pt x="13970" y="0"/>
                </a:lnTo>
                <a:lnTo>
                  <a:pt x="12700" y="0"/>
                </a:lnTo>
                <a:lnTo>
                  <a:pt x="11430" y="0"/>
                </a:lnTo>
                <a:lnTo>
                  <a:pt x="10160" y="1270"/>
                </a:lnTo>
                <a:lnTo>
                  <a:pt x="8890" y="1270"/>
                </a:lnTo>
                <a:lnTo>
                  <a:pt x="7620" y="2540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80"/>
                </a:lnTo>
                <a:lnTo>
                  <a:pt x="3810" y="5080"/>
                </a:lnTo>
                <a:lnTo>
                  <a:pt x="3810" y="6350"/>
                </a:lnTo>
                <a:lnTo>
                  <a:pt x="2540" y="6350"/>
                </a:lnTo>
                <a:lnTo>
                  <a:pt x="2540" y="7620"/>
                </a:lnTo>
                <a:lnTo>
                  <a:pt x="2540" y="8890"/>
                </a:lnTo>
                <a:lnTo>
                  <a:pt x="1270" y="8890"/>
                </a:lnTo>
                <a:lnTo>
                  <a:pt x="1270" y="10160"/>
                </a:lnTo>
                <a:lnTo>
                  <a:pt x="1270" y="11430"/>
                </a:lnTo>
                <a:lnTo>
                  <a:pt x="1270" y="12700"/>
                </a:lnTo>
                <a:lnTo>
                  <a:pt x="0" y="1270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20320"/>
                </a:lnTo>
                <a:lnTo>
                  <a:pt x="1270" y="20320"/>
                </a:lnTo>
                <a:lnTo>
                  <a:pt x="1270" y="21590"/>
                </a:lnTo>
                <a:lnTo>
                  <a:pt x="1270" y="22860"/>
                </a:lnTo>
                <a:lnTo>
                  <a:pt x="1270" y="24130"/>
                </a:lnTo>
                <a:lnTo>
                  <a:pt x="2540" y="24130"/>
                </a:lnTo>
                <a:lnTo>
                  <a:pt x="2540" y="25400"/>
                </a:lnTo>
                <a:lnTo>
                  <a:pt x="2540" y="26670"/>
                </a:lnTo>
                <a:lnTo>
                  <a:pt x="3810" y="26670"/>
                </a:lnTo>
                <a:lnTo>
                  <a:pt x="3810" y="27940"/>
                </a:lnTo>
                <a:lnTo>
                  <a:pt x="5080" y="27940"/>
                </a:lnTo>
                <a:lnTo>
                  <a:pt x="6350" y="29210"/>
                </a:lnTo>
                <a:lnTo>
                  <a:pt x="6350" y="30480"/>
                </a:lnTo>
                <a:lnTo>
                  <a:pt x="7620" y="30480"/>
                </a:lnTo>
                <a:lnTo>
                  <a:pt x="8890" y="31750"/>
                </a:lnTo>
                <a:lnTo>
                  <a:pt x="10160" y="3175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70" y="33020"/>
                </a:lnTo>
                <a:lnTo>
                  <a:pt x="15240" y="33020"/>
                </a:lnTo>
                <a:lnTo>
                  <a:pt x="16510" y="33020"/>
                </a:lnTo>
                <a:lnTo>
                  <a:pt x="17780" y="33020"/>
                </a:lnTo>
                <a:lnTo>
                  <a:pt x="19050" y="33020"/>
                </a:lnTo>
                <a:lnTo>
                  <a:pt x="20320" y="33020"/>
                </a:lnTo>
                <a:lnTo>
                  <a:pt x="21590" y="33020"/>
                </a:lnTo>
                <a:lnTo>
                  <a:pt x="22860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5400" y="30480"/>
                </a:lnTo>
                <a:lnTo>
                  <a:pt x="26670" y="30480"/>
                </a:lnTo>
                <a:lnTo>
                  <a:pt x="27940" y="29210"/>
                </a:lnTo>
                <a:lnTo>
                  <a:pt x="29210" y="27940"/>
                </a:lnTo>
                <a:lnTo>
                  <a:pt x="30480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20" y="22860"/>
                </a:lnTo>
                <a:lnTo>
                  <a:pt x="33020" y="21590"/>
                </a:lnTo>
                <a:lnTo>
                  <a:pt x="33020" y="20320"/>
                </a:lnTo>
                <a:lnTo>
                  <a:pt x="33020" y="19050"/>
                </a:lnTo>
                <a:lnTo>
                  <a:pt x="34290" y="17780"/>
                </a:lnTo>
                <a:lnTo>
                  <a:pt x="34290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6085840" y="558927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22860" y="0"/>
                </a:moveTo>
                <a:lnTo>
                  <a:pt x="11430" y="0"/>
                </a:lnTo>
                <a:lnTo>
                  <a:pt x="8889" y="1269"/>
                </a:lnTo>
                <a:lnTo>
                  <a:pt x="6350" y="3809"/>
                </a:lnTo>
                <a:lnTo>
                  <a:pt x="3810" y="5079"/>
                </a:lnTo>
                <a:lnTo>
                  <a:pt x="1270" y="10159"/>
                </a:lnTo>
                <a:lnTo>
                  <a:pt x="0" y="13969"/>
                </a:lnTo>
                <a:lnTo>
                  <a:pt x="0" y="19049"/>
                </a:lnTo>
                <a:lnTo>
                  <a:pt x="1270" y="21589"/>
                </a:lnTo>
                <a:lnTo>
                  <a:pt x="2539" y="25399"/>
                </a:lnTo>
                <a:lnTo>
                  <a:pt x="3810" y="27939"/>
                </a:lnTo>
                <a:lnTo>
                  <a:pt x="8889" y="30479"/>
                </a:lnTo>
                <a:lnTo>
                  <a:pt x="11430" y="33019"/>
                </a:lnTo>
                <a:lnTo>
                  <a:pt x="22860" y="33019"/>
                </a:lnTo>
                <a:lnTo>
                  <a:pt x="25400" y="30479"/>
                </a:lnTo>
                <a:lnTo>
                  <a:pt x="27939" y="29209"/>
                </a:lnTo>
                <a:lnTo>
                  <a:pt x="31750" y="25399"/>
                </a:lnTo>
                <a:lnTo>
                  <a:pt x="33020" y="21589"/>
                </a:lnTo>
                <a:lnTo>
                  <a:pt x="34289" y="19049"/>
                </a:lnTo>
                <a:lnTo>
                  <a:pt x="34289" y="13969"/>
                </a:lnTo>
                <a:lnTo>
                  <a:pt x="33020" y="10159"/>
                </a:lnTo>
                <a:lnTo>
                  <a:pt x="31750" y="7619"/>
                </a:lnTo>
                <a:lnTo>
                  <a:pt x="25400" y="1269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6080759" y="558292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33019" y="17779"/>
                </a:moveTo>
                <a:lnTo>
                  <a:pt x="33019" y="17779"/>
                </a:lnTo>
                <a:lnTo>
                  <a:pt x="33019" y="11429"/>
                </a:lnTo>
                <a:lnTo>
                  <a:pt x="31750" y="10159"/>
                </a:lnTo>
                <a:lnTo>
                  <a:pt x="31750" y="8889"/>
                </a:lnTo>
                <a:lnTo>
                  <a:pt x="30479" y="7619"/>
                </a:lnTo>
                <a:lnTo>
                  <a:pt x="30479" y="6349"/>
                </a:lnTo>
                <a:lnTo>
                  <a:pt x="29210" y="6349"/>
                </a:lnTo>
                <a:lnTo>
                  <a:pt x="29210" y="5079"/>
                </a:lnTo>
                <a:lnTo>
                  <a:pt x="27939" y="5079"/>
                </a:lnTo>
                <a:lnTo>
                  <a:pt x="27939" y="3809"/>
                </a:lnTo>
                <a:lnTo>
                  <a:pt x="26669" y="3809"/>
                </a:lnTo>
                <a:lnTo>
                  <a:pt x="25400" y="2539"/>
                </a:lnTo>
                <a:lnTo>
                  <a:pt x="24129" y="2539"/>
                </a:lnTo>
                <a:lnTo>
                  <a:pt x="24129" y="1269"/>
                </a:lnTo>
                <a:lnTo>
                  <a:pt x="22860" y="1269"/>
                </a:lnTo>
                <a:lnTo>
                  <a:pt x="21589" y="1269"/>
                </a:lnTo>
                <a:lnTo>
                  <a:pt x="20319" y="1269"/>
                </a:lnTo>
                <a:lnTo>
                  <a:pt x="20319" y="0"/>
                </a:lnTo>
                <a:lnTo>
                  <a:pt x="12700" y="0"/>
                </a:lnTo>
                <a:lnTo>
                  <a:pt x="12700" y="1269"/>
                </a:lnTo>
                <a:lnTo>
                  <a:pt x="11429" y="1269"/>
                </a:lnTo>
                <a:lnTo>
                  <a:pt x="10160" y="1269"/>
                </a:lnTo>
                <a:lnTo>
                  <a:pt x="888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3809"/>
                </a:lnTo>
                <a:lnTo>
                  <a:pt x="5079" y="3809"/>
                </a:lnTo>
                <a:lnTo>
                  <a:pt x="5079" y="5079"/>
                </a:lnTo>
                <a:lnTo>
                  <a:pt x="3810" y="5079"/>
                </a:lnTo>
                <a:lnTo>
                  <a:pt x="3810" y="6349"/>
                </a:lnTo>
                <a:lnTo>
                  <a:pt x="2539" y="7619"/>
                </a:lnTo>
                <a:lnTo>
                  <a:pt x="1269" y="8889"/>
                </a:lnTo>
                <a:lnTo>
                  <a:pt x="1269" y="10159"/>
                </a:lnTo>
                <a:lnTo>
                  <a:pt x="0" y="11429"/>
                </a:lnTo>
                <a:lnTo>
                  <a:pt x="0" y="12699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19049"/>
                </a:lnTo>
                <a:lnTo>
                  <a:pt x="0" y="20319"/>
                </a:lnTo>
                <a:lnTo>
                  <a:pt x="0" y="21589"/>
                </a:lnTo>
                <a:lnTo>
                  <a:pt x="0" y="22859"/>
                </a:lnTo>
                <a:lnTo>
                  <a:pt x="1269" y="24129"/>
                </a:lnTo>
                <a:lnTo>
                  <a:pt x="1269" y="25399"/>
                </a:lnTo>
                <a:lnTo>
                  <a:pt x="2539" y="26669"/>
                </a:lnTo>
                <a:lnTo>
                  <a:pt x="3810" y="27939"/>
                </a:lnTo>
                <a:lnTo>
                  <a:pt x="3810" y="29209"/>
                </a:lnTo>
                <a:lnTo>
                  <a:pt x="5079" y="29209"/>
                </a:lnTo>
                <a:lnTo>
                  <a:pt x="6350" y="30479"/>
                </a:lnTo>
                <a:lnTo>
                  <a:pt x="7619" y="31749"/>
                </a:lnTo>
                <a:lnTo>
                  <a:pt x="8889" y="31749"/>
                </a:lnTo>
                <a:lnTo>
                  <a:pt x="10160" y="33019"/>
                </a:lnTo>
                <a:lnTo>
                  <a:pt x="11429" y="33019"/>
                </a:lnTo>
                <a:lnTo>
                  <a:pt x="12700" y="33019"/>
                </a:lnTo>
                <a:lnTo>
                  <a:pt x="12700" y="34289"/>
                </a:lnTo>
                <a:lnTo>
                  <a:pt x="15239" y="34289"/>
                </a:lnTo>
                <a:lnTo>
                  <a:pt x="16510" y="34289"/>
                </a:lnTo>
                <a:lnTo>
                  <a:pt x="17779" y="34289"/>
                </a:lnTo>
                <a:lnTo>
                  <a:pt x="20319" y="34289"/>
                </a:lnTo>
                <a:lnTo>
                  <a:pt x="20319" y="33019"/>
                </a:lnTo>
                <a:lnTo>
                  <a:pt x="21589" y="33019"/>
                </a:lnTo>
                <a:lnTo>
                  <a:pt x="22860" y="33019"/>
                </a:lnTo>
                <a:lnTo>
                  <a:pt x="24129" y="31749"/>
                </a:lnTo>
                <a:lnTo>
                  <a:pt x="25400" y="31749"/>
                </a:lnTo>
                <a:lnTo>
                  <a:pt x="26669" y="30479"/>
                </a:lnTo>
                <a:lnTo>
                  <a:pt x="27939" y="29209"/>
                </a:lnTo>
                <a:lnTo>
                  <a:pt x="29210" y="29209"/>
                </a:lnTo>
                <a:lnTo>
                  <a:pt x="29210" y="27939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5399"/>
                </a:lnTo>
                <a:lnTo>
                  <a:pt x="31750" y="24129"/>
                </a:lnTo>
                <a:lnTo>
                  <a:pt x="33019" y="22859"/>
                </a:lnTo>
                <a:lnTo>
                  <a:pt x="33019" y="21589"/>
                </a:lnTo>
                <a:lnTo>
                  <a:pt x="33019" y="20319"/>
                </a:lnTo>
                <a:lnTo>
                  <a:pt x="33019" y="19049"/>
                </a:lnTo>
                <a:lnTo>
                  <a:pt x="33019" y="1777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6654800" y="54991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1590" y="0"/>
                </a:moveTo>
                <a:lnTo>
                  <a:pt x="10159" y="0"/>
                </a:lnTo>
                <a:lnTo>
                  <a:pt x="7620" y="2540"/>
                </a:lnTo>
                <a:lnTo>
                  <a:pt x="5079" y="3809"/>
                </a:lnTo>
                <a:lnTo>
                  <a:pt x="3809" y="5080"/>
                </a:lnTo>
                <a:lnTo>
                  <a:pt x="2540" y="7619"/>
                </a:lnTo>
                <a:lnTo>
                  <a:pt x="0" y="10159"/>
                </a:lnTo>
                <a:lnTo>
                  <a:pt x="0" y="21590"/>
                </a:lnTo>
                <a:lnTo>
                  <a:pt x="2540" y="25400"/>
                </a:lnTo>
                <a:lnTo>
                  <a:pt x="3809" y="27940"/>
                </a:lnTo>
                <a:lnTo>
                  <a:pt x="7620" y="31750"/>
                </a:lnTo>
                <a:lnTo>
                  <a:pt x="10159" y="33019"/>
                </a:lnTo>
                <a:lnTo>
                  <a:pt x="21590" y="33019"/>
                </a:lnTo>
                <a:lnTo>
                  <a:pt x="24129" y="31750"/>
                </a:lnTo>
                <a:lnTo>
                  <a:pt x="27940" y="29209"/>
                </a:lnTo>
                <a:lnTo>
                  <a:pt x="31750" y="25400"/>
                </a:lnTo>
                <a:lnTo>
                  <a:pt x="33020" y="21590"/>
                </a:lnTo>
                <a:lnTo>
                  <a:pt x="33020" y="10159"/>
                </a:lnTo>
                <a:lnTo>
                  <a:pt x="31750" y="7619"/>
                </a:lnTo>
                <a:lnTo>
                  <a:pt x="27940" y="3809"/>
                </a:lnTo>
                <a:lnTo>
                  <a:pt x="24129" y="2540"/>
                </a:lnTo>
                <a:lnTo>
                  <a:pt x="215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6648450" y="54927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90" y="17780"/>
                </a:moveTo>
                <a:lnTo>
                  <a:pt x="34290" y="16509"/>
                </a:lnTo>
                <a:lnTo>
                  <a:pt x="34290" y="15240"/>
                </a:lnTo>
                <a:lnTo>
                  <a:pt x="34290" y="13969"/>
                </a:lnTo>
                <a:lnTo>
                  <a:pt x="34290" y="13969"/>
                </a:lnTo>
                <a:lnTo>
                  <a:pt x="30479" y="7619"/>
                </a:lnTo>
                <a:lnTo>
                  <a:pt x="30479" y="6350"/>
                </a:lnTo>
                <a:lnTo>
                  <a:pt x="29209" y="5080"/>
                </a:lnTo>
                <a:lnTo>
                  <a:pt x="27940" y="5080"/>
                </a:lnTo>
                <a:lnTo>
                  <a:pt x="27940" y="3809"/>
                </a:lnTo>
                <a:lnTo>
                  <a:pt x="26670" y="3809"/>
                </a:lnTo>
                <a:lnTo>
                  <a:pt x="26670" y="2540"/>
                </a:lnTo>
                <a:lnTo>
                  <a:pt x="25400" y="2540"/>
                </a:lnTo>
                <a:lnTo>
                  <a:pt x="24129" y="2540"/>
                </a:lnTo>
                <a:lnTo>
                  <a:pt x="22859" y="1269"/>
                </a:lnTo>
                <a:lnTo>
                  <a:pt x="21590" y="1269"/>
                </a:lnTo>
                <a:lnTo>
                  <a:pt x="20320" y="0"/>
                </a:lnTo>
                <a:lnTo>
                  <a:pt x="19050" y="0"/>
                </a:lnTo>
                <a:lnTo>
                  <a:pt x="17779" y="0"/>
                </a:lnTo>
                <a:lnTo>
                  <a:pt x="16509" y="0"/>
                </a:lnTo>
                <a:lnTo>
                  <a:pt x="15240" y="0"/>
                </a:lnTo>
                <a:lnTo>
                  <a:pt x="13970" y="0"/>
                </a:lnTo>
                <a:lnTo>
                  <a:pt x="12700" y="1269"/>
                </a:lnTo>
                <a:lnTo>
                  <a:pt x="11429" y="1269"/>
                </a:lnTo>
                <a:lnTo>
                  <a:pt x="10159" y="2540"/>
                </a:lnTo>
                <a:lnTo>
                  <a:pt x="8890" y="2540"/>
                </a:lnTo>
                <a:lnTo>
                  <a:pt x="7620" y="3809"/>
                </a:lnTo>
                <a:lnTo>
                  <a:pt x="6350" y="3809"/>
                </a:lnTo>
                <a:lnTo>
                  <a:pt x="6350" y="5080"/>
                </a:lnTo>
                <a:lnTo>
                  <a:pt x="5079" y="5080"/>
                </a:lnTo>
                <a:lnTo>
                  <a:pt x="3809" y="6350"/>
                </a:lnTo>
                <a:lnTo>
                  <a:pt x="3809" y="7619"/>
                </a:lnTo>
                <a:lnTo>
                  <a:pt x="2540" y="8890"/>
                </a:lnTo>
                <a:lnTo>
                  <a:pt x="1270" y="10159"/>
                </a:lnTo>
                <a:lnTo>
                  <a:pt x="1270" y="12700"/>
                </a:lnTo>
                <a:lnTo>
                  <a:pt x="0" y="13969"/>
                </a:lnTo>
                <a:lnTo>
                  <a:pt x="0" y="15240"/>
                </a:lnTo>
                <a:lnTo>
                  <a:pt x="0" y="16509"/>
                </a:lnTo>
                <a:lnTo>
                  <a:pt x="0" y="17780"/>
                </a:lnTo>
                <a:lnTo>
                  <a:pt x="0" y="19050"/>
                </a:lnTo>
                <a:lnTo>
                  <a:pt x="0" y="20319"/>
                </a:lnTo>
                <a:lnTo>
                  <a:pt x="1270" y="21590"/>
                </a:lnTo>
                <a:lnTo>
                  <a:pt x="1270" y="22859"/>
                </a:lnTo>
                <a:lnTo>
                  <a:pt x="1270" y="24130"/>
                </a:lnTo>
                <a:lnTo>
                  <a:pt x="2540" y="25400"/>
                </a:lnTo>
                <a:lnTo>
                  <a:pt x="2540" y="26669"/>
                </a:lnTo>
                <a:lnTo>
                  <a:pt x="3809" y="26669"/>
                </a:lnTo>
                <a:lnTo>
                  <a:pt x="3809" y="27940"/>
                </a:lnTo>
                <a:lnTo>
                  <a:pt x="5079" y="29209"/>
                </a:lnTo>
                <a:lnTo>
                  <a:pt x="6350" y="30480"/>
                </a:lnTo>
                <a:lnTo>
                  <a:pt x="7620" y="30480"/>
                </a:lnTo>
                <a:lnTo>
                  <a:pt x="8890" y="31750"/>
                </a:lnTo>
                <a:lnTo>
                  <a:pt x="10159" y="33019"/>
                </a:lnTo>
                <a:lnTo>
                  <a:pt x="12700" y="33019"/>
                </a:lnTo>
                <a:lnTo>
                  <a:pt x="13970" y="34290"/>
                </a:lnTo>
                <a:lnTo>
                  <a:pt x="15240" y="34290"/>
                </a:lnTo>
                <a:lnTo>
                  <a:pt x="16509" y="34290"/>
                </a:lnTo>
                <a:lnTo>
                  <a:pt x="17779" y="34290"/>
                </a:lnTo>
                <a:lnTo>
                  <a:pt x="19050" y="34290"/>
                </a:lnTo>
                <a:lnTo>
                  <a:pt x="20320" y="34290"/>
                </a:lnTo>
                <a:lnTo>
                  <a:pt x="21590" y="33019"/>
                </a:lnTo>
                <a:lnTo>
                  <a:pt x="22859" y="33019"/>
                </a:lnTo>
                <a:lnTo>
                  <a:pt x="24129" y="33019"/>
                </a:lnTo>
                <a:lnTo>
                  <a:pt x="25400" y="31750"/>
                </a:lnTo>
                <a:lnTo>
                  <a:pt x="26670" y="31750"/>
                </a:lnTo>
                <a:lnTo>
                  <a:pt x="26670" y="30480"/>
                </a:lnTo>
                <a:lnTo>
                  <a:pt x="27940" y="30480"/>
                </a:lnTo>
                <a:lnTo>
                  <a:pt x="29209" y="29209"/>
                </a:lnTo>
                <a:lnTo>
                  <a:pt x="30479" y="27940"/>
                </a:lnTo>
                <a:lnTo>
                  <a:pt x="30479" y="26669"/>
                </a:lnTo>
                <a:lnTo>
                  <a:pt x="31750" y="26669"/>
                </a:lnTo>
                <a:lnTo>
                  <a:pt x="31750" y="25400"/>
                </a:lnTo>
                <a:lnTo>
                  <a:pt x="33020" y="24130"/>
                </a:lnTo>
                <a:lnTo>
                  <a:pt x="33020" y="22859"/>
                </a:lnTo>
                <a:lnTo>
                  <a:pt x="33020" y="21590"/>
                </a:lnTo>
                <a:lnTo>
                  <a:pt x="34290" y="20319"/>
                </a:lnTo>
                <a:lnTo>
                  <a:pt x="34290" y="19050"/>
                </a:lnTo>
                <a:lnTo>
                  <a:pt x="34290" y="1778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6536690" y="543179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1589" y="0"/>
                </a:moveTo>
                <a:lnTo>
                  <a:pt x="10159" y="0"/>
                </a:lnTo>
                <a:lnTo>
                  <a:pt x="5079" y="2540"/>
                </a:lnTo>
                <a:lnTo>
                  <a:pt x="2539" y="5080"/>
                </a:lnTo>
                <a:lnTo>
                  <a:pt x="0" y="10160"/>
                </a:lnTo>
                <a:lnTo>
                  <a:pt x="0" y="21590"/>
                </a:lnTo>
                <a:lnTo>
                  <a:pt x="2539" y="26670"/>
                </a:lnTo>
                <a:lnTo>
                  <a:pt x="5079" y="29210"/>
                </a:lnTo>
                <a:lnTo>
                  <a:pt x="12700" y="33020"/>
                </a:lnTo>
                <a:lnTo>
                  <a:pt x="19050" y="33020"/>
                </a:lnTo>
                <a:lnTo>
                  <a:pt x="26669" y="29210"/>
                </a:lnTo>
                <a:lnTo>
                  <a:pt x="29209" y="26670"/>
                </a:lnTo>
                <a:lnTo>
                  <a:pt x="33019" y="19050"/>
                </a:lnTo>
                <a:lnTo>
                  <a:pt x="33019" y="12700"/>
                </a:lnTo>
                <a:lnTo>
                  <a:pt x="29209" y="5080"/>
                </a:lnTo>
                <a:lnTo>
                  <a:pt x="26669" y="2540"/>
                </a:lnTo>
                <a:lnTo>
                  <a:pt x="215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6530340" y="542544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89" y="16510"/>
                </a:moveTo>
                <a:lnTo>
                  <a:pt x="34289" y="15240"/>
                </a:lnTo>
                <a:lnTo>
                  <a:pt x="34289" y="13970"/>
                </a:lnTo>
                <a:lnTo>
                  <a:pt x="33019" y="12700"/>
                </a:lnTo>
                <a:lnTo>
                  <a:pt x="33019" y="11430"/>
                </a:lnTo>
                <a:lnTo>
                  <a:pt x="33019" y="10160"/>
                </a:lnTo>
                <a:lnTo>
                  <a:pt x="33019" y="8890"/>
                </a:lnTo>
                <a:lnTo>
                  <a:pt x="31750" y="8890"/>
                </a:lnTo>
                <a:lnTo>
                  <a:pt x="31750" y="7620"/>
                </a:lnTo>
                <a:lnTo>
                  <a:pt x="30479" y="7620"/>
                </a:lnTo>
                <a:lnTo>
                  <a:pt x="30479" y="6350"/>
                </a:lnTo>
                <a:lnTo>
                  <a:pt x="29209" y="5080"/>
                </a:lnTo>
                <a:lnTo>
                  <a:pt x="27939" y="3810"/>
                </a:lnTo>
                <a:lnTo>
                  <a:pt x="26669" y="3810"/>
                </a:lnTo>
                <a:lnTo>
                  <a:pt x="26669" y="2540"/>
                </a:lnTo>
                <a:lnTo>
                  <a:pt x="25400" y="2540"/>
                </a:lnTo>
                <a:lnTo>
                  <a:pt x="24129" y="2540"/>
                </a:lnTo>
                <a:lnTo>
                  <a:pt x="24129" y="1270"/>
                </a:lnTo>
                <a:lnTo>
                  <a:pt x="22859" y="127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2700" y="0"/>
                </a:lnTo>
                <a:lnTo>
                  <a:pt x="12700" y="1270"/>
                </a:lnTo>
                <a:lnTo>
                  <a:pt x="11429" y="1270"/>
                </a:lnTo>
                <a:lnTo>
                  <a:pt x="10159" y="1270"/>
                </a:lnTo>
                <a:lnTo>
                  <a:pt x="10159" y="2540"/>
                </a:lnTo>
                <a:lnTo>
                  <a:pt x="8889" y="2540"/>
                </a:lnTo>
                <a:lnTo>
                  <a:pt x="7619" y="3810"/>
                </a:lnTo>
                <a:lnTo>
                  <a:pt x="6350" y="3810"/>
                </a:lnTo>
                <a:lnTo>
                  <a:pt x="5079" y="5080"/>
                </a:lnTo>
                <a:lnTo>
                  <a:pt x="3809" y="6350"/>
                </a:lnTo>
                <a:lnTo>
                  <a:pt x="3809" y="7620"/>
                </a:lnTo>
                <a:lnTo>
                  <a:pt x="2539" y="7620"/>
                </a:lnTo>
                <a:lnTo>
                  <a:pt x="2539" y="8890"/>
                </a:lnTo>
                <a:lnTo>
                  <a:pt x="1269" y="8890"/>
                </a:lnTo>
                <a:lnTo>
                  <a:pt x="1269" y="10160"/>
                </a:lnTo>
                <a:lnTo>
                  <a:pt x="1269" y="11430"/>
                </a:lnTo>
                <a:lnTo>
                  <a:pt x="1269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9050"/>
                </a:lnTo>
                <a:lnTo>
                  <a:pt x="0" y="20320"/>
                </a:lnTo>
                <a:lnTo>
                  <a:pt x="1269" y="21590"/>
                </a:lnTo>
                <a:lnTo>
                  <a:pt x="1269" y="22860"/>
                </a:lnTo>
                <a:lnTo>
                  <a:pt x="1269" y="24130"/>
                </a:lnTo>
                <a:lnTo>
                  <a:pt x="2539" y="25400"/>
                </a:lnTo>
                <a:lnTo>
                  <a:pt x="2539" y="26670"/>
                </a:lnTo>
                <a:lnTo>
                  <a:pt x="3809" y="26670"/>
                </a:lnTo>
                <a:lnTo>
                  <a:pt x="3809" y="27940"/>
                </a:lnTo>
                <a:lnTo>
                  <a:pt x="5079" y="27940"/>
                </a:lnTo>
                <a:lnTo>
                  <a:pt x="5079" y="29210"/>
                </a:lnTo>
                <a:lnTo>
                  <a:pt x="6350" y="30480"/>
                </a:lnTo>
                <a:lnTo>
                  <a:pt x="7619" y="30480"/>
                </a:lnTo>
                <a:lnTo>
                  <a:pt x="8889" y="31750"/>
                </a:lnTo>
                <a:lnTo>
                  <a:pt x="10159" y="31750"/>
                </a:lnTo>
                <a:lnTo>
                  <a:pt x="10159" y="33020"/>
                </a:lnTo>
                <a:lnTo>
                  <a:pt x="11429" y="33020"/>
                </a:lnTo>
                <a:lnTo>
                  <a:pt x="12700" y="33020"/>
                </a:lnTo>
                <a:lnTo>
                  <a:pt x="13969" y="33020"/>
                </a:lnTo>
                <a:lnTo>
                  <a:pt x="15239" y="34290"/>
                </a:lnTo>
                <a:lnTo>
                  <a:pt x="16509" y="34290"/>
                </a:lnTo>
                <a:lnTo>
                  <a:pt x="17779" y="34290"/>
                </a:lnTo>
                <a:lnTo>
                  <a:pt x="19050" y="34290"/>
                </a:lnTo>
                <a:lnTo>
                  <a:pt x="20319" y="33020"/>
                </a:lnTo>
                <a:lnTo>
                  <a:pt x="21589" y="33020"/>
                </a:lnTo>
                <a:lnTo>
                  <a:pt x="22859" y="33020"/>
                </a:lnTo>
                <a:lnTo>
                  <a:pt x="24129" y="33020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1750"/>
                </a:lnTo>
                <a:lnTo>
                  <a:pt x="26669" y="30480"/>
                </a:lnTo>
                <a:lnTo>
                  <a:pt x="27939" y="30480"/>
                </a:lnTo>
                <a:lnTo>
                  <a:pt x="29209" y="29210"/>
                </a:lnTo>
                <a:lnTo>
                  <a:pt x="29209" y="27940"/>
                </a:lnTo>
                <a:lnTo>
                  <a:pt x="30479" y="27940"/>
                </a:lnTo>
                <a:lnTo>
                  <a:pt x="30479" y="26670"/>
                </a:lnTo>
                <a:lnTo>
                  <a:pt x="31750" y="26670"/>
                </a:lnTo>
                <a:lnTo>
                  <a:pt x="31750" y="25400"/>
                </a:lnTo>
                <a:lnTo>
                  <a:pt x="33019" y="24130"/>
                </a:lnTo>
                <a:lnTo>
                  <a:pt x="33019" y="22860"/>
                </a:lnTo>
                <a:lnTo>
                  <a:pt x="33019" y="21590"/>
                </a:lnTo>
                <a:lnTo>
                  <a:pt x="34289" y="20320"/>
                </a:lnTo>
                <a:lnTo>
                  <a:pt x="3428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7037069" y="518922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90" h="33020">
                <a:moveTo>
                  <a:pt x="22859" y="0"/>
                </a:moveTo>
                <a:lnTo>
                  <a:pt x="11429" y="0"/>
                </a:lnTo>
                <a:lnTo>
                  <a:pt x="8889" y="2539"/>
                </a:lnTo>
                <a:lnTo>
                  <a:pt x="3809" y="5079"/>
                </a:lnTo>
                <a:lnTo>
                  <a:pt x="2539" y="7619"/>
                </a:lnTo>
                <a:lnTo>
                  <a:pt x="1270" y="11429"/>
                </a:lnTo>
                <a:lnTo>
                  <a:pt x="0" y="13969"/>
                </a:lnTo>
                <a:lnTo>
                  <a:pt x="0" y="19049"/>
                </a:lnTo>
                <a:lnTo>
                  <a:pt x="1270" y="22859"/>
                </a:lnTo>
                <a:lnTo>
                  <a:pt x="3809" y="27939"/>
                </a:lnTo>
                <a:lnTo>
                  <a:pt x="6350" y="29209"/>
                </a:lnTo>
                <a:lnTo>
                  <a:pt x="8889" y="31749"/>
                </a:lnTo>
                <a:lnTo>
                  <a:pt x="11429" y="33019"/>
                </a:lnTo>
                <a:lnTo>
                  <a:pt x="22859" y="33019"/>
                </a:lnTo>
                <a:lnTo>
                  <a:pt x="25400" y="31749"/>
                </a:lnTo>
                <a:lnTo>
                  <a:pt x="31750" y="25399"/>
                </a:lnTo>
                <a:lnTo>
                  <a:pt x="33020" y="22859"/>
                </a:lnTo>
                <a:lnTo>
                  <a:pt x="34289" y="19049"/>
                </a:lnTo>
                <a:lnTo>
                  <a:pt x="34289" y="13969"/>
                </a:lnTo>
                <a:lnTo>
                  <a:pt x="33020" y="11429"/>
                </a:lnTo>
                <a:lnTo>
                  <a:pt x="31750" y="7619"/>
                </a:lnTo>
                <a:lnTo>
                  <a:pt x="27939" y="3809"/>
                </a:lnTo>
                <a:lnTo>
                  <a:pt x="25400" y="2539"/>
                </a:lnTo>
                <a:lnTo>
                  <a:pt x="22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7031990" y="518287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33019" y="17779"/>
                </a:moveTo>
                <a:lnTo>
                  <a:pt x="33019" y="16509"/>
                </a:lnTo>
                <a:lnTo>
                  <a:pt x="33019" y="15239"/>
                </a:lnTo>
                <a:lnTo>
                  <a:pt x="33019" y="13969"/>
                </a:lnTo>
                <a:lnTo>
                  <a:pt x="33019" y="12699"/>
                </a:lnTo>
                <a:lnTo>
                  <a:pt x="31750" y="11429"/>
                </a:lnTo>
                <a:lnTo>
                  <a:pt x="31750" y="10159"/>
                </a:lnTo>
                <a:lnTo>
                  <a:pt x="31750" y="8889"/>
                </a:lnTo>
                <a:lnTo>
                  <a:pt x="30479" y="8889"/>
                </a:lnTo>
                <a:lnTo>
                  <a:pt x="30479" y="7619"/>
                </a:lnTo>
                <a:lnTo>
                  <a:pt x="29209" y="7619"/>
                </a:lnTo>
                <a:lnTo>
                  <a:pt x="29209" y="6349"/>
                </a:lnTo>
                <a:lnTo>
                  <a:pt x="27939" y="6349"/>
                </a:lnTo>
                <a:lnTo>
                  <a:pt x="27939" y="5079"/>
                </a:lnTo>
                <a:lnTo>
                  <a:pt x="26669" y="5079"/>
                </a:lnTo>
                <a:lnTo>
                  <a:pt x="26669" y="3809"/>
                </a:lnTo>
                <a:lnTo>
                  <a:pt x="25400" y="3809"/>
                </a:lnTo>
                <a:lnTo>
                  <a:pt x="24129" y="2539"/>
                </a:lnTo>
                <a:lnTo>
                  <a:pt x="22859" y="1269"/>
                </a:lnTo>
                <a:lnTo>
                  <a:pt x="21589" y="1269"/>
                </a:lnTo>
                <a:lnTo>
                  <a:pt x="20319" y="1269"/>
                </a:lnTo>
                <a:lnTo>
                  <a:pt x="19050" y="1269"/>
                </a:lnTo>
                <a:lnTo>
                  <a:pt x="17779" y="0"/>
                </a:lnTo>
                <a:lnTo>
                  <a:pt x="16509" y="0"/>
                </a:lnTo>
                <a:lnTo>
                  <a:pt x="15239" y="0"/>
                </a:lnTo>
                <a:lnTo>
                  <a:pt x="13969" y="1269"/>
                </a:lnTo>
                <a:lnTo>
                  <a:pt x="12700" y="1269"/>
                </a:lnTo>
                <a:lnTo>
                  <a:pt x="11429" y="1269"/>
                </a:lnTo>
                <a:lnTo>
                  <a:pt x="1015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7619" y="3809"/>
                </a:lnTo>
                <a:lnTo>
                  <a:pt x="6350" y="3809"/>
                </a:lnTo>
                <a:lnTo>
                  <a:pt x="6350" y="3809"/>
                </a:lnTo>
                <a:lnTo>
                  <a:pt x="2539" y="7619"/>
                </a:lnTo>
                <a:lnTo>
                  <a:pt x="2539" y="8889"/>
                </a:lnTo>
                <a:lnTo>
                  <a:pt x="1269" y="8889"/>
                </a:lnTo>
                <a:lnTo>
                  <a:pt x="1269" y="10159"/>
                </a:lnTo>
                <a:lnTo>
                  <a:pt x="1269" y="11429"/>
                </a:lnTo>
                <a:lnTo>
                  <a:pt x="0" y="11429"/>
                </a:lnTo>
                <a:lnTo>
                  <a:pt x="0" y="12699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19049"/>
                </a:lnTo>
                <a:lnTo>
                  <a:pt x="0" y="20319"/>
                </a:lnTo>
                <a:lnTo>
                  <a:pt x="0" y="21589"/>
                </a:lnTo>
                <a:lnTo>
                  <a:pt x="0" y="22859"/>
                </a:lnTo>
                <a:lnTo>
                  <a:pt x="1269" y="24129"/>
                </a:lnTo>
                <a:lnTo>
                  <a:pt x="1269" y="25399"/>
                </a:lnTo>
                <a:lnTo>
                  <a:pt x="2539" y="26669"/>
                </a:lnTo>
                <a:lnTo>
                  <a:pt x="2539" y="27939"/>
                </a:lnTo>
                <a:lnTo>
                  <a:pt x="3809" y="27939"/>
                </a:lnTo>
                <a:lnTo>
                  <a:pt x="3809" y="29209"/>
                </a:lnTo>
                <a:lnTo>
                  <a:pt x="5079" y="29209"/>
                </a:lnTo>
                <a:lnTo>
                  <a:pt x="5079" y="30479"/>
                </a:lnTo>
                <a:lnTo>
                  <a:pt x="6350" y="30479"/>
                </a:lnTo>
                <a:lnTo>
                  <a:pt x="6350" y="31749"/>
                </a:lnTo>
                <a:lnTo>
                  <a:pt x="7619" y="31749"/>
                </a:lnTo>
                <a:lnTo>
                  <a:pt x="8889" y="33019"/>
                </a:lnTo>
                <a:lnTo>
                  <a:pt x="10159" y="33019"/>
                </a:lnTo>
                <a:lnTo>
                  <a:pt x="11429" y="33019"/>
                </a:lnTo>
                <a:lnTo>
                  <a:pt x="12700" y="34289"/>
                </a:lnTo>
                <a:lnTo>
                  <a:pt x="13969" y="34289"/>
                </a:lnTo>
                <a:lnTo>
                  <a:pt x="15239" y="34289"/>
                </a:lnTo>
                <a:lnTo>
                  <a:pt x="16509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20319" y="34289"/>
                </a:lnTo>
                <a:lnTo>
                  <a:pt x="21589" y="33019"/>
                </a:lnTo>
                <a:lnTo>
                  <a:pt x="22859" y="33019"/>
                </a:lnTo>
                <a:lnTo>
                  <a:pt x="24129" y="33019"/>
                </a:lnTo>
                <a:lnTo>
                  <a:pt x="24129" y="31749"/>
                </a:lnTo>
                <a:lnTo>
                  <a:pt x="25400" y="31749"/>
                </a:lnTo>
                <a:lnTo>
                  <a:pt x="26669" y="31749"/>
                </a:lnTo>
                <a:lnTo>
                  <a:pt x="26669" y="30479"/>
                </a:lnTo>
                <a:lnTo>
                  <a:pt x="27939" y="29209"/>
                </a:lnTo>
                <a:lnTo>
                  <a:pt x="29209" y="27939"/>
                </a:lnTo>
                <a:lnTo>
                  <a:pt x="30479" y="26669"/>
                </a:lnTo>
                <a:lnTo>
                  <a:pt x="31750" y="25399"/>
                </a:lnTo>
                <a:lnTo>
                  <a:pt x="31750" y="24129"/>
                </a:lnTo>
                <a:lnTo>
                  <a:pt x="31750" y="22859"/>
                </a:lnTo>
                <a:lnTo>
                  <a:pt x="33019" y="22859"/>
                </a:lnTo>
                <a:lnTo>
                  <a:pt x="33019" y="1777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5833109" y="471677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2860" y="0"/>
                </a:moveTo>
                <a:lnTo>
                  <a:pt x="10160" y="0"/>
                </a:lnTo>
                <a:lnTo>
                  <a:pt x="7619" y="1270"/>
                </a:lnTo>
                <a:lnTo>
                  <a:pt x="1269" y="7620"/>
                </a:lnTo>
                <a:lnTo>
                  <a:pt x="0" y="10160"/>
                </a:lnTo>
                <a:lnTo>
                  <a:pt x="0" y="21590"/>
                </a:lnTo>
                <a:lnTo>
                  <a:pt x="1269" y="25400"/>
                </a:lnTo>
                <a:lnTo>
                  <a:pt x="3810" y="26670"/>
                </a:lnTo>
                <a:lnTo>
                  <a:pt x="5079" y="29210"/>
                </a:lnTo>
                <a:lnTo>
                  <a:pt x="12700" y="33020"/>
                </a:lnTo>
                <a:lnTo>
                  <a:pt x="19050" y="33020"/>
                </a:lnTo>
                <a:lnTo>
                  <a:pt x="22860" y="31750"/>
                </a:lnTo>
                <a:lnTo>
                  <a:pt x="27939" y="29210"/>
                </a:lnTo>
                <a:lnTo>
                  <a:pt x="29210" y="26670"/>
                </a:lnTo>
                <a:lnTo>
                  <a:pt x="30479" y="25400"/>
                </a:lnTo>
                <a:lnTo>
                  <a:pt x="33019" y="21590"/>
                </a:lnTo>
                <a:lnTo>
                  <a:pt x="33019" y="10160"/>
                </a:lnTo>
                <a:lnTo>
                  <a:pt x="30479" y="7620"/>
                </a:lnTo>
                <a:lnTo>
                  <a:pt x="29210" y="5080"/>
                </a:lnTo>
                <a:lnTo>
                  <a:pt x="25400" y="1270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5826759" y="4710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6510"/>
                </a:moveTo>
                <a:lnTo>
                  <a:pt x="34289" y="15240"/>
                </a:lnTo>
                <a:lnTo>
                  <a:pt x="34289" y="13970"/>
                </a:lnTo>
                <a:lnTo>
                  <a:pt x="34289" y="12700"/>
                </a:lnTo>
                <a:lnTo>
                  <a:pt x="33019" y="11430"/>
                </a:lnTo>
                <a:lnTo>
                  <a:pt x="33019" y="10160"/>
                </a:lnTo>
                <a:lnTo>
                  <a:pt x="31750" y="8890"/>
                </a:lnTo>
                <a:lnTo>
                  <a:pt x="31750" y="7620"/>
                </a:lnTo>
                <a:lnTo>
                  <a:pt x="30479" y="6350"/>
                </a:lnTo>
                <a:lnTo>
                  <a:pt x="26669" y="2540"/>
                </a:lnTo>
                <a:lnTo>
                  <a:pt x="25400" y="2540"/>
                </a:lnTo>
                <a:lnTo>
                  <a:pt x="24129" y="1270"/>
                </a:lnTo>
                <a:lnTo>
                  <a:pt x="22860" y="1270"/>
                </a:lnTo>
                <a:lnTo>
                  <a:pt x="21589" y="1270"/>
                </a:lnTo>
                <a:lnTo>
                  <a:pt x="21589" y="0"/>
                </a:lnTo>
                <a:lnTo>
                  <a:pt x="12700" y="0"/>
                </a:lnTo>
                <a:lnTo>
                  <a:pt x="12700" y="1270"/>
                </a:lnTo>
                <a:lnTo>
                  <a:pt x="11429" y="1270"/>
                </a:lnTo>
                <a:lnTo>
                  <a:pt x="10160" y="1270"/>
                </a:lnTo>
                <a:lnTo>
                  <a:pt x="8889" y="2540"/>
                </a:lnTo>
                <a:lnTo>
                  <a:pt x="7619" y="2540"/>
                </a:lnTo>
                <a:lnTo>
                  <a:pt x="7619" y="3810"/>
                </a:lnTo>
                <a:lnTo>
                  <a:pt x="6350" y="3810"/>
                </a:lnTo>
                <a:lnTo>
                  <a:pt x="5079" y="5080"/>
                </a:lnTo>
                <a:lnTo>
                  <a:pt x="5079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2539" y="7620"/>
                </a:lnTo>
                <a:lnTo>
                  <a:pt x="2539" y="8890"/>
                </a:lnTo>
                <a:lnTo>
                  <a:pt x="2539" y="10160"/>
                </a:lnTo>
                <a:lnTo>
                  <a:pt x="1269" y="10160"/>
                </a:lnTo>
                <a:lnTo>
                  <a:pt x="1269" y="11430"/>
                </a:lnTo>
                <a:lnTo>
                  <a:pt x="1269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9050"/>
                </a:lnTo>
                <a:lnTo>
                  <a:pt x="0" y="20320"/>
                </a:lnTo>
                <a:lnTo>
                  <a:pt x="1269" y="21590"/>
                </a:lnTo>
                <a:lnTo>
                  <a:pt x="1269" y="2286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2539" y="26670"/>
                </a:lnTo>
                <a:lnTo>
                  <a:pt x="3810" y="26670"/>
                </a:lnTo>
                <a:lnTo>
                  <a:pt x="5079" y="27940"/>
                </a:lnTo>
                <a:lnTo>
                  <a:pt x="5079" y="29210"/>
                </a:lnTo>
                <a:lnTo>
                  <a:pt x="6350" y="29210"/>
                </a:lnTo>
                <a:lnTo>
                  <a:pt x="7619" y="30480"/>
                </a:lnTo>
                <a:lnTo>
                  <a:pt x="7619" y="31750"/>
                </a:lnTo>
                <a:lnTo>
                  <a:pt x="8889" y="31750"/>
                </a:lnTo>
                <a:lnTo>
                  <a:pt x="10160" y="31750"/>
                </a:lnTo>
                <a:lnTo>
                  <a:pt x="10160" y="33020"/>
                </a:lnTo>
                <a:lnTo>
                  <a:pt x="11429" y="33020"/>
                </a:lnTo>
                <a:lnTo>
                  <a:pt x="12700" y="33020"/>
                </a:lnTo>
                <a:lnTo>
                  <a:pt x="13969" y="33020"/>
                </a:lnTo>
                <a:lnTo>
                  <a:pt x="15239" y="34290"/>
                </a:lnTo>
                <a:lnTo>
                  <a:pt x="16510" y="34290"/>
                </a:lnTo>
                <a:lnTo>
                  <a:pt x="17779" y="34290"/>
                </a:lnTo>
                <a:lnTo>
                  <a:pt x="19050" y="34290"/>
                </a:lnTo>
                <a:lnTo>
                  <a:pt x="20319" y="33020"/>
                </a:lnTo>
                <a:lnTo>
                  <a:pt x="21589" y="33020"/>
                </a:lnTo>
                <a:lnTo>
                  <a:pt x="22860" y="33020"/>
                </a:lnTo>
                <a:lnTo>
                  <a:pt x="24129" y="33020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1750"/>
                </a:lnTo>
                <a:lnTo>
                  <a:pt x="26669" y="30480"/>
                </a:lnTo>
                <a:lnTo>
                  <a:pt x="27939" y="30480"/>
                </a:lnTo>
                <a:lnTo>
                  <a:pt x="27939" y="29210"/>
                </a:lnTo>
                <a:lnTo>
                  <a:pt x="29210" y="29210"/>
                </a:lnTo>
                <a:lnTo>
                  <a:pt x="30479" y="27940"/>
                </a:lnTo>
                <a:lnTo>
                  <a:pt x="30479" y="26670"/>
                </a:lnTo>
                <a:lnTo>
                  <a:pt x="31750" y="26670"/>
                </a:lnTo>
                <a:lnTo>
                  <a:pt x="31750" y="25400"/>
                </a:lnTo>
                <a:lnTo>
                  <a:pt x="33019" y="24130"/>
                </a:lnTo>
                <a:lnTo>
                  <a:pt x="33019" y="22860"/>
                </a:lnTo>
                <a:lnTo>
                  <a:pt x="33019" y="21590"/>
                </a:lnTo>
                <a:lnTo>
                  <a:pt x="34289" y="21590"/>
                </a:lnTo>
                <a:lnTo>
                  <a:pt x="34289" y="20320"/>
                </a:lnTo>
                <a:lnTo>
                  <a:pt x="3428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5798820" y="482854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0319" y="0"/>
                </a:moveTo>
                <a:lnTo>
                  <a:pt x="13969" y="0"/>
                </a:lnTo>
                <a:lnTo>
                  <a:pt x="6350" y="3810"/>
                </a:lnTo>
                <a:lnTo>
                  <a:pt x="3809" y="6350"/>
                </a:lnTo>
                <a:lnTo>
                  <a:pt x="0" y="13970"/>
                </a:lnTo>
                <a:lnTo>
                  <a:pt x="0" y="20320"/>
                </a:lnTo>
                <a:lnTo>
                  <a:pt x="3809" y="27940"/>
                </a:lnTo>
                <a:lnTo>
                  <a:pt x="6350" y="30480"/>
                </a:lnTo>
                <a:lnTo>
                  <a:pt x="13969" y="34290"/>
                </a:lnTo>
                <a:lnTo>
                  <a:pt x="20319" y="34290"/>
                </a:lnTo>
                <a:lnTo>
                  <a:pt x="27939" y="30480"/>
                </a:lnTo>
                <a:lnTo>
                  <a:pt x="30479" y="27940"/>
                </a:lnTo>
                <a:lnTo>
                  <a:pt x="34289" y="20320"/>
                </a:lnTo>
                <a:lnTo>
                  <a:pt x="34289" y="13970"/>
                </a:lnTo>
                <a:lnTo>
                  <a:pt x="30479" y="6350"/>
                </a:lnTo>
                <a:lnTo>
                  <a:pt x="27939" y="381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5793740" y="482345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3020" y="16509"/>
                </a:moveTo>
                <a:lnTo>
                  <a:pt x="33020" y="16509"/>
                </a:lnTo>
                <a:lnTo>
                  <a:pt x="33020" y="10159"/>
                </a:lnTo>
                <a:lnTo>
                  <a:pt x="31750" y="10159"/>
                </a:lnTo>
                <a:lnTo>
                  <a:pt x="31750" y="8889"/>
                </a:lnTo>
                <a:lnTo>
                  <a:pt x="30480" y="8889"/>
                </a:lnTo>
                <a:lnTo>
                  <a:pt x="30480" y="7619"/>
                </a:lnTo>
                <a:lnTo>
                  <a:pt x="30480" y="6350"/>
                </a:lnTo>
                <a:lnTo>
                  <a:pt x="29210" y="6350"/>
                </a:lnTo>
                <a:lnTo>
                  <a:pt x="29210" y="5079"/>
                </a:lnTo>
                <a:lnTo>
                  <a:pt x="27939" y="5079"/>
                </a:lnTo>
                <a:lnTo>
                  <a:pt x="27939" y="3809"/>
                </a:lnTo>
                <a:lnTo>
                  <a:pt x="26670" y="2539"/>
                </a:lnTo>
                <a:lnTo>
                  <a:pt x="25400" y="2539"/>
                </a:lnTo>
                <a:lnTo>
                  <a:pt x="24130" y="2539"/>
                </a:lnTo>
                <a:lnTo>
                  <a:pt x="24130" y="1269"/>
                </a:lnTo>
                <a:lnTo>
                  <a:pt x="22860" y="1269"/>
                </a:lnTo>
                <a:lnTo>
                  <a:pt x="22860" y="0"/>
                </a:lnTo>
                <a:lnTo>
                  <a:pt x="21589" y="0"/>
                </a:lnTo>
                <a:lnTo>
                  <a:pt x="10160" y="0"/>
                </a:lnTo>
                <a:lnTo>
                  <a:pt x="10160" y="1269"/>
                </a:lnTo>
                <a:lnTo>
                  <a:pt x="8889" y="1269"/>
                </a:lnTo>
                <a:lnTo>
                  <a:pt x="8889" y="2539"/>
                </a:lnTo>
                <a:lnTo>
                  <a:pt x="7620" y="2539"/>
                </a:lnTo>
                <a:lnTo>
                  <a:pt x="6350" y="2539"/>
                </a:lnTo>
                <a:lnTo>
                  <a:pt x="5080" y="3809"/>
                </a:lnTo>
                <a:lnTo>
                  <a:pt x="5080" y="5079"/>
                </a:lnTo>
                <a:lnTo>
                  <a:pt x="3810" y="5079"/>
                </a:lnTo>
                <a:lnTo>
                  <a:pt x="2539" y="6350"/>
                </a:lnTo>
                <a:lnTo>
                  <a:pt x="2539" y="7619"/>
                </a:lnTo>
                <a:lnTo>
                  <a:pt x="1270" y="8889"/>
                </a:lnTo>
                <a:lnTo>
                  <a:pt x="1270" y="10159"/>
                </a:lnTo>
                <a:lnTo>
                  <a:pt x="0" y="10159"/>
                </a:lnTo>
                <a:lnTo>
                  <a:pt x="0" y="12700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20319"/>
                </a:lnTo>
                <a:lnTo>
                  <a:pt x="0" y="22859"/>
                </a:lnTo>
                <a:lnTo>
                  <a:pt x="1270" y="22859"/>
                </a:lnTo>
                <a:lnTo>
                  <a:pt x="1270" y="24129"/>
                </a:lnTo>
                <a:lnTo>
                  <a:pt x="2539" y="25400"/>
                </a:lnTo>
                <a:lnTo>
                  <a:pt x="2539" y="26669"/>
                </a:lnTo>
                <a:lnTo>
                  <a:pt x="3810" y="27939"/>
                </a:lnTo>
                <a:lnTo>
                  <a:pt x="5080" y="29209"/>
                </a:lnTo>
                <a:lnTo>
                  <a:pt x="6350" y="30479"/>
                </a:lnTo>
                <a:lnTo>
                  <a:pt x="7620" y="30479"/>
                </a:lnTo>
                <a:lnTo>
                  <a:pt x="8889" y="31750"/>
                </a:lnTo>
                <a:lnTo>
                  <a:pt x="10160" y="31750"/>
                </a:lnTo>
                <a:lnTo>
                  <a:pt x="10160" y="33019"/>
                </a:lnTo>
                <a:lnTo>
                  <a:pt x="12700" y="33019"/>
                </a:lnTo>
                <a:lnTo>
                  <a:pt x="15239" y="33019"/>
                </a:lnTo>
                <a:lnTo>
                  <a:pt x="16510" y="33019"/>
                </a:lnTo>
                <a:lnTo>
                  <a:pt x="17780" y="33019"/>
                </a:lnTo>
                <a:lnTo>
                  <a:pt x="20320" y="33019"/>
                </a:lnTo>
                <a:lnTo>
                  <a:pt x="22860" y="33019"/>
                </a:lnTo>
                <a:lnTo>
                  <a:pt x="22860" y="31750"/>
                </a:lnTo>
                <a:lnTo>
                  <a:pt x="24130" y="31750"/>
                </a:lnTo>
                <a:lnTo>
                  <a:pt x="25400" y="30479"/>
                </a:lnTo>
                <a:lnTo>
                  <a:pt x="26670" y="30479"/>
                </a:lnTo>
                <a:lnTo>
                  <a:pt x="27939" y="29209"/>
                </a:lnTo>
                <a:lnTo>
                  <a:pt x="27939" y="27939"/>
                </a:lnTo>
                <a:lnTo>
                  <a:pt x="29210" y="27939"/>
                </a:lnTo>
                <a:lnTo>
                  <a:pt x="29210" y="26669"/>
                </a:lnTo>
                <a:lnTo>
                  <a:pt x="30480" y="26669"/>
                </a:lnTo>
                <a:lnTo>
                  <a:pt x="30480" y="25400"/>
                </a:lnTo>
                <a:lnTo>
                  <a:pt x="30480" y="24129"/>
                </a:lnTo>
                <a:lnTo>
                  <a:pt x="31750" y="24129"/>
                </a:lnTo>
                <a:lnTo>
                  <a:pt x="31750" y="22859"/>
                </a:lnTo>
                <a:lnTo>
                  <a:pt x="33020" y="22859"/>
                </a:lnTo>
                <a:lnTo>
                  <a:pt x="33020" y="21589"/>
                </a:lnTo>
                <a:lnTo>
                  <a:pt x="33020" y="20319"/>
                </a:lnTo>
                <a:lnTo>
                  <a:pt x="33020" y="19050"/>
                </a:lnTo>
                <a:lnTo>
                  <a:pt x="33020" y="17779"/>
                </a:lnTo>
                <a:lnTo>
                  <a:pt x="33020" y="1650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6226809" y="508254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2860" y="0"/>
                </a:moveTo>
                <a:lnTo>
                  <a:pt x="11429" y="0"/>
                </a:lnTo>
                <a:lnTo>
                  <a:pt x="8889" y="1270"/>
                </a:lnTo>
                <a:lnTo>
                  <a:pt x="5079" y="3810"/>
                </a:lnTo>
                <a:lnTo>
                  <a:pt x="3810" y="5080"/>
                </a:lnTo>
                <a:lnTo>
                  <a:pt x="2539" y="7620"/>
                </a:lnTo>
                <a:lnTo>
                  <a:pt x="0" y="10160"/>
                </a:lnTo>
                <a:lnTo>
                  <a:pt x="0" y="22860"/>
                </a:lnTo>
                <a:lnTo>
                  <a:pt x="2539" y="25400"/>
                </a:lnTo>
                <a:lnTo>
                  <a:pt x="3810" y="27940"/>
                </a:lnTo>
                <a:lnTo>
                  <a:pt x="5079" y="29210"/>
                </a:lnTo>
                <a:lnTo>
                  <a:pt x="8889" y="30480"/>
                </a:lnTo>
                <a:lnTo>
                  <a:pt x="13969" y="33020"/>
                </a:lnTo>
                <a:lnTo>
                  <a:pt x="20319" y="33020"/>
                </a:lnTo>
                <a:lnTo>
                  <a:pt x="27939" y="29210"/>
                </a:lnTo>
                <a:lnTo>
                  <a:pt x="29210" y="27940"/>
                </a:lnTo>
                <a:lnTo>
                  <a:pt x="30479" y="25400"/>
                </a:lnTo>
                <a:lnTo>
                  <a:pt x="33019" y="22860"/>
                </a:lnTo>
                <a:lnTo>
                  <a:pt x="33019" y="10160"/>
                </a:lnTo>
                <a:lnTo>
                  <a:pt x="30479" y="7620"/>
                </a:lnTo>
                <a:lnTo>
                  <a:pt x="29210" y="5080"/>
                </a:lnTo>
                <a:lnTo>
                  <a:pt x="25400" y="1270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6221729" y="507619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33020" y="16510"/>
                </a:moveTo>
                <a:lnTo>
                  <a:pt x="33020" y="15240"/>
                </a:lnTo>
                <a:lnTo>
                  <a:pt x="33020" y="13970"/>
                </a:lnTo>
                <a:lnTo>
                  <a:pt x="33020" y="12700"/>
                </a:lnTo>
                <a:lnTo>
                  <a:pt x="31750" y="11430"/>
                </a:lnTo>
                <a:lnTo>
                  <a:pt x="31750" y="10160"/>
                </a:lnTo>
                <a:lnTo>
                  <a:pt x="30480" y="8890"/>
                </a:lnTo>
                <a:lnTo>
                  <a:pt x="30480" y="7620"/>
                </a:lnTo>
                <a:lnTo>
                  <a:pt x="29210" y="7620"/>
                </a:lnTo>
                <a:lnTo>
                  <a:pt x="29210" y="6350"/>
                </a:lnTo>
                <a:lnTo>
                  <a:pt x="27940" y="5080"/>
                </a:lnTo>
                <a:lnTo>
                  <a:pt x="26670" y="5080"/>
                </a:lnTo>
                <a:lnTo>
                  <a:pt x="26670" y="3810"/>
                </a:lnTo>
                <a:lnTo>
                  <a:pt x="25400" y="2540"/>
                </a:lnTo>
                <a:lnTo>
                  <a:pt x="24130" y="2540"/>
                </a:lnTo>
                <a:lnTo>
                  <a:pt x="22860" y="1270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lnTo>
                  <a:pt x="17780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60" y="1270"/>
                </a:lnTo>
                <a:lnTo>
                  <a:pt x="8890" y="1270"/>
                </a:lnTo>
                <a:lnTo>
                  <a:pt x="8890" y="2540"/>
                </a:lnTo>
                <a:lnTo>
                  <a:pt x="7620" y="2540"/>
                </a:lnTo>
                <a:lnTo>
                  <a:pt x="6350" y="3810"/>
                </a:lnTo>
                <a:lnTo>
                  <a:pt x="5080" y="5080"/>
                </a:lnTo>
                <a:lnTo>
                  <a:pt x="3810" y="5080"/>
                </a:lnTo>
                <a:lnTo>
                  <a:pt x="3810" y="6350"/>
                </a:lnTo>
                <a:lnTo>
                  <a:pt x="2540" y="7620"/>
                </a:lnTo>
                <a:lnTo>
                  <a:pt x="1270" y="8890"/>
                </a:lnTo>
                <a:lnTo>
                  <a:pt x="1270" y="10160"/>
                </a:lnTo>
                <a:lnTo>
                  <a:pt x="0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90"/>
                </a:lnTo>
                <a:lnTo>
                  <a:pt x="0" y="22860"/>
                </a:lnTo>
                <a:lnTo>
                  <a:pt x="1270" y="24130"/>
                </a:lnTo>
                <a:lnTo>
                  <a:pt x="1270" y="25400"/>
                </a:lnTo>
                <a:lnTo>
                  <a:pt x="2540" y="26670"/>
                </a:lnTo>
                <a:lnTo>
                  <a:pt x="2540" y="27940"/>
                </a:lnTo>
                <a:lnTo>
                  <a:pt x="3810" y="27940"/>
                </a:lnTo>
                <a:lnTo>
                  <a:pt x="3810" y="29210"/>
                </a:lnTo>
                <a:lnTo>
                  <a:pt x="5080" y="29210"/>
                </a:lnTo>
                <a:lnTo>
                  <a:pt x="5080" y="30480"/>
                </a:lnTo>
                <a:lnTo>
                  <a:pt x="6350" y="30480"/>
                </a:lnTo>
                <a:lnTo>
                  <a:pt x="6350" y="31750"/>
                </a:lnTo>
                <a:lnTo>
                  <a:pt x="7620" y="31750"/>
                </a:lnTo>
                <a:lnTo>
                  <a:pt x="8890" y="33020"/>
                </a:lnTo>
                <a:lnTo>
                  <a:pt x="11430" y="33020"/>
                </a:lnTo>
                <a:lnTo>
                  <a:pt x="12700" y="34290"/>
                </a:lnTo>
                <a:lnTo>
                  <a:pt x="13970" y="34290"/>
                </a:lnTo>
                <a:lnTo>
                  <a:pt x="15240" y="34290"/>
                </a:lnTo>
                <a:lnTo>
                  <a:pt x="16510" y="34290"/>
                </a:lnTo>
                <a:lnTo>
                  <a:pt x="17780" y="34290"/>
                </a:lnTo>
                <a:lnTo>
                  <a:pt x="19050" y="34290"/>
                </a:lnTo>
                <a:lnTo>
                  <a:pt x="20320" y="33020"/>
                </a:lnTo>
                <a:lnTo>
                  <a:pt x="21590" y="33020"/>
                </a:lnTo>
                <a:lnTo>
                  <a:pt x="22860" y="33020"/>
                </a:lnTo>
                <a:lnTo>
                  <a:pt x="24130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70" y="31750"/>
                </a:lnTo>
                <a:lnTo>
                  <a:pt x="26670" y="30480"/>
                </a:lnTo>
                <a:lnTo>
                  <a:pt x="27940" y="29210"/>
                </a:lnTo>
                <a:lnTo>
                  <a:pt x="29210" y="27940"/>
                </a:lnTo>
                <a:lnTo>
                  <a:pt x="30480" y="26670"/>
                </a:lnTo>
                <a:lnTo>
                  <a:pt x="30480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1750" y="21590"/>
                </a:lnTo>
                <a:lnTo>
                  <a:pt x="33020" y="21590"/>
                </a:lnTo>
                <a:lnTo>
                  <a:pt x="33020" y="20320"/>
                </a:lnTo>
                <a:lnTo>
                  <a:pt x="33020" y="19050"/>
                </a:lnTo>
                <a:lnTo>
                  <a:pt x="33020" y="17780"/>
                </a:lnTo>
                <a:lnTo>
                  <a:pt x="33020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6755130" y="527939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90" h="33020">
                <a:moveTo>
                  <a:pt x="20320" y="0"/>
                </a:moveTo>
                <a:lnTo>
                  <a:pt x="13970" y="0"/>
                </a:lnTo>
                <a:lnTo>
                  <a:pt x="6350" y="3810"/>
                </a:lnTo>
                <a:lnTo>
                  <a:pt x="5079" y="6350"/>
                </a:lnTo>
                <a:lnTo>
                  <a:pt x="2540" y="8890"/>
                </a:lnTo>
                <a:lnTo>
                  <a:pt x="0" y="13970"/>
                </a:lnTo>
                <a:lnTo>
                  <a:pt x="0" y="20320"/>
                </a:lnTo>
                <a:lnTo>
                  <a:pt x="2540" y="25400"/>
                </a:lnTo>
                <a:lnTo>
                  <a:pt x="5079" y="27940"/>
                </a:lnTo>
                <a:lnTo>
                  <a:pt x="6350" y="30480"/>
                </a:lnTo>
                <a:lnTo>
                  <a:pt x="11429" y="33020"/>
                </a:lnTo>
                <a:lnTo>
                  <a:pt x="22860" y="33020"/>
                </a:lnTo>
                <a:lnTo>
                  <a:pt x="25400" y="31750"/>
                </a:lnTo>
                <a:lnTo>
                  <a:pt x="29210" y="30480"/>
                </a:lnTo>
                <a:lnTo>
                  <a:pt x="34290" y="20320"/>
                </a:lnTo>
                <a:lnTo>
                  <a:pt x="34290" y="13970"/>
                </a:lnTo>
                <a:lnTo>
                  <a:pt x="29210" y="3810"/>
                </a:lnTo>
                <a:lnTo>
                  <a:pt x="25400" y="2540"/>
                </a:lnTo>
                <a:lnTo>
                  <a:pt x="20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6750050" y="527304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90" y="17780"/>
                </a:moveTo>
                <a:lnTo>
                  <a:pt x="34290" y="16510"/>
                </a:lnTo>
                <a:lnTo>
                  <a:pt x="34290" y="15240"/>
                </a:lnTo>
                <a:lnTo>
                  <a:pt x="34290" y="13970"/>
                </a:lnTo>
                <a:lnTo>
                  <a:pt x="33020" y="12700"/>
                </a:lnTo>
                <a:lnTo>
                  <a:pt x="33020" y="11430"/>
                </a:lnTo>
                <a:lnTo>
                  <a:pt x="31750" y="10160"/>
                </a:lnTo>
                <a:lnTo>
                  <a:pt x="31750" y="8890"/>
                </a:lnTo>
                <a:lnTo>
                  <a:pt x="30479" y="7620"/>
                </a:lnTo>
                <a:lnTo>
                  <a:pt x="29209" y="6350"/>
                </a:lnTo>
                <a:lnTo>
                  <a:pt x="29209" y="5080"/>
                </a:lnTo>
                <a:lnTo>
                  <a:pt x="27940" y="5080"/>
                </a:lnTo>
                <a:lnTo>
                  <a:pt x="27940" y="3810"/>
                </a:lnTo>
                <a:lnTo>
                  <a:pt x="26670" y="3810"/>
                </a:lnTo>
                <a:lnTo>
                  <a:pt x="25400" y="2540"/>
                </a:lnTo>
                <a:lnTo>
                  <a:pt x="24129" y="2540"/>
                </a:lnTo>
                <a:lnTo>
                  <a:pt x="22859" y="1270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lnTo>
                  <a:pt x="17779" y="0"/>
                </a:lnTo>
                <a:lnTo>
                  <a:pt x="16509" y="0"/>
                </a:lnTo>
                <a:lnTo>
                  <a:pt x="15240" y="0"/>
                </a:lnTo>
                <a:lnTo>
                  <a:pt x="13970" y="1270"/>
                </a:lnTo>
                <a:lnTo>
                  <a:pt x="12700" y="1270"/>
                </a:lnTo>
                <a:lnTo>
                  <a:pt x="11429" y="1270"/>
                </a:lnTo>
                <a:lnTo>
                  <a:pt x="10159" y="2540"/>
                </a:lnTo>
                <a:lnTo>
                  <a:pt x="8890" y="2540"/>
                </a:lnTo>
                <a:lnTo>
                  <a:pt x="7620" y="2540"/>
                </a:lnTo>
                <a:lnTo>
                  <a:pt x="7620" y="3810"/>
                </a:lnTo>
                <a:lnTo>
                  <a:pt x="6350" y="3810"/>
                </a:lnTo>
                <a:lnTo>
                  <a:pt x="6350" y="5080"/>
                </a:lnTo>
                <a:lnTo>
                  <a:pt x="5079" y="5080"/>
                </a:lnTo>
                <a:lnTo>
                  <a:pt x="3809" y="6350"/>
                </a:lnTo>
                <a:lnTo>
                  <a:pt x="3809" y="7620"/>
                </a:lnTo>
                <a:lnTo>
                  <a:pt x="2540" y="8890"/>
                </a:lnTo>
                <a:lnTo>
                  <a:pt x="1270" y="10160"/>
                </a:lnTo>
                <a:lnTo>
                  <a:pt x="1270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1270" y="21590"/>
                </a:lnTo>
                <a:lnTo>
                  <a:pt x="1270" y="22860"/>
                </a:lnTo>
                <a:lnTo>
                  <a:pt x="1270" y="24130"/>
                </a:lnTo>
                <a:lnTo>
                  <a:pt x="2540" y="25400"/>
                </a:lnTo>
                <a:lnTo>
                  <a:pt x="2540" y="26670"/>
                </a:lnTo>
                <a:lnTo>
                  <a:pt x="3809" y="26670"/>
                </a:lnTo>
                <a:lnTo>
                  <a:pt x="3809" y="27940"/>
                </a:lnTo>
                <a:lnTo>
                  <a:pt x="3809" y="27940"/>
                </a:lnTo>
                <a:lnTo>
                  <a:pt x="5079" y="29210"/>
                </a:lnTo>
                <a:lnTo>
                  <a:pt x="6350" y="30480"/>
                </a:lnTo>
                <a:lnTo>
                  <a:pt x="7620" y="31750"/>
                </a:lnTo>
                <a:lnTo>
                  <a:pt x="8890" y="31750"/>
                </a:lnTo>
                <a:lnTo>
                  <a:pt x="10159" y="33020"/>
                </a:lnTo>
                <a:lnTo>
                  <a:pt x="11429" y="33020"/>
                </a:lnTo>
                <a:lnTo>
                  <a:pt x="11429" y="34290"/>
                </a:lnTo>
                <a:lnTo>
                  <a:pt x="12700" y="34290"/>
                </a:lnTo>
                <a:lnTo>
                  <a:pt x="13970" y="34290"/>
                </a:lnTo>
                <a:lnTo>
                  <a:pt x="15240" y="34290"/>
                </a:lnTo>
                <a:lnTo>
                  <a:pt x="16509" y="34290"/>
                </a:lnTo>
                <a:lnTo>
                  <a:pt x="17779" y="34290"/>
                </a:lnTo>
                <a:lnTo>
                  <a:pt x="19050" y="34290"/>
                </a:lnTo>
                <a:lnTo>
                  <a:pt x="20320" y="34290"/>
                </a:lnTo>
                <a:lnTo>
                  <a:pt x="21590" y="34290"/>
                </a:lnTo>
                <a:lnTo>
                  <a:pt x="22859" y="33020"/>
                </a:lnTo>
                <a:lnTo>
                  <a:pt x="24129" y="33020"/>
                </a:lnTo>
                <a:lnTo>
                  <a:pt x="25400" y="31750"/>
                </a:lnTo>
                <a:lnTo>
                  <a:pt x="26670" y="31750"/>
                </a:lnTo>
                <a:lnTo>
                  <a:pt x="27940" y="30480"/>
                </a:lnTo>
                <a:lnTo>
                  <a:pt x="29209" y="29210"/>
                </a:lnTo>
                <a:lnTo>
                  <a:pt x="29209" y="27940"/>
                </a:lnTo>
                <a:lnTo>
                  <a:pt x="30479" y="27940"/>
                </a:lnTo>
                <a:lnTo>
                  <a:pt x="30479" y="26670"/>
                </a:lnTo>
                <a:lnTo>
                  <a:pt x="31750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3020" y="22860"/>
                </a:lnTo>
                <a:lnTo>
                  <a:pt x="33020" y="21590"/>
                </a:lnTo>
                <a:lnTo>
                  <a:pt x="34290" y="20320"/>
                </a:lnTo>
                <a:lnTo>
                  <a:pt x="34290" y="19050"/>
                </a:lnTo>
                <a:lnTo>
                  <a:pt x="34290" y="1778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5770879" y="568960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0320" y="0"/>
                </a:moveTo>
                <a:lnTo>
                  <a:pt x="13970" y="0"/>
                </a:lnTo>
                <a:lnTo>
                  <a:pt x="8890" y="2540"/>
                </a:lnTo>
                <a:lnTo>
                  <a:pt x="5080" y="5080"/>
                </a:lnTo>
                <a:lnTo>
                  <a:pt x="3810" y="6350"/>
                </a:lnTo>
                <a:lnTo>
                  <a:pt x="0" y="13969"/>
                </a:lnTo>
                <a:lnTo>
                  <a:pt x="0" y="20319"/>
                </a:lnTo>
                <a:lnTo>
                  <a:pt x="2540" y="25400"/>
                </a:lnTo>
                <a:lnTo>
                  <a:pt x="3810" y="29209"/>
                </a:lnTo>
                <a:lnTo>
                  <a:pt x="5080" y="30480"/>
                </a:lnTo>
                <a:lnTo>
                  <a:pt x="8890" y="31750"/>
                </a:lnTo>
                <a:lnTo>
                  <a:pt x="11430" y="34290"/>
                </a:lnTo>
                <a:lnTo>
                  <a:pt x="22860" y="34290"/>
                </a:lnTo>
                <a:lnTo>
                  <a:pt x="25400" y="31750"/>
                </a:lnTo>
                <a:lnTo>
                  <a:pt x="27940" y="30480"/>
                </a:lnTo>
                <a:lnTo>
                  <a:pt x="29210" y="29209"/>
                </a:lnTo>
                <a:lnTo>
                  <a:pt x="31750" y="25400"/>
                </a:lnTo>
                <a:lnTo>
                  <a:pt x="34290" y="20319"/>
                </a:lnTo>
                <a:lnTo>
                  <a:pt x="34290" y="13969"/>
                </a:lnTo>
                <a:lnTo>
                  <a:pt x="31750" y="8890"/>
                </a:lnTo>
                <a:lnTo>
                  <a:pt x="25400" y="2540"/>
                </a:lnTo>
                <a:lnTo>
                  <a:pt x="20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5764529" y="568452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90" y="16509"/>
                </a:moveTo>
                <a:lnTo>
                  <a:pt x="34290" y="15239"/>
                </a:lnTo>
                <a:lnTo>
                  <a:pt x="34290" y="13969"/>
                </a:lnTo>
                <a:lnTo>
                  <a:pt x="34290" y="12699"/>
                </a:lnTo>
                <a:lnTo>
                  <a:pt x="33020" y="12699"/>
                </a:lnTo>
                <a:lnTo>
                  <a:pt x="33020" y="11429"/>
                </a:lnTo>
                <a:lnTo>
                  <a:pt x="33020" y="10159"/>
                </a:lnTo>
                <a:lnTo>
                  <a:pt x="31750" y="8889"/>
                </a:lnTo>
                <a:lnTo>
                  <a:pt x="31750" y="7619"/>
                </a:lnTo>
                <a:lnTo>
                  <a:pt x="30480" y="6349"/>
                </a:lnTo>
                <a:lnTo>
                  <a:pt x="29210" y="5079"/>
                </a:lnTo>
                <a:lnTo>
                  <a:pt x="29210" y="3809"/>
                </a:lnTo>
                <a:lnTo>
                  <a:pt x="27940" y="3809"/>
                </a:lnTo>
                <a:lnTo>
                  <a:pt x="27940" y="2539"/>
                </a:lnTo>
                <a:lnTo>
                  <a:pt x="26670" y="2539"/>
                </a:lnTo>
                <a:lnTo>
                  <a:pt x="25400" y="2539"/>
                </a:lnTo>
                <a:lnTo>
                  <a:pt x="25400" y="1269"/>
                </a:lnTo>
                <a:lnTo>
                  <a:pt x="24130" y="1269"/>
                </a:lnTo>
                <a:lnTo>
                  <a:pt x="22860" y="1269"/>
                </a:lnTo>
                <a:lnTo>
                  <a:pt x="21590" y="0"/>
                </a:lnTo>
                <a:lnTo>
                  <a:pt x="20320" y="0"/>
                </a:lnTo>
                <a:lnTo>
                  <a:pt x="19050" y="0"/>
                </a:lnTo>
                <a:lnTo>
                  <a:pt x="17780" y="0"/>
                </a:lnTo>
                <a:lnTo>
                  <a:pt x="16510" y="0"/>
                </a:lnTo>
                <a:lnTo>
                  <a:pt x="15240" y="0"/>
                </a:lnTo>
                <a:lnTo>
                  <a:pt x="13970" y="0"/>
                </a:lnTo>
                <a:lnTo>
                  <a:pt x="12700" y="1269"/>
                </a:lnTo>
                <a:lnTo>
                  <a:pt x="11430" y="1269"/>
                </a:lnTo>
                <a:lnTo>
                  <a:pt x="10160" y="1269"/>
                </a:lnTo>
                <a:lnTo>
                  <a:pt x="8890" y="2539"/>
                </a:lnTo>
                <a:lnTo>
                  <a:pt x="7620" y="2539"/>
                </a:lnTo>
                <a:lnTo>
                  <a:pt x="7620" y="3809"/>
                </a:lnTo>
                <a:lnTo>
                  <a:pt x="6350" y="3809"/>
                </a:lnTo>
                <a:lnTo>
                  <a:pt x="6350" y="5079"/>
                </a:lnTo>
                <a:lnTo>
                  <a:pt x="5080" y="5079"/>
                </a:lnTo>
                <a:lnTo>
                  <a:pt x="5080" y="6349"/>
                </a:lnTo>
                <a:lnTo>
                  <a:pt x="3810" y="6349"/>
                </a:lnTo>
                <a:lnTo>
                  <a:pt x="3810" y="7619"/>
                </a:lnTo>
                <a:lnTo>
                  <a:pt x="2540" y="8889"/>
                </a:lnTo>
                <a:lnTo>
                  <a:pt x="2540" y="10159"/>
                </a:lnTo>
                <a:lnTo>
                  <a:pt x="1270" y="11429"/>
                </a:lnTo>
                <a:lnTo>
                  <a:pt x="1270" y="12699"/>
                </a:lnTo>
                <a:lnTo>
                  <a:pt x="127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19049"/>
                </a:lnTo>
                <a:lnTo>
                  <a:pt x="1270" y="19049"/>
                </a:lnTo>
                <a:lnTo>
                  <a:pt x="1270" y="20319"/>
                </a:lnTo>
                <a:lnTo>
                  <a:pt x="1270" y="21589"/>
                </a:lnTo>
                <a:lnTo>
                  <a:pt x="1270" y="22859"/>
                </a:lnTo>
                <a:lnTo>
                  <a:pt x="2540" y="24129"/>
                </a:lnTo>
                <a:lnTo>
                  <a:pt x="2540" y="25399"/>
                </a:lnTo>
                <a:lnTo>
                  <a:pt x="3810" y="26669"/>
                </a:lnTo>
                <a:lnTo>
                  <a:pt x="5080" y="27939"/>
                </a:lnTo>
                <a:lnTo>
                  <a:pt x="5080" y="29209"/>
                </a:lnTo>
                <a:lnTo>
                  <a:pt x="6350" y="29209"/>
                </a:lnTo>
                <a:lnTo>
                  <a:pt x="7620" y="30479"/>
                </a:lnTo>
                <a:lnTo>
                  <a:pt x="8890" y="31749"/>
                </a:lnTo>
                <a:lnTo>
                  <a:pt x="10160" y="31749"/>
                </a:lnTo>
                <a:lnTo>
                  <a:pt x="11430" y="31749"/>
                </a:lnTo>
                <a:lnTo>
                  <a:pt x="11430" y="33019"/>
                </a:lnTo>
                <a:lnTo>
                  <a:pt x="12700" y="33019"/>
                </a:lnTo>
                <a:lnTo>
                  <a:pt x="13970" y="33019"/>
                </a:lnTo>
                <a:lnTo>
                  <a:pt x="13970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19050" y="34289"/>
                </a:lnTo>
                <a:lnTo>
                  <a:pt x="21590" y="34289"/>
                </a:lnTo>
                <a:lnTo>
                  <a:pt x="21590" y="33019"/>
                </a:lnTo>
                <a:lnTo>
                  <a:pt x="22860" y="33019"/>
                </a:lnTo>
                <a:lnTo>
                  <a:pt x="24130" y="33019"/>
                </a:lnTo>
                <a:lnTo>
                  <a:pt x="24130" y="31749"/>
                </a:lnTo>
                <a:lnTo>
                  <a:pt x="25400" y="31749"/>
                </a:lnTo>
                <a:lnTo>
                  <a:pt x="26670" y="31749"/>
                </a:lnTo>
                <a:lnTo>
                  <a:pt x="27940" y="30479"/>
                </a:lnTo>
                <a:lnTo>
                  <a:pt x="29210" y="29209"/>
                </a:lnTo>
                <a:lnTo>
                  <a:pt x="30480" y="27939"/>
                </a:lnTo>
                <a:lnTo>
                  <a:pt x="30480" y="26669"/>
                </a:lnTo>
                <a:lnTo>
                  <a:pt x="31750" y="26669"/>
                </a:lnTo>
                <a:lnTo>
                  <a:pt x="31750" y="25399"/>
                </a:lnTo>
                <a:lnTo>
                  <a:pt x="33020" y="24129"/>
                </a:lnTo>
                <a:lnTo>
                  <a:pt x="33020" y="22859"/>
                </a:lnTo>
                <a:lnTo>
                  <a:pt x="33020" y="21589"/>
                </a:lnTo>
                <a:lnTo>
                  <a:pt x="34290" y="21589"/>
                </a:lnTo>
                <a:lnTo>
                  <a:pt x="34290" y="20319"/>
                </a:lnTo>
                <a:lnTo>
                  <a:pt x="34290" y="19049"/>
                </a:lnTo>
                <a:lnTo>
                  <a:pt x="34290" y="17779"/>
                </a:lnTo>
                <a:lnTo>
                  <a:pt x="34290" y="1650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5601970" y="568452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22859" y="0"/>
                </a:moveTo>
                <a:lnTo>
                  <a:pt x="11429" y="0"/>
                </a:lnTo>
                <a:lnTo>
                  <a:pt x="8889" y="2539"/>
                </a:lnTo>
                <a:lnTo>
                  <a:pt x="3809" y="5079"/>
                </a:lnTo>
                <a:lnTo>
                  <a:pt x="2539" y="8889"/>
                </a:lnTo>
                <a:lnTo>
                  <a:pt x="0" y="13969"/>
                </a:lnTo>
                <a:lnTo>
                  <a:pt x="0" y="20319"/>
                </a:lnTo>
                <a:lnTo>
                  <a:pt x="3809" y="27939"/>
                </a:lnTo>
                <a:lnTo>
                  <a:pt x="6350" y="29209"/>
                </a:lnTo>
                <a:lnTo>
                  <a:pt x="8889" y="31749"/>
                </a:lnTo>
                <a:lnTo>
                  <a:pt x="13969" y="34289"/>
                </a:lnTo>
                <a:lnTo>
                  <a:pt x="20319" y="34289"/>
                </a:lnTo>
                <a:lnTo>
                  <a:pt x="25400" y="31749"/>
                </a:lnTo>
                <a:lnTo>
                  <a:pt x="27939" y="29209"/>
                </a:lnTo>
                <a:lnTo>
                  <a:pt x="30479" y="27939"/>
                </a:lnTo>
                <a:lnTo>
                  <a:pt x="33019" y="22859"/>
                </a:lnTo>
                <a:lnTo>
                  <a:pt x="33019" y="11429"/>
                </a:lnTo>
                <a:lnTo>
                  <a:pt x="31750" y="8889"/>
                </a:lnTo>
                <a:lnTo>
                  <a:pt x="30479" y="5079"/>
                </a:lnTo>
                <a:lnTo>
                  <a:pt x="25400" y="2539"/>
                </a:lnTo>
                <a:lnTo>
                  <a:pt x="22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5596890" y="567944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3020" y="16510"/>
                </a:moveTo>
                <a:lnTo>
                  <a:pt x="33020" y="16510"/>
                </a:lnTo>
                <a:lnTo>
                  <a:pt x="33020" y="10160"/>
                </a:lnTo>
                <a:lnTo>
                  <a:pt x="31750" y="10160"/>
                </a:lnTo>
                <a:lnTo>
                  <a:pt x="31750" y="8890"/>
                </a:lnTo>
                <a:lnTo>
                  <a:pt x="31750" y="7620"/>
                </a:lnTo>
                <a:lnTo>
                  <a:pt x="30480" y="7620"/>
                </a:lnTo>
                <a:lnTo>
                  <a:pt x="30480" y="6350"/>
                </a:lnTo>
                <a:lnTo>
                  <a:pt x="29210" y="5080"/>
                </a:lnTo>
                <a:lnTo>
                  <a:pt x="27939" y="5080"/>
                </a:lnTo>
                <a:lnTo>
                  <a:pt x="27939" y="3810"/>
                </a:lnTo>
                <a:lnTo>
                  <a:pt x="26670" y="2540"/>
                </a:lnTo>
                <a:lnTo>
                  <a:pt x="25400" y="2540"/>
                </a:lnTo>
                <a:lnTo>
                  <a:pt x="24130" y="1270"/>
                </a:lnTo>
                <a:lnTo>
                  <a:pt x="22860" y="1270"/>
                </a:lnTo>
                <a:lnTo>
                  <a:pt x="22860" y="0"/>
                </a:lnTo>
                <a:lnTo>
                  <a:pt x="10160" y="0"/>
                </a:lnTo>
                <a:lnTo>
                  <a:pt x="10160" y="1270"/>
                </a:lnTo>
                <a:lnTo>
                  <a:pt x="8889" y="1270"/>
                </a:lnTo>
                <a:lnTo>
                  <a:pt x="7620" y="2540"/>
                </a:lnTo>
                <a:lnTo>
                  <a:pt x="6350" y="2540"/>
                </a:lnTo>
                <a:lnTo>
                  <a:pt x="5080" y="3810"/>
                </a:lnTo>
                <a:lnTo>
                  <a:pt x="3810" y="5080"/>
                </a:lnTo>
                <a:lnTo>
                  <a:pt x="3810" y="6350"/>
                </a:lnTo>
                <a:lnTo>
                  <a:pt x="2539" y="6350"/>
                </a:lnTo>
                <a:lnTo>
                  <a:pt x="2539" y="7620"/>
                </a:lnTo>
                <a:lnTo>
                  <a:pt x="1270" y="7620"/>
                </a:lnTo>
                <a:lnTo>
                  <a:pt x="1270" y="8890"/>
                </a:lnTo>
                <a:lnTo>
                  <a:pt x="1270" y="10160"/>
                </a:lnTo>
                <a:lnTo>
                  <a:pt x="0" y="10160"/>
                </a:lnTo>
                <a:lnTo>
                  <a:pt x="0" y="11430"/>
                </a:lnTo>
                <a:lnTo>
                  <a:pt x="0" y="1270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20320"/>
                </a:lnTo>
                <a:lnTo>
                  <a:pt x="0" y="22860"/>
                </a:lnTo>
                <a:lnTo>
                  <a:pt x="1270" y="22860"/>
                </a:lnTo>
                <a:lnTo>
                  <a:pt x="1270" y="24130"/>
                </a:lnTo>
                <a:lnTo>
                  <a:pt x="2539" y="25400"/>
                </a:lnTo>
                <a:lnTo>
                  <a:pt x="2539" y="26670"/>
                </a:lnTo>
                <a:lnTo>
                  <a:pt x="3810" y="26670"/>
                </a:lnTo>
                <a:lnTo>
                  <a:pt x="3810" y="27940"/>
                </a:lnTo>
                <a:lnTo>
                  <a:pt x="5080" y="27940"/>
                </a:lnTo>
                <a:lnTo>
                  <a:pt x="5080" y="29210"/>
                </a:lnTo>
                <a:lnTo>
                  <a:pt x="6350" y="29210"/>
                </a:lnTo>
                <a:lnTo>
                  <a:pt x="6350" y="30480"/>
                </a:lnTo>
                <a:lnTo>
                  <a:pt x="7620" y="30480"/>
                </a:lnTo>
                <a:lnTo>
                  <a:pt x="8889" y="31750"/>
                </a:lnTo>
                <a:lnTo>
                  <a:pt x="10160" y="3175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70" y="33020"/>
                </a:lnTo>
                <a:lnTo>
                  <a:pt x="15239" y="33020"/>
                </a:lnTo>
                <a:lnTo>
                  <a:pt x="16510" y="33020"/>
                </a:lnTo>
                <a:lnTo>
                  <a:pt x="17780" y="33020"/>
                </a:lnTo>
                <a:lnTo>
                  <a:pt x="20320" y="33020"/>
                </a:lnTo>
                <a:lnTo>
                  <a:pt x="21589" y="33020"/>
                </a:lnTo>
                <a:lnTo>
                  <a:pt x="22860" y="31750"/>
                </a:lnTo>
                <a:lnTo>
                  <a:pt x="24130" y="31750"/>
                </a:lnTo>
                <a:lnTo>
                  <a:pt x="25400" y="30480"/>
                </a:lnTo>
                <a:lnTo>
                  <a:pt x="26670" y="30480"/>
                </a:lnTo>
                <a:lnTo>
                  <a:pt x="26670" y="29210"/>
                </a:lnTo>
                <a:lnTo>
                  <a:pt x="27939" y="29210"/>
                </a:lnTo>
                <a:lnTo>
                  <a:pt x="27939" y="27940"/>
                </a:lnTo>
                <a:lnTo>
                  <a:pt x="29210" y="26670"/>
                </a:lnTo>
                <a:lnTo>
                  <a:pt x="30480" y="26670"/>
                </a:lnTo>
                <a:lnTo>
                  <a:pt x="30480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20" y="22860"/>
                </a:lnTo>
                <a:lnTo>
                  <a:pt x="33020" y="17780"/>
                </a:lnTo>
                <a:lnTo>
                  <a:pt x="33020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4999990" y="504190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33020" y="0"/>
                </a:moveTo>
                <a:lnTo>
                  <a:pt x="0" y="0"/>
                </a:lnTo>
                <a:lnTo>
                  <a:pt x="16510" y="2921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4999990" y="504190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16510" y="29210"/>
                </a:moveTo>
                <a:lnTo>
                  <a:pt x="33020" y="0"/>
                </a:lnTo>
                <a:lnTo>
                  <a:pt x="0" y="0"/>
                </a:lnTo>
                <a:lnTo>
                  <a:pt x="1651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5477509" y="51727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5477509" y="51727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4914900" y="52565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4914900" y="52565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40"/>
                </a:moveTo>
                <a:lnTo>
                  <a:pt x="34289" y="0"/>
                </a:lnTo>
                <a:lnTo>
                  <a:pt x="0" y="0"/>
                </a:lnTo>
                <a:lnTo>
                  <a:pt x="1777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4886959" y="516635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1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4886959" y="516635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8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5062220" y="5504179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33019" y="0"/>
                </a:moveTo>
                <a:lnTo>
                  <a:pt x="0" y="0"/>
                </a:lnTo>
                <a:lnTo>
                  <a:pt x="16509" y="2921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5062220" y="5504179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16509" y="29210"/>
                </a:moveTo>
                <a:lnTo>
                  <a:pt x="33019" y="0"/>
                </a:lnTo>
                <a:lnTo>
                  <a:pt x="0" y="0"/>
                </a:lnTo>
                <a:lnTo>
                  <a:pt x="16509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5016500" y="524002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1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5016500" y="524002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8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4954270" y="54140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4954270" y="54140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5314950" y="51498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5314950" y="51498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5439409" y="516635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19" y="0"/>
                </a:moveTo>
                <a:lnTo>
                  <a:pt x="0" y="0"/>
                </a:lnTo>
                <a:lnTo>
                  <a:pt x="16510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5439409" y="516635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39"/>
                </a:moveTo>
                <a:lnTo>
                  <a:pt x="3301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5062220" y="56057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19" y="0"/>
                </a:moveTo>
                <a:lnTo>
                  <a:pt x="0" y="0"/>
                </a:lnTo>
                <a:lnTo>
                  <a:pt x="16509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5062220" y="56057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09" y="27940"/>
                </a:moveTo>
                <a:lnTo>
                  <a:pt x="3301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5410200" y="51269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5410200" y="51269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40"/>
                </a:moveTo>
                <a:lnTo>
                  <a:pt x="34289" y="0"/>
                </a:lnTo>
                <a:lnTo>
                  <a:pt x="0" y="0"/>
                </a:lnTo>
                <a:lnTo>
                  <a:pt x="1777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4977129" y="58420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7780" y="2794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4977129" y="58420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40"/>
                </a:moveTo>
                <a:lnTo>
                  <a:pt x="34290" y="0"/>
                </a:lnTo>
                <a:lnTo>
                  <a:pt x="0" y="0"/>
                </a:lnTo>
                <a:lnTo>
                  <a:pt x="1778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5203190" y="558927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5203190" y="558927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5360670" y="449707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5377179" y="447929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5365750" y="44856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5365750" y="44856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5078729" y="415925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5095240" y="414147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5083809" y="414782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5083809" y="414782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5523229" y="486282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5539740" y="48450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5528309" y="48514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5528309" y="48514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6941819" y="436117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6958330" y="434467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6946900" y="43497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6946900" y="43497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5652770" y="469392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5669279" y="467614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5657850" y="46824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5657850" y="46824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5224779" y="41363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5242559" y="411987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5231129" y="412495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9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5231129" y="412495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9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6367779" y="457580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6384290" y="455930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6372859" y="45643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6372859" y="45643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6682740" y="379857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6699250" y="378205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6687819" y="37871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6687819" y="37871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5534659" y="399542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5551170" y="397890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5539740" y="39839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5539740" y="39839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6457950" y="471677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6474459" y="46990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6463029" y="47053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6463029" y="47053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5342890" y="373634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5360670" y="371982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5347970" y="37249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5347970" y="37249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6907530" y="383794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6924040" y="382142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6913880" y="382650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2159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6913880" y="382650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2159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6513830" y="397890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6530340" y="396240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6520180" y="396747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2159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6520180" y="396747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2159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6282690" y="381000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6299200" y="379349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6289040" y="379857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6289040" y="379857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6384290" y="464312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6400800" y="462660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6389370" y="46316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6389370" y="46316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5477509" y="477774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5495290" y="476122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5483859" y="47663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5483859" y="47663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6108700" y="428879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6125209" y="427100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6113779" y="427735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6113779" y="427735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6428740" y="436752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6446520" y="43497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6435090" y="43561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6435090" y="43561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6490970" y="416940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6507480" y="41529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6497320" y="41592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0" y="0"/>
                </a:moveTo>
                <a:lnTo>
                  <a:pt x="2285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6497320" y="41592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5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6918959" y="405765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6935469" y="404114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6924040" y="404622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6924040" y="404622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6638290" y="412495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6654800" y="410845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6643369" y="41135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6643369" y="41135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5624829" y="427100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5641340" y="42545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5629909" y="42608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5629909" y="42608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5326379" y="474472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5342890" y="472694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5331459" y="47332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5331459" y="47332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982209" y="392175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999990" y="39052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988559" y="39116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4988559" y="39116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6490970" y="408050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6507480" y="406272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6497320" y="406907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0" y="0"/>
                </a:moveTo>
                <a:lnTo>
                  <a:pt x="22859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6497320" y="406907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59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5477509" y="392175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5495290" y="39052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5483859" y="39116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5483859" y="39116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5995670" y="396747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6012179" y="395097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6002020" y="395605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6002020" y="395605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5055870" y="392175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5073650" y="39052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5062220" y="39116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8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5062220" y="39116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8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5208270" y="459740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5224779" y="458089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5213350" y="458724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5213350" y="458724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5287009" y="402335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5303520" y="40068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5292090" y="40119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5292090" y="40119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5703570" y="371982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5720079" y="370332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5708650" y="37084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5708650" y="37084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6479540" y="433959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6497320" y="432180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6485890" y="43281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0" y="0"/>
                </a:moveTo>
                <a:lnTo>
                  <a:pt x="2158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6485890" y="43281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58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7082790" y="434467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7099300" y="432815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7087869" y="43332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7087869" y="43332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5270500" y="442849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5287009" y="441197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5275579" y="441832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5275579" y="441832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5337809" y="432180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5354320" y="43053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5342890" y="43103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5342890" y="43103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5157470" y="44284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5173979" y="441197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5162550" y="441832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5162550" y="441832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5027929" y="443992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5044440" y="442340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5033009" y="44284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5033009" y="44284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6350000" y="46824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6367779" y="466597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6356350" y="467105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6356350" y="467105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7082790" y="427100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7099300" y="42545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7087869" y="42608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0" y="0"/>
                </a:moveTo>
                <a:lnTo>
                  <a:pt x="2285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7087869" y="42608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5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6772909" y="440690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6789419" y="439039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6777990" y="43954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6777990" y="43954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5933440" y="38823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5951220" y="386587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5939790" y="387222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5939790" y="387222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5641340" y="458724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5657850" y="456945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5647690" y="457580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8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5647690" y="457580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8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6733540" y="452500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6750050" y="450850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6738619" y="45135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6738619" y="45135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6710680" y="392175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6727190" y="39052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6715759" y="39116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6715759" y="39116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5613400" y="451357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5629909" y="449707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5618479" y="45021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5618479" y="45021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6164579" y="40855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6182359" y="406907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6170929" y="407415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9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6170929" y="407415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9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6035040" y="387222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6052820" y="38544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6041390" y="38608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8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6041390" y="38608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8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5421629" y="402970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5439409" y="401192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5427979" y="401827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9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5427979" y="401827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9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6113779" y="380365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6131559" y="378714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6120129" y="379349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9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6120129" y="379349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90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6800850" y="471677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6817359" y="46990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6805930" y="47053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6805930" y="470535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5962650" y="420370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5979159" y="418719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5967729" y="41922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5967729" y="41922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6631940" y="415290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6648450" y="413639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6638290" y="414147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2158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6638290" y="414147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2158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5005070" y="452500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5022850" y="450850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5011420" y="451357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5011420" y="451357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 txBox="1"/>
          <p:nvPr/>
        </p:nvSpPr>
        <p:spPr>
          <a:xfrm>
            <a:off x="4604041" y="4697729"/>
            <a:ext cx="154940" cy="154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0" name="object 1070"/>
          <p:cNvSpPr txBox="1"/>
          <p:nvPr/>
        </p:nvSpPr>
        <p:spPr>
          <a:xfrm>
            <a:off x="7697469" y="4057650"/>
            <a:ext cx="836294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te  </a:t>
            </a:r>
            <a:r>
              <a:rPr sz="1400" b="1" spc="-5" dirty="0">
                <a:latin typeface="Arial"/>
                <a:cs typeface="Arial"/>
              </a:rPr>
              <a:t>Link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71" name="object 1071"/>
          <p:cNvSpPr txBox="1"/>
          <p:nvPr/>
        </p:nvSpPr>
        <p:spPr>
          <a:xfrm>
            <a:off x="359409" y="6071870"/>
            <a:ext cx="8578850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6770">
              <a:lnSpc>
                <a:spcPct val="100000"/>
              </a:lnSpc>
              <a:tabLst>
                <a:tab pos="5602605" algn="l"/>
              </a:tabLst>
            </a:pPr>
            <a:r>
              <a:rPr sz="1000" spc="520" dirty="0">
                <a:latin typeface="Arial"/>
                <a:cs typeface="Arial"/>
              </a:rPr>
              <a:t>x</a:t>
            </a:r>
            <a:r>
              <a:rPr sz="1000" spc="520" dirty="0">
                <a:latin typeface="Times New Roman"/>
                <a:cs typeface="Times New Roman"/>
              </a:rPr>
              <a:t>	</a:t>
            </a:r>
            <a:r>
              <a:rPr sz="1000" spc="52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400" b="1" dirty="0">
                <a:latin typeface="Arial"/>
                <a:cs typeface="Arial"/>
              </a:rPr>
              <a:t>If </a:t>
            </a:r>
            <a:r>
              <a:rPr sz="2400" b="1" spc="-10" dirty="0">
                <a:latin typeface="Arial"/>
                <a:cs typeface="Arial"/>
              </a:rPr>
              <a:t>you </a:t>
            </a:r>
            <a:r>
              <a:rPr sz="2400" b="1" dirty="0">
                <a:latin typeface="Arial"/>
                <a:cs typeface="Arial"/>
              </a:rPr>
              <a:t>tell a </a:t>
            </a:r>
            <a:r>
              <a:rPr sz="2400" b="1" spc="-5" dirty="0">
                <a:latin typeface="Arial"/>
                <a:cs typeface="Arial"/>
              </a:rPr>
              <a:t>clustering algorithm </a:t>
            </a:r>
            <a:r>
              <a:rPr sz="2400" b="1" dirty="0">
                <a:latin typeface="Arial"/>
                <a:cs typeface="Arial"/>
              </a:rPr>
              <a:t>to find </a:t>
            </a:r>
            <a:r>
              <a:rPr sz="2400" b="1" spc="-5" dirty="0">
                <a:latin typeface="Arial"/>
                <a:cs typeface="Arial"/>
              </a:rPr>
              <a:t>clusters then </a:t>
            </a:r>
            <a:r>
              <a:rPr sz="2400" b="1" dirty="0">
                <a:latin typeface="Arial"/>
                <a:cs typeface="Arial"/>
              </a:rPr>
              <a:t>it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will!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70" dirty="0"/>
              <a:t>Notion </a:t>
            </a:r>
            <a:r>
              <a:rPr sz="2800" spc="165" dirty="0"/>
              <a:t>of </a:t>
            </a:r>
            <a:r>
              <a:rPr sz="2800" spc="210" dirty="0"/>
              <a:t>a </a:t>
            </a:r>
            <a:r>
              <a:rPr sz="2800" spc="180" dirty="0"/>
              <a:t>Cluster </a:t>
            </a:r>
            <a:r>
              <a:rPr sz="2800" spc="190" dirty="0"/>
              <a:t>can </a:t>
            </a:r>
            <a:r>
              <a:rPr sz="2800" spc="229" dirty="0"/>
              <a:t>be</a:t>
            </a:r>
            <a:r>
              <a:rPr sz="2800" spc="-65" dirty="0"/>
              <a:t> </a:t>
            </a:r>
            <a:r>
              <a:rPr sz="2800" spc="204" dirty="0"/>
              <a:t>Ambiguous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351529" y="245617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10" y="0"/>
                </a:moveTo>
                <a:lnTo>
                  <a:pt x="33218" y="4048"/>
                </a:lnTo>
                <a:lnTo>
                  <a:pt x="15875" y="15239"/>
                </a:lnTo>
                <a:lnTo>
                  <a:pt x="4246" y="32146"/>
                </a:lnTo>
                <a:lnTo>
                  <a:pt x="0" y="53340"/>
                </a:lnTo>
                <a:lnTo>
                  <a:pt x="4246" y="74731"/>
                </a:lnTo>
                <a:lnTo>
                  <a:pt x="15875" y="92075"/>
                </a:lnTo>
                <a:lnTo>
                  <a:pt x="33218" y="103703"/>
                </a:lnTo>
                <a:lnTo>
                  <a:pt x="54610" y="107950"/>
                </a:lnTo>
                <a:lnTo>
                  <a:pt x="76537" y="103703"/>
                </a:lnTo>
                <a:lnTo>
                  <a:pt x="93821" y="92075"/>
                </a:lnTo>
                <a:lnTo>
                  <a:pt x="105152" y="74731"/>
                </a:lnTo>
                <a:lnTo>
                  <a:pt x="109220" y="53340"/>
                </a:lnTo>
                <a:lnTo>
                  <a:pt x="105152" y="32146"/>
                </a:lnTo>
                <a:lnTo>
                  <a:pt x="93821" y="15240"/>
                </a:lnTo>
                <a:lnTo>
                  <a:pt x="76537" y="4048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1529" y="245617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10" y="0"/>
                </a:moveTo>
                <a:lnTo>
                  <a:pt x="76537" y="4048"/>
                </a:lnTo>
                <a:lnTo>
                  <a:pt x="93821" y="15240"/>
                </a:lnTo>
                <a:lnTo>
                  <a:pt x="105152" y="32146"/>
                </a:lnTo>
                <a:lnTo>
                  <a:pt x="109220" y="53340"/>
                </a:lnTo>
                <a:lnTo>
                  <a:pt x="105152" y="74731"/>
                </a:lnTo>
                <a:lnTo>
                  <a:pt x="93821" y="92075"/>
                </a:lnTo>
                <a:lnTo>
                  <a:pt x="76537" y="103703"/>
                </a:lnTo>
                <a:lnTo>
                  <a:pt x="54610" y="107950"/>
                </a:lnTo>
                <a:lnTo>
                  <a:pt x="33218" y="103703"/>
                </a:lnTo>
                <a:lnTo>
                  <a:pt x="15875" y="92075"/>
                </a:lnTo>
                <a:lnTo>
                  <a:pt x="4246" y="74731"/>
                </a:lnTo>
                <a:lnTo>
                  <a:pt x="0" y="53340"/>
                </a:lnTo>
                <a:lnTo>
                  <a:pt x="4246" y="32146"/>
                </a:lnTo>
                <a:lnTo>
                  <a:pt x="15875" y="15239"/>
                </a:lnTo>
                <a:lnTo>
                  <a:pt x="33218" y="4048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152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2020" y="2564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1489" y="259715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10" y="0"/>
                </a:moveTo>
                <a:lnTo>
                  <a:pt x="33218" y="4048"/>
                </a:lnTo>
                <a:lnTo>
                  <a:pt x="15875" y="15239"/>
                </a:lnTo>
                <a:lnTo>
                  <a:pt x="4246" y="32146"/>
                </a:lnTo>
                <a:lnTo>
                  <a:pt x="0" y="53339"/>
                </a:lnTo>
                <a:lnTo>
                  <a:pt x="4246" y="75465"/>
                </a:lnTo>
                <a:lnTo>
                  <a:pt x="15875" y="93186"/>
                </a:lnTo>
                <a:lnTo>
                  <a:pt x="33218" y="104953"/>
                </a:lnTo>
                <a:lnTo>
                  <a:pt x="54610" y="109220"/>
                </a:lnTo>
                <a:lnTo>
                  <a:pt x="76537" y="104953"/>
                </a:lnTo>
                <a:lnTo>
                  <a:pt x="93821" y="93186"/>
                </a:lnTo>
                <a:lnTo>
                  <a:pt x="105152" y="75465"/>
                </a:lnTo>
                <a:lnTo>
                  <a:pt x="109220" y="53339"/>
                </a:lnTo>
                <a:lnTo>
                  <a:pt x="105152" y="32146"/>
                </a:lnTo>
                <a:lnTo>
                  <a:pt x="93821" y="15240"/>
                </a:lnTo>
                <a:lnTo>
                  <a:pt x="76537" y="4048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31489" y="259715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10" y="0"/>
                </a:moveTo>
                <a:lnTo>
                  <a:pt x="76537" y="4048"/>
                </a:lnTo>
                <a:lnTo>
                  <a:pt x="93821" y="15240"/>
                </a:lnTo>
                <a:lnTo>
                  <a:pt x="105152" y="32146"/>
                </a:lnTo>
                <a:lnTo>
                  <a:pt x="109220" y="53339"/>
                </a:lnTo>
                <a:lnTo>
                  <a:pt x="105152" y="75465"/>
                </a:lnTo>
                <a:lnTo>
                  <a:pt x="93821" y="93186"/>
                </a:lnTo>
                <a:lnTo>
                  <a:pt x="76537" y="104953"/>
                </a:lnTo>
                <a:lnTo>
                  <a:pt x="54610" y="109220"/>
                </a:lnTo>
                <a:lnTo>
                  <a:pt x="33218" y="104953"/>
                </a:lnTo>
                <a:lnTo>
                  <a:pt x="15875" y="93186"/>
                </a:lnTo>
                <a:lnTo>
                  <a:pt x="4246" y="75465"/>
                </a:lnTo>
                <a:lnTo>
                  <a:pt x="0" y="53339"/>
                </a:lnTo>
                <a:lnTo>
                  <a:pt x="4246" y="32146"/>
                </a:lnTo>
                <a:lnTo>
                  <a:pt x="15875" y="15239"/>
                </a:lnTo>
                <a:lnTo>
                  <a:pt x="33218" y="4048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1489" y="2597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197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27070" y="26149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09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001"/>
                </a:lnTo>
                <a:lnTo>
                  <a:pt x="15875" y="93345"/>
                </a:lnTo>
                <a:lnTo>
                  <a:pt x="33218" y="104973"/>
                </a:lnTo>
                <a:lnTo>
                  <a:pt x="54609" y="109220"/>
                </a:lnTo>
                <a:lnTo>
                  <a:pt x="76001" y="104973"/>
                </a:lnTo>
                <a:lnTo>
                  <a:pt x="93344" y="93345"/>
                </a:lnTo>
                <a:lnTo>
                  <a:pt x="104973" y="76001"/>
                </a:lnTo>
                <a:lnTo>
                  <a:pt x="109219" y="54610"/>
                </a:lnTo>
                <a:lnTo>
                  <a:pt x="104973" y="33218"/>
                </a:lnTo>
                <a:lnTo>
                  <a:pt x="93344" y="15875"/>
                </a:lnTo>
                <a:lnTo>
                  <a:pt x="76001" y="4246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7070" y="26149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09" y="0"/>
                </a:moveTo>
                <a:lnTo>
                  <a:pt x="76001" y="4246"/>
                </a:lnTo>
                <a:lnTo>
                  <a:pt x="93344" y="15875"/>
                </a:lnTo>
                <a:lnTo>
                  <a:pt x="104973" y="33218"/>
                </a:lnTo>
                <a:lnTo>
                  <a:pt x="109219" y="54610"/>
                </a:lnTo>
                <a:lnTo>
                  <a:pt x="104973" y="76001"/>
                </a:lnTo>
                <a:lnTo>
                  <a:pt x="93344" y="93345"/>
                </a:lnTo>
                <a:lnTo>
                  <a:pt x="76001" y="104973"/>
                </a:lnTo>
                <a:lnTo>
                  <a:pt x="54609" y="109220"/>
                </a:lnTo>
                <a:lnTo>
                  <a:pt x="33218" y="104973"/>
                </a:lnTo>
                <a:lnTo>
                  <a:pt x="15875" y="93345"/>
                </a:lnTo>
                <a:lnTo>
                  <a:pt x="4246" y="76001"/>
                </a:lnTo>
                <a:lnTo>
                  <a:pt x="0" y="54610"/>
                </a:lnTo>
                <a:lnTo>
                  <a:pt x="4246" y="33218"/>
                </a:lnTo>
                <a:lnTo>
                  <a:pt x="15875" y="15875"/>
                </a:lnTo>
                <a:lnTo>
                  <a:pt x="33218" y="4246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7070" y="2614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6290" y="2724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5950" y="24726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10" y="0"/>
                </a:moveTo>
                <a:lnTo>
                  <a:pt x="33218" y="4067"/>
                </a:lnTo>
                <a:lnTo>
                  <a:pt x="15875" y="15398"/>
                </a:lnTo>
                <a:lnTo>
                  <a:pt x="4246" y="32682"/>
                </a:lnTo>
                <a:lnTo>
                  <a:pt x="0" y="54610"/>
                </a:lnTo>
                <a:lnTo>
                  <a:pt x="4246" y="76001"/>
                </a:lnTo>
                <a:lnTo>
                  <a:pt x="15875" y="93344"/>
                </a:lnTo>
                <a:lnTo>
                  <a:pt x="33218" y="104973"/>
                </a:lnTo>
                <a:lnTo>
                  <a:pt x="54610" y="109220"/>
                </a:lnTo>
                <a:lnTo>
                  <a:pt x="76537" y="104973"/>
                </a:lnTo>
                <a:lnTo>
                  <a:pt x="93821" y="93345"/>
                </a:lnTo>
                <a:lnTo>
                  <a:pt x="105152" y="76001"/>
                </a:lnTo>
                <a:lnTo>
                  <a:pt x="109220" y="54610"/>
                </a:lnTo>
                <a:lnTo>
                  <a:pt x="105152" y="32682"/>
                </a:lnTo>
                <a:lnTo>
                  <a:pt x="93821" y="15398"/>
                </a:lnTo>
                <a:lnTo>
                  <a:pt x="76537" y="4067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55950" y="24726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10" y="0"/>
                </a:moveTo>
                <a:lnTo>
                  <a:pt x="76537" y="4067"/>
                </a:lnTo>
                <a:lnTo>
                  <a:pt x="93821" y="15398"/>
                </a:lnTo>
                <a:lnTo>
                  <a:pt x="105152" y="32682"/>
                </a:lnTo>
                <a:lnTo>
                  <a:pt x="109220" y="54610"/>
                </a:lnTo>
                <a:lnTo>
                  <a:pt x="105152" y="76001"/>
                </a:lnTo>
                <a:lnTo>
                  <a:pt x="93821" y="93345"/>
                </a:lnTo>
                <a:lnTo>
                  <a:pt x="76537" y="104973"/>
                </a:lnTo>
                <a:lnTo>
                  <a:pt x="54610" y="109220"/>
                </a:lnTo>
                <a:lnTo>
                  <a:pt x="33218" y="104973"/>
                </a:lnTo>
                <a:lnTo>
                  <a:pt x="15875" y="93344"/>
                </a:lnTo>
                <a:lnTo>
                  <a:pt x="4246" y="76001"/>
                </a:lnTo>
                <a:lnTo>
                  <a:pt x="0" y="54610"/>
                </a:lnTo>
                <a:lnTo>
                  <a:pt x="4246" y="32682"/>
                </a:lnTo>
                <a:lnTo>
                  <a:pt x="15875" y="15398"/>
                </a:lnTo>
                <a:lnTo>
                  <a:pt x="33218" y="4067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55950" y="2472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6440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9270" y="213487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10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09"/>
                </a:lnTo>
                <a:lnTo>
                  <a:pt x="4246" y="76001"/>
                </a:lnTo>
                <a:lnTo>
                  <a:pt x="15875" y="93344"/>
                </a:lnTo>
                <a:lnTo>
                  <a:pt x="33218" y="104973"/>
                </a:lnTo>
                <a:lnTo>
                  <a:pt x="54610" y="109219"/>
                </a:lnTo>
                <a:lnTo>
                  <a:pt x="76001" y="104973"/>
                </a:lnTo>
                <a:lnTo>
                  <a:pt x="93344" y="93344"/>
                </a:lnTo>
                <a:lnTo>
                  <a:pt x="104973" y="76001"/>
                </a:lnTo>
                <a:lnTo>
                  <a:pt x="109219" y="54609"/>
                </a:lnTo>
                <a:lnTo>
                  <a:pt x="104973" y="33218"/>
                </a:lnTo>
                <a:lnTo>
                  <a:pt x="93344" y="15875"/>
                </a:lnTo>
                <a:lnTo>
                  <a:pt x="76001" y="4246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9270" y="213487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10" y="0"/>
                </a:moveTo>
                <a:lnTo>
                  <a:pt x="76001" y="4246"/>
                </a:lnTo>
                <a:lnTo>
                  <a:pt x="93344" y="15875"/>
                </a:lnTo>
                <a:lnTo>
                  <a:pt x="104973" y="33218"/>
                </a:lnTo>
                <a:lnTo>
                  <a:pt x="109219" y="54609"/>
                </a:lnTo>
                <a:lnTo>
                  <a:pt x="104973" y="76001"/>
                </a:lnTo>
                <a:lnTo>
                  <a:pt x="93344" y="93344"/>
                </a:lnTo>
                <a:lnTo>
                  <a:pt x="76001" y="104973"/>
                </a:lnTo>
                <a:lnTo>
                  <a:pt x="54610" y="109219"/>
                </a:lnTo>
                <a:lnTo>
                  <a:pt x="33218" y="104973"/>
                </a:lnTo>
                <a:lnTo>
                  <a:pt x="15875" y="93344"/>
                </a:lnTo>
                <a:lnTo>
                  <a:pt x="4246" y="76001"/>
                </a:lnTo>
                <a:lnTo>
                  <a:pt x="0" y="54609"/>
                </a:lnTo>
                <a:lnTo>
                  <a:pt x="4246" y="33218"/>
                </a:lnTo>
                <a:lnTo>
                  <a:pt x="15875" y="15875"/>
                </a:lnTo>
                <a:lnTo>
                  <a:pt x="33218" y="4246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9270" y="2134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58489" y="2244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35910" y="206375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537"/>
                </a:lnTo>
                <a:lnTo>
                  <a:pt x="15875" y="93821"/>
                </a:lnTo>
                <a:lnTo>
                  <a:pt x="33218" y="105152"/>
                </a:lnTo>
                <a:lnTo>
                  <a:pt x="54609" y="109220"/>
                </a:lnTo>
                <a:lnTo>
                  <a:pt x="76537" y="105152"/>
                </a:lnTo>
                <a:lnTo>
                  <a:pt x="93821" y="93821"/>
                </a:lnTo>
                <a:lnTo>
                  <a:pt x="105152" y="76537"/>
                </a:lnTo>
                <a:lnTo>
                  <a:pt x="109219" y="54610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35910" y="206375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0"/>
                </a:moveTo>
                <a:lnTo>
                  <a:pt x="76537" y="4246"/>
                </a:lnTo>
                <a:lnTo>
                  <a:pt x="93821" y="15875"/>
                </a:lnTo>
                <a:lnTo>
                  <a:pt x="105152" y="33218"/>
                </a:lnTo>
                <a:lnTo>
                  <a:pt x="109219" y="54610"/>
                </a:lnTo>
                <a:lnTo>
                  <a:pt x="105152" y="76537"/>
                </a:lnTo>
                <a:lnTo>
                  <a:pt x="93821" y="93821"/>
                </a:lnTo>
                <a:lnTo>
                  <a:pt x="76537" y="105152"/>
                </a:lnTo>
                <a:lnTo>
                  <a:pt x="54609" y="109220"/>
                </a:lnTo>
                <a:lnTo>
                  <a:pt x="33218" y="105152"/>
                </a:lnTo>
                <a:lnTo>
                  <a:pt x="15875" y="93821"/>
                </a:lnTo>
                <a:lnTo>
                  <a:pt x="4246" y="76537"/>
                </a:lnTo>
                <a:lnTo>
                  <a:pt x="0" y="54610"/>
                </a:lnTo>
                <a:lnTo>
                  <a:pt x="4246" y="33218"/>
                </a:lnTo>
                <a:lnTo>
                  <a:pt x="15875" y="15875"/>
                </a:lnTo>
                <a:lnTo>
                  <a:pt x="33218" y="4246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35910" y="206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46400" y="2174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42589" y="19050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10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001"/>
                </a:lnTo>
                <a:lnTo>
                  <a:pt x="15875" y="93344"/>
                </a:lnTo>
                <a:lnTo>
                  <a:pt x="33218" y="104973"/>
                </a:lnTo>
                <a:lnTo>
                  <a:pt x="54610" y="109220"/>
                </a:lnTo>
                <a:lnTo>
                  <a:pt x="76537" y="104973"/>
                </a:lnTo>
                <a:lnTo>
                  <a:pt x="93821" y="93345"/>
                </a:lnTo>
                <a:lnTo>
                  <a:pt x="105152" y="76001"/>
                </a:lnTo>
                <a:lnTo>
                  <a:pt x="109220" y="54610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42589" y="19050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10" y="0"/>
                </a:moveTo>
                <a:lnTo>
                  <a:pt x="76537" y="4246"/>
                </a:lnTo>
                <a:lnTo>
                  <a:pt x="93821" y="15875"/>
                </a:lnTo>
                <a:lnTo>
                  <a:pt x="105152" y="33218"/>
                </a:lnTo>
                <a:lnTo>
                  <a:pt x="109220" y="54610"/>
                </a:lnTo>
                <a:lnTo>
                  <a:pt x="105152" y="76001"/>
                </a:lnTo>
                <a:lnTo>
                  <a:pt x="93821" y="93345"/>
                </a:lnTo>
                <a:lnTo>
                  <a:pt x="76537" y="104973"/>
                </a:lnTo>
                <a:lnTo>
                  <a:pt x="54610" y="109220"/>
                </a:lnTo>
                <a:lnTo>
                  <a:pt x="33218" y="104973"/>
                </a:lnTo>
                <a:lnTo>
                  <a:pt x="15875" y="93344"/>
                </a:lnTo>
                <a:lnTo>
                  <a:pt x="4246" y="76001"/>
                </a:lnTo>
                <a:lnTo>
                  <a:pt x="0" y="54610"/>
                </a:lnTo>
                <a:lnTo>
                  <a:pt x="4246" y="33218"/>
                </a:lnTo>
                <a:lnTo>
                  <a:pt x="15875" y="15875"/>
                </a:lnTo>
                <a:lnTo>
                  <a:pt x="33218" y="4246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42589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51810" y="201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36009" y="24371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10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001"/>
                </a:lnTo>
                <a:lnTo>
                  <a:pt x="15875" y="93345"/>
                </a:lnTo>
                <a:lnTo>
                  <a:pt x="33218" y="104973"/>
                </a:lnTo>
                <a:lnTo>
                  <a:pt x="54610" y="109220"/>
                </a:lnTo>
                <a:lnTo>
                  <a:pt x="76001" y="104973"/>
                </a:lnTo>
                <a:lnTo>
                  <a:pt x="93344" y="93345"/>
                </a:lnTo>
                <a:lnTo>
                  <a:pt x="104973" y="76001"/>
                </a:lnTo>
                <a:lnTo>
                  <a:pt x="109219" y="54610"/>
                </a:lnTo>
                <a:lnTo>
                  <a:pt x="104973" y="33218"/>
                </a:lnTo>
                <a:lnTo>
                  <a:pt x="93344" y="15875"/>
                </a:lnTo>
                <a:lnTo>
                  <a:pt x="76001" y="4246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36009" y="24371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10" y="0"/>
                </a:moveTo>
                <a:lnTo>
                  <a:pt x="76001" y="4246"/>
                </a:lnTo>
                <a:lnTo>
                  <a:pt x="93344" y="15875"/>
                </a:lnTo>
                <a:lnTo>
                  <a:pt x="104973" y="33218"/>
                </a:lnTo>
                <a:lnTo>
                  <a:pt x="109219" y="54610"/>
                </a:lnTo>
                <a:lnTo>
                  <a:pt x="104973" y="76001"/>
                </a:lnTo>
                <a:lnTo>
                  <a:pt x="93344" y="93345"/>
                </a:lnTo>
                <a:lnTo>
                  <a:pt x="76001" y="104973"/>
                </a:lnTo>
                <a:lnTo>
                  <a:pt x="54610" y="109220"/>
                </a:lnTo>
                <a:lnTo>
                  <a:pt x="33218" y="104973"/>
                </a:lnTo>
                <a:lnTo>
                  <a:pt x="15875" y="93345"/>
                </a:lnTo>
                <a:lnTo>
                  <a:pt x="4246" y="76001"/>
                </a:lnTo>
                <a:lnTo>
                  <a:pt x="0" y="54610"/>
                </a:lnTo>
                <a:lnTo>
                  <a:pt x="4246" y="33218"/>
                </a:lnTo>
                <a:lnTo>
                  <a:pt x="15875" y="15875"/>
                </a:lnTo>
                <a:lnTo>
                  <a:pt x="33218" y="4246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36009" y="2437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4522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20490" y="231393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10" y="0"/>
                </a:moveTo>
                <a:lnTo>
                  <a:pt x="33218" y="4048"/>
                </a:lnTo>
                <a:lnTo>
                  <a:pt x="15875" y="15239"/>
                </a:lnTo>
                <a:lnTo>
                  <a:pt x="4246" y="32146"/>
                </a:lnTo>
                <a:lnTo>
                  <a:pt x="0" y="53339"/>
                </a:lnTo>
                <a:lnTo>
                  <a:pt x="4246" y="74731"/>
                </a:lnTo>
                <a:lnTo>
                  <a:pt x="15875" y="92075"/>
                </a:lnTo>
                <a:lnTo>
                  <a:pt x="33218" y="103703"/>
                </a:lnTo>
                <a:lnTo>
                  <a:pt x="54610" y="107950"/>
                </a:lnTo>
                <a:lnTo>
                  <a:pt x="76537" y="103703"/>
                </a:lnTo>
                <a:lnTo>
                  <a:pt x="93821" y="92075"/>
                </a:lnTo>
                <a:lnTo>
                  <a:pt x="105152" y="74731"/>
                </a:lnTo>
                <a:lnTo>
                  <a:pt x="109220" y="53339"/>
                </a:lnTo>
                <a:lnTo>
                  <a:pt x="105152" y="32146"/>
                </a:lnTo>
                <a:lnTo>
                  <a:pt x="93821" y="15240"/>
                </a:lnTo>
                <a:lnTo>
                  <a:pt x="76537" y="4048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0490" y="231393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10" y="0"/>
                </a:moveTo>
                <a:lnTo>
                  <a:pt x="76537" y="4048"/>
                </a:lnTo>
                <a:lnTo>
                  <a:pt x="93821" y="15240"/>
                </a:lnTo>
                <a:lnTo>
                  <a:pt x="105152" y="32146"/>
                </a:lnTo>
                <a:lnTo>
                  <a:pt x="109220" y="53339"/>
                </a:lnTo>
                <a:lnTo>
                  <a:pt x="105152" y="74731"/>
                </a:lnTo>
                <a:lnTo>
                  <a:pt x="93821" y="92075"/>
                </a:lnTo>
                <a:lnTo>
                  <a:pt x="76537" y="103703"/>
                </a:lnTo>
                <a:lnTo>
                  <a:pt x="54610" y="107950"/>
                </a:lnTo>
                <a:lnTo>
                  <a:pt x="33218" y="103703"/>
                </a:lnTo>
                <a:lnTo>
                  <a:pt x="15875" y="92075"/>
                </a:lnTo>
                <a:lnTo>
                  <a:pt x="4246" y="74731"/>
                </a:lnTo>
                <a:lnTo>
                  <a:pt x="0" y="53339"/>
                </a:lnTo>
                <a:lnTo>
                  <a:pt x="4246" y="32146"/>
                </a:lnTo>
                <a:lnTo>
                  <a:pt x="15875" y="15239"/>
                </a:lnTo>
                <a:lnTo>
                  <a:pt x="33218" y="4048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20490" y="2313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0979" y="2421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36009" y="2207260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10" y="0"/>
                </a:moveTo>
                <a:lnTo>
                  <a:pt x="33218" y="4048"/>
                </a:lnTo>
                <a:lnTo>
                  <a:pt x="15875" y="15239"/>
                </a:lnTo>
                <a:lnTo>
                  <a:pt x="4246" y="32146"/>
                </a:lnTo>
                <a:lnTo>
                  <a:pt x="0" y="53339"/>
                </a:lnTo>
                <a:lnTo>
                  <a:pt x="4246" y="75267"/>
                </a:lnTo>
                <a:lnTo>
                  <a:pt x="15875" y="92551"/>
                </a:lnTo>
                <a:lnTo>
                  <a:pt x="33218" y="103882"/>
                </a:lnTo>
                <a:lnTo>
                  <a:pt x="54610" y="107950"/>
                </a:lnTo>
                <a:lnTo>
                  <a:pt x="76001" y="103882"/>
                </a:lnTo>
                <a:lnTo>
                  <a:pt x="93344" y="92551"/>
                </a:lnTo>
                <a:lnTo>
                  <a:pt x="104973" y="75267"/>
                </a:lnTo>
                <a:lnTo>
                  <a:pt x="109219" y="53339"/>
                </a:lnTo>
                <a:lnTo>
                  <a:pt x="104973" y="32146"/>
                </a:lnTo>
                <a:lnTo>
                  <a:pt x="93344" y="15240"/>
                </a:lnTo>
                <a:lnTo>
                  <a:pt x="76001" y="4048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36009" y="2207260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10" y="0"/>
                </a:moveTo>
                <a:lnTo>
                  <a:pt x="76001" y="4048"/>
                </a:lnTo>
                <a:lnTo>
                  <a:pt x="93344" y="15240"/>
                </a:lnTo>
                <a:lnTo>
                  <a:pt x="104973" y="32146"/>
                </a:lnTo>
                <a:lnTo>
                  <a:pt x="109219" y="53339"/>
                </a:lnTo>
                <a:lnTo>
                  <a:pt x="104973" y="75267"/>
                </a:lnTo>
                <a:lnTo>
                  <a:pt x="93344" y="92551"/>
                </a:lnTo>
                <a:lnTo>
                  <a:pt x="76001" y="103882"/>
                </a:lnTo>
                <a:lnTo>
                  <a:pt x="54610" y="107950"/>
                </a:lnTo>
                <a:lnTo>
                  <a:pt x="33218" y="103882"/>
                </a:lnTo>
                <a:lnTo>
                  <a:pt x="15875" y="92551"/>
                </a:lnTo>
                <a:lnTo>
                  <a:pt x="4246" y="75267"/>
                </a:lnTo>
                <a:lnTo>
                  <a:pt x="0" y="53339"/>
                </a:lnTo>
                <a:lnTo>
                  <a:pt x="4246" y="32146"/>
                </a:lnTo>
                <a:lnTo>
                  <a:pt x="15875" y="15239"/>
                </a:lnTo>
                <a:lnTo>
                  <a:pt x="33218" y="4048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36009" y="2207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45229" y="2316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00150" y="20561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537"/>
                </a:lnTo>
                <a:lnTo>
                  <a:pt x="15875" y="93821"/>
                </a:lnTo>
                <a:lnTo>
                  <a:pt x="33218" y="105152"/>
                </a:lnTo>
                <a:lnTo>
                  <a:pt x="54609" y="109220"/>
                </a:lnTo>
                <a:lnTo>
                  <a:pt x="76537" y="105152"/>
                </a:lnTo>
                <a:lnTo>
                  <a:pt x="93821" y="93821"/>
                </a:lnTo>
                <a:lnTo>
                  <a:pt x="105152" y="76537"/>
                </a:lnTo>
                <a:lnTo>
                  <a:pt x="109219" y="54610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00150" y="20561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109220"/>
                </a:moveTo>
                <a:lnTo>
                  <a:pt x="76537" y="105152"/>
                </a:lnTo>
                <a:lnTo>
                  <a:pt x="93821" y="93821"/>
                </a:lnTo>
                <a:lnTo>
                  <a:pt x="105152" y="76537"/>
                </a:lnTo>
                <a:lnTo>
                  <a:pt x="109219" y="54610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09" y="0"/>
                </a:ln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537"/>
                </a:lnTo>
                <a:lnTo>
                  <a:pt x="15875" y="93821"/>
                </a:lnTo>
                <a:lnTo>
                  <a:pt x="33218" y="105152"/>
                </a:lnTo>
                <a:lnTo>
                  <a:pt x="54609" y="109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00150" y="2165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10639" y="2056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1380" y="19138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3339" y="0"/>
                </a:moveTo>
                <a:lnTo>
                  <a:pt x="32146" y="4246"/>
                </a:lnTo>
                <a:lnTo>
                  <a:pt x="15240" y="15875"/>
                </a:lnTo>
                <a:lnTo>
                  <a:pt x="4048" y="33218"/>
                </a:lnTo>
                <a:lnTo>
                  <a:pt x="0" y="54610"/>
                </a:lnTo>
                <a:lnTo>
                  <a:pt x="4048" y="76537"/>
                </a:lnTo>
                <a:lnTo>
                  <a:pt x="15239" y="93821"/>
                </a:lnTo>
                <a:lnTo>
                  <a:pt x="32146" y="105152"/>
                </a:lnTo>
                <a:lnTo>
                  <a:pt x="53339" y="109220"/>
                </a:lnTo>
                <a:lnTo>
                  <a:pt x="75465" y="105152"/>
                </a:lnTo>
                <a:lnTo>
                  <a:pt x="93186" y="93821"/>
                </a:lnTo>
                <a:lnTo>
                  <a:pt x="104953" y="76537"/>
                </a:lnTo>
                <a:lnTo>
                  <a:pt x="109219" y="54610"/>
                </a:lnTo>
                <a:lnTo>
                  <a:pt x="104953" y="33218"/>
                </a:lnTo>
                <a:lnTo>
                  <a:pt x="93186" y="15875"/>
                </a:lnTo>
                <a:lnTo>
                  <a:pt x="75465" y="4246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81380" y="19138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3339" y="109220"/>
                </a:moveTo>
                <a:lnTo>
                  <a:pt x="75465" y="105152"/>
                </a:lnTo>
                <a:lnTo>
                  <a:pt x="93186" y="93821"/>
                </a:lnTo>
                <a:lnTo>
                  <a:pt x="104953" y="76537"/>
                </a:lnTo>
                <a:lnTo>
                  <a:pt x="109219" y="54610"/>
                </a:lnTo>
                <a:lnTo>
                  <a:pt x="104953" y="33218"/>
                </a:lnTo>
                <a:lnTo>
                  <a:pt x="93186" y="15875"/>
                </a:lnTo>
                <a:lnTo>
                  <a:pt x="75465" y="4246"/>
                </a:lnTo>
                <a:lnTo>
                  <a:pt x="53339" y="0"/>
                </a:lnTo>
                <a:lnTo>
                  <a:pt x="32146" y="4246"/>
                </a:lnTo>
                <a:lnTo>
                  <a:pt x="15240" y="15875"/>
                </a:lnTo>
                <a:lnTo>
                  <a:pt x="4048" y="33218"/>
                </a:lnTo>
                <a:lnTo>
                  <a:pt x="0" y="54610"/>
                </a:lnTo>
                <a:lnTo>
                  <a:pt x="4048" y="76537"/>
                </a:lnTo>
                <a:lnTo>
                  <a:pt x="15239" y="93821"/>
                </a:lnTo>
                <a:lnTo>
                  <a:pt x="32146" y="105152"/>
                </a:lnTo>
                <a:lnTo>
                  <a:pt x="53339" y="109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1380" y="20231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90600" y="1913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76960" y="1905000"/>
            <a:ext cx="107950" cy="109220"/>
          </a:xfrm>
          <a:custGeom>
            <a:avLst/>
            <a:gdLst/>
            <a:ahLst/>
            <a:cxnLst/>
            <a:rect l="l" t="t" r="r" b="b"/>
            <a:pathLst>
              <a:path w="107950" h="109219">
                <a:moveTo>
                  <a:pt x="53340" y="0"/>
                </a:moveTo>
                <a:lnTo>
                  <a:pt x="32146" y="4246"/>
                </a:lnTo>
                <a:lnTo>
                  <a:pt x="15240" y="15875"/>
                </a:lnTo>
                <a:lnTo>
                  <a:pt x="4048" y="33218"/>
                </a:lnTo>
                <a:lnTo>
                  <a:pt x="0" y="54610"/>
                </a:lnTo>
                <a:lnTo>
                  <a:pt x="4048" y="76001"/>
                </a:lnTo>
                <a:lnTo>
                  <a:pt x="15239" y="93345"/>
                </a:lnTo>
                <a:lnTo>
                  <a:pt x="32146" y="104973"/>
                </a:lnTo>
                <a:lnTo>
                  <a:pt x="53340" y="109220"/>
                </a:lnTo>
                <a:lnTo>
                  <a:pt x="75267" y="104973"/>
                </a:lnTo>
                <a:lnTo>
                  <a:pt x="92551" y="93344"/>
                </a:lnTo>
                <a:lnTo>
                  <a:pt x="103882" y="76001"/>
                </a:lnTo>
                <a:lnTo>
                  <a:pt x="107950" y="54610"/>
                </a:lnTo>
                <a:lnTo>
                  <a:pt x="103882" y="33218"/>
                </a:lnTo>
                <a:lnTo>
                  <a:pt x="92551" y="15875"/>
                </a:lnTo>
                <a:lnTo>
                  <a:pt x="75267" y="4246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6960" y="1905000"/>
            <a:ext cx="107950" cy="109220"/>
          </a:xfrm>
          <a:custGeom>
            <a:avLst/>
            <a:gdLst/>
            <a:ahLst/>
            <a:cxnLst/>
            <a:rect l="l" t="t" r="r" b="b"/>
            <a:pathLst>
              <a:path w="107950" h="109219">
                <a:moveTo>
                  <a:pt x="53340" y="109220"/>
                </a:moveTo>
                <a:lnTo>
                  <a:pt x="75267" y="104973"/>
                </a:lnTo>
                <a:lnTo>
                  <a:pt x="92551" y="93344"/>
                </a:lnTo>
                <a:lnTo>
                  <a:pt x="103882" y="76001"/>
                </a:lnTo>
                <a:lnTo>
                  <a:pt x="107950" y="54610"/>
                </a:lnTo>
                <a:lnTo>
                  <a:pt x="103882" y="33218"/>
                </a:lnTo>
                <a:lnTo>
                  <a:pt x="92551" y="15875"/>
                </a:lnTo>
                <a:lnTo>
                  <a:pt x="75267" y="4246"/>
                </a:lnTo>
                <a:lnTo>
                  <a:pt x="53340" y="0"/>
                </a:lnTo>
                <a:lnTo>
                  <a:pt x="32146" y="4246"/>
                </a:lnTo>
                <a:lnTo>
                  <a:pt x="15240" y="15875"/>
                </a:lnTo>
                <a:lnTo>
                  <a:pt x="4048" y="33218"/>
                </a:lnTo>
                <a:lnTo>
                  <a:pt x="0" y="54610"/>
                </a:lnTo>
                <a:lnTo>
                  <a:pt x="4048" y="76001"/>
                </a:lnTo>
                <a:lnTo>
                  <a:pt x="15239" y="93345"/>
                </a:lnTo>
                <a:lnTo>
                  <a:pt x="32146" y="104973"/>
                </a:lnTo>
                <a:lnTo>
                  <a:pt x="53340" y="109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6960" y="201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8618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04569" y="204723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54610" y="0"/>
                </a:moveTo>
                <a:lnTo>
                  <a:pt x="33218" y="4067"/>
                </a:lnTo>
                <a:lnTo>
                  <a:pt x="15875" y="15398"/>
                </a:lnTo>
                <a:lnTo>
                  <a:pt x="4246" y="32682"/>
                </a:lnTo>
                <a:lnTo>
                  <a:pt x="0" y="54610"/>
                </a:lnTo>
                <a:lnTo>
                  <a:pt x="4246" y="75803"/>
                </a:lnTo>
                <a:lnTo>
                  <a:pt x="15875" y="92710"/>
                </a:lnTo>
                <a:lnTo>
                  <a:pt x="33218" y="103901"/>
                </a:lnTo>
                <a:lnTo>
                  <a:pt x="54610" y="107950"/>
                </a:lnTo>
                <a:lnTo>
                  <a:pt x="76537" y="103901"/>
                </a:lnTo>
                <a:lnTo>
                  <a:pt x="93821" y="92709"/>
                </a:lnTo>
                <a:lnTo>
                  <a:pt x="105152" y="75803"/>
                </a:lnTo>
                <a:lnTo>
                  <a:pt x="109220" y="54610"/>
                </a:lnTo>
                <a:lnTo>
                  <a:pt x="105152" y="32682"/>
                </a:lnTo>
                <a:lnTo>
                  <a:pt x="93821" y="15398"/>
                </a:lnTo>
                <a:lnTo>
                  <a:pt x="76537" y="4067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04569" y="204723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54610" y="107950"/>
                </a:moveTo>
                <a:lnTo>
                  <a:pt x="76537" y="103901"/>
                </a:lnTo>
                <a:lnTo>
                  <a:pt x="93821" y="92709"/>
                </a:lnTo>
                <a:lnTo>
                  <a:pt x="105152" y="75803"/>
                </a:lnTo>
                <a:lnTo>
                  <a:pt x="109220" y="54610"/>
                </a:lnTo>
                <a:lnTo>
                  <a:pt x="105152" y="32682"/>
                </a:lnTo>
                <a:lnTo>
                  <a:pt x="93821" y="15398"/>
                </a:lnTo>
                <a:lnTo>
                  <a:pt x="76537" y="4067"/>
                </a:lnTo>
                <a:lnTo>
                  <a:pt x="54610" y="0"/>
                </a:lnTo>
                <a:lnTo>
                  <a:pt x="33218" y="4067"/>
                </a:lnTo>
                <a:lnTo>
                  <a:pt x="15875" y="15398"/>
                </a:lnTo>
                <a:lnTo>
                  <a:pt x="4246" y="32682"/>
                </a:lnTo>
                <a:lnTo>
                  <a:pt x="0" y="54610"/>
                </a:lnTo>
                <a:lnTo>
                  <a:pt x="4246" y="75803"/>
                </a:lnTo>
                <a:lnTo>
                  <a:pt x="15875" y="92710"/>
                </a:lnTo>
                <a:lnTo>
                  <a:pt x="33218" y="103901"/>
                </a:lnTo>
                <a:lnTo>
                  <a:pt x="54610" y="1079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04569" y="2155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15060" y="2045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7889" y="23837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001"/>
                </a:lnTo>
                <a:lnTo>
                  <a:pt x="15874" y="93345"/>
                </a:lnTo>
                <a:lnTo>
                  <a:pt x="33218" y="104973"/>
                </a:lnTo>
                <a:lnTo>
                  <a:pt x="54609" y="109220"/>
                </a:lnTo>
                <a:lnTo>
                  <a:pt x="76001" y="104973"/>
                </a:lnTo>
                <a:lnTo>
                  <a:pt x="93344" y="93344"/>
                </a:lnTo>
                <a:lnTo>
                  <a:pt x="104973" y="76001"/>
                </a:lnTo>
                <a:lnTo>
                  <a:pt x="109219" y="54610"/>
                </a:lnTo>
                <a:lnTo>
                  <a:pt x="104973" y="33218"/>
                </a:lnTo>
                <a:lnTo>
                  <a:pt x="93345" y="15875"/>
                </a:lnTo>
                <a:lnTo>
                  <a:pt x="76001" y="4246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7889" y="23837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109220"/>
                </a:moveTo>
                <a:lnTo>
                  <a:pt x="76001" y="104973"/>
                </a:lnTo>
                <a:lnTo>
                  <a:pt x="93344" y="93344"/>
                </a:lnTo>
                <a:lnTo>
                  <a:pt x="104973" y="76001"/>
                </a:lnTo>
                <a:lnTo>
                  <a:pt x="109219" y="54610"/>
                </a:lnTo>
                <a:lnTo>
                  <a:pt x="104973" y="33218"/>
                </a:lnTo>
                <a:lnTo>
                  <a:pt x="93345" y="15875"/>
                </a:lnTo>
                <a:lnTo>
                  <a:pt x="76001" y="4246"/>
                </a:lnTo>
                <a:lnTo>
                  <a:pt x="54609" y="0"/>
                </a:ln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001"/>
                </a:lnTo>
                <a:lnTo>
                  <a:pt x="15874" y="93345"/>
                </a:lnTo>
                <a:lnTo>
                  <a:pt x="33218" y="104973"/>
                </a:lnTo>
                <a:lnTo>
                  <a:pt x="54609" y="109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7889" y="24930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07110" y="2383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5800" y="245617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09" y="0"/>
                </a:moveTo>
                <a:lnTo>
                  <a:pt x="32682" y="4048"/>
                </a:lnTo>
                <a:lnTo>
                  <a:pt x="15398" y="15240"/>
                </a:lnTo>
                <a:lnTo>
                  <a:pt x="4067" y="32146"/>
                </a:lnTo>
                <a:lnTo>
                  <a:pt x="0" y="53340"/>
                </a:lnTo>
                <a:lnTo>
                  <a:pt x="4067" y="74731"/>
                </a:lnTo>
                <a:lnTo>
                  <a:pt x="15398" y="92075"/>
                </a:lnTo>
                <a:lnTo>
                  <a:pt x="32682" y="103703"/>
                </a:lnTo>
                <a:lnTo>
                  <a:pt x="54609" y="107950"/>
                </a:lnTo>
                <a:lnTo>
                  <a:pt x="76001" y="103703"/>
                </a:lnTo>
                <a:lnTo>
                  <a:pt x="93345" y="92075"/>
                </a:lnTo>
                <a:lnTo>
                  <a:pt x="104973" y="74731"/>
                </a:lnTo>
                <a:lnTo>
                  <a:pt x="109220" y="53340"/>
                </a:lnTo>
                <a:lnTo>
                  <a:pt x="104973" y="32146"/>
                </a:lnTo>
                <a:lnTo>
                  <a:pt x="93345" y="15239"/>
                </a:lnTo>
                <a:lnTo>
                  <a:pt x="76001" y="4048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800" y="245617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09" y="107950"/>
                </a:moveTo>
                <a:lnTo>
                  <a:pt x="76001" y="103703"/>
                </a:lnTo>
                <a:lnTo>
                  <a:pt x="93345" y="92075"/>
                </a:lnTo>
                <a:lnTo>
                  <a:pt x="104973" y="74731"/>
                </a:lnTo>
                <a:lnTo>
                  <a:pt x="109220" y="53340"/>
                </a:lnTo>
                <a:lnTo>
                  <a:pt x="104973" y="32146"/>
                </a:lnTo>
                <a:lnTo>
                  <a:pt x="93345" y="15239"/>
                </a:lnTo>
                <a:lnTo>
                  <a:pt x="76001" y="4048"/>
                </a:lnTo>
                <a:lnTo>
                  <a:pt x="54609" y="0"/>
                </a:lnTo>
                <a:lnTo>
                  <a:pt x="32682" y="4048"/>
                </a:lnTo>
                <a:lnTo>
                  <a:pt x="15398" y="15240"/>
                </a:lnTo>
                <a:lnTo>
                  <a:pt x="4067" y="32146"/>
                </a:lnTo>
                <a:lnTo>
                  <a:pt x="0" y="53340"/>
                </a:lnTo>
                <a:lnTo>
                  <a:pt x="4067" y="74731"/>
                </a:lnTo>
                <a:lnTo>
                  <a:pt x="15398" y="92075"/>
                </a:lnTo>
                <a:lnTo>
                  <a:pt x="32682" y="103703"/>
                </a:lnTo>
                <a:lnTo>
                  <a:pt x="54609" y="1079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5800" y="2564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5019" y="2454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1209" y="26149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0"/>
                </a:moveTo>
                <a:lnTo>
                  <a:pt x="33218" y="4246"/>
                </a:lnTo>
                <a:lnTo>
                  <a:pt x="15874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001"/>
                </a:lnTo>
                <a:lnTo>
                  <a:pt x="15875" y="93345"/>
                </a:lnTo>
                <a:lnTo>
                  <a:pt x="33218" y="104973"/>
                </a:lnTo>
                <a:lnTo>
                  <a:pt x="54609" y="109220"/>
                </a:lnTo>
                <a:lnTo>
                  <a:pt x="76537" y="104973"/>
                </a:lnTo>
                <a:lnTo>
                  <a:pt x="93821" y="93345"/>
                </a:lnTo>
                <a:lnTo>
                  <a:pt x="105152" y="76001"/>
                </a:lnTo>
                <a:lnTo>
                  <a:pt x="109220" y="54610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1209" y="26149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109220"/>
                </a:moveTo>
                <a:lnTo>
                  <a:pt x="76537" y="104973"/>
                </a:lnTo>
                <a:lnTo>
                  <a:pt x="93821" y="93345"/>
                </a:lnTo>
                <a:lnTo>
                  <a:pt x="105152" y="76001"/>
                </a:lnTo>
                <a:lnTo>
                  <a:pt x="109220" y="54610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09" y="0"/>
                </a:lnTo>
                <a:lnTo>
                  <a:pt x="33218" y="4246"/>
                </a:lnTo>
                <a:lnTo>
                  <a:pt x="15874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001"/>
                </a:lnTo>
                <a:lnTo>
                  <a:pt x="15875" y="93345"/>
                </a:lnTo>
                <a:lnTo>
                  <a:pt x="33218" y="104973"/>
                </a:lnTo>
                <a:lnTo>
                  <a:pt x="54609" y="109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1209" y="2724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1700" y="2614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85900" y="208280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53340" y="0"/>
                </a:moveTo>
                <a:lnTo>
                  <a:pt x="32146" y="4048"/>
                </a:lnTo>
                <a:lnTo>
                  <a:pt x="15240" y="15240"/>
                </a:lnTo>
                <a:lnTo>
                  <a:pt x="4048" y="32146"/>
                </a:lnTo>
                <a:lnTo>
                  <a:pt x="0" y="53339"/>
                </a:lnTo>
                <a:lnTo>
                  <a:pt x="4048" y="74731"/>
                </a:lnTo>
                <a:lnTo>
                  <a:pt x="15239" y="92075"/>
                </a:lnTo>
                <a:lnTo>
                  <a:pt x="32146" y="103703"/>
                </a:lnTo>
                <a:lnTo>
                  <a:pt x="53340" y="107950"/>
                </a:lnTo>
                <a:lnTo>
                  <a:pt x="75267" y="103703"/>
                </a:lnTo>
                <a:lnTo>
                  <a:pt x="92551" y="92075"/>
                </a:lnTo>
                <a:lnTo>
                  <a:pt x="103882" y="74731"/>
                </a:lnTo>
                <a:lnTo>
                  <a:pt x="107950" y="53339"/>
                </a:lnTo>
                <a:lnTo>
                  <a:pt x="103882" y="32146"/>
                </a:lnTo>
                <a:lnTo>
                  <a:pt x="92551" y="15239"/>
                </a:lnTo>
                <a:lnTo>
                  <a:pt x="75267" y="4048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85900" y="208280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53340" y="107950"/>
                </a:moveTo>
                <a:lnTo>
                  <a:pt x="75267" y="103703"/>
                </a:lnTo>
                <a:lnTo>
                  <a:pt x="92551" y="92075"/>
                </a:lnTo>
                <a:lnTo>
                  <a:pt x="103882" y="74731"/>
                </a:lnTo>
                <a:lnTo>
                  <a:pt x="107950" y="53339"/>
                </a:lnTo>
                <a:lnTo>
                  <a:pt x="103882" y="32146"/>
                </a:lnTo>
                <a:lnTo>
                  <a:pt x="92551" y="15239"/>
                </a:lnTo>
                <a:lnTo>
                  <a:pt x="75267" y="4048"/>
                </a:lnTo>
                <a:lnTo>
                  <a:pt x="53340" y="0"/>
                </a:lnTo>
                <a:lnTo>
                  <a:pt x="32146" y="4048"/>
                </a:lnTo>
                <a:lnTo>
                  <a:pt x="15240" y="15240"/>
                </a:lnTo>
                <a:lnTo>
                  <a:pt x="4048" y="32146"/>
                </a:lnTo>
                <a:lnTo>
                  <a:pt x="0" y="53339"/>
                </a:lnTo>
                <a:lnTo>
                  <a:pt x="4048" y="74731"/>
                </a:lnTo>
                <a:lnTo>
                  <a:pt x="15239" y="92075"/>
                </a:lnTo>
                <a:lnTo>
                  <a:pt x="32146" y="103703"/>
                </a:lnTo>
                <a:lnTo>
                  <a:pt x="53340" y="1079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85900" y="2190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95119" y="2081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9110" y="2207260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54609" y="0"/>
                </a:moveTo>
                <a:lnTo>
                  <a:pt x="33218" y="4048"/>
                </a:lnTo>
                <a:lnTo>
                  <a:pt x="15875" y="15240"/>
                </a:lnTo>
                <a:lnTo>
                  <a:pt x="4246" y="32146"/>
                </a:lnTo>
                <a:lnTo>
                  <a:pt x="0" y="53339"/>
                </a:lnTo>
                <a:lnTo>
                  <a:pt x="4246" y="75267"/>
                </a:lnTo>
                <a:lnTo>
                  <a:pt x="15875" y="92551"/>
                </a:lnTo>
                <a:lnTo>
                  <a:pt x="33218" y="103882"/>
                </a:lnTo>
                <a:lnTo>
                  <a:pt x="54609" y="107950"/>
                </a:lnTo>
                <a:lnTo>
                  <a:pt x="76001" y="103882"/>
                </a:lnTo>
                <a:lnTo>
                  <a:pt x="93344" y="92551"/>
                </a:lnTo>
                <a:lnTo>
                  <a:pt x="104973" y="75267"/>
                </a:lnTo>
                <a:lnTo>
                  <a:pt x="109219" y="53339"/>
                </a:lnTo>
                <a:lnTo>
                  <a:pt x="104973" y="32146"/>
                </a:lnTo>
                <a:lnTo>
                  <a:pt x="93344" y="15239"/>
                </a:lnTo>
                <a:lnTo>
                  <a:pt x="76001" y="4048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69110" y="2207260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54609" y="107950"/>
                </a:moveTo>
                <a:lnTo>
                  <a:pt x="76001" y="103882"/>
                </a:lnTo>
                <a:lnTo>
                  <a:pt x="93344" y="92551"/>
                </a:lnTo>
                <a:lnTo>
                  <a:pt x="104973" y="75267"/>
                </a:lnTo>
                <a:lnTo>
                  <a:pt x="109219" y="53339"/>
                </a:lnTo>
                <a:lnTo>
                  <a:pt x="104973" y="32146"/>
                </a:lnTo>
                <a:lnTo>
                  <a:pt x="93344" y="15239"/>
                </a:lnTo>
                <a:lnTo>
                  <a:pt x="76001" y="4048"/>
                </a:lnTo>
                <a:lnTo>
                  <a:pt x="54609" y="0"/>
                </a:lnTo>
                <a:lnTo>
                  <a:pt x="33218" y="4048"/>
                </a:lnTo>
                <a:lnTo>
                  <a:pt x="15875" y="15240"/>
                </a:lnTo>
                <a:lnTo>
                  <a:pt x="4246" y="32146"/>
                </a:lnTo>
                <a:lnTo>
                  <a:pt x="0" y="53339"/>
                </a:lnTo>
                <a:lnTo>
                  <a:pt x="4246" y="75267"/>
                </a:lnTo>
                <a:lnTo>
                  <a:pt x="15875" y="92551"/>
                </a:lnTo>
                <a:lnTo>
                  <a:pt x="33218" y="103882"/>
                </a:lnTo>
                <a:lnTo>
                  <a:pt x="54609" y="1079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9110" y="2315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78329" y="2205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85900" y="2313939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53340" y="0"/>
                </a:moveTo>
                <a:lnTo>
                  <a:pt x="32146" y="4048"/>
                </a:lnTo>
                <a:lnTo>
                  <a:pt x="15240" y="15240"/>
                </a:lnTo>
                <a:lnTo>
                  <a:pt x="4048" y="32146"/>
                </a:lnTo>
                <a:lnTo>
                  <a:pt x="0" y="53339"/>
                </a:lnTo>
                <a:lnTo>
                  <a:pt x="4048" y="74731"/>
                </a:lnTo>
                <a:lnTo>
                  <a:pt x="15239" y="92075"/>
                </a:lnTo>
                <a:lnTo>
                  <a:pt x="32146" y="103703"/>
                </a:lnTo>
                <a:lnTo>
                  <a:pt x="53340" y="107950"/>
                </a:lnTo>
                <a:lnTo>
                  <a:pt x="75267" y="103703"/>
                </a:lnTo>
                <a:lnTo>
                  <a:pt x="92551" y="92075"/>
                </a:lnTo>
                <a:lnTo>
                  <a:pt x="103882" y="74731"/>
                </a:lnTo>
                <a:lnTo>
                  <a:pt x="107950" y="53339"/>
                </a:lnTo>
                <a:lnTo>
                  <a:pt x="103882" y="32146"/>
                </a:lnTo>
                <a:lnTo>
                  <a:pt x="92551" y="15239"/>
                </a:lnTo>
                <a:lnTo>
                  <a:pt x="75267" y="4048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85900" y="2313939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53340" y="107950"/>
                </a:moveTo>
                <a:lnTo>
                  <a:pt x="75267" y="103703"/>
                </a:lnTo>
                <a:lnTo>
                  <a:pt x="92551" y="92075"/>
                </a:lnTo>
                <a:lnTo>
                  <a:pt x="103882" y="74731"/>
                </a:lnTo>
                <a:lnTo>
                  <a:pt x="107950" y="53339"/>
                </a:lnTo>
                <a:lnTo>
                  <a:pt x="103882" y="32146"/>
                </a:lnTo>
                <a:lnTo>
                  <a:pt x="92551" y="15239"/>
                </a:lnTo>
                <a:lnTo>
                  <a:pt x="75267" y="4048"/>
                </a:lnTo>
                <a:lnTo>
                  <a:pt x="53340" y="0"/>
                </a:lnTo>
                <a:lnTo>
                  <a:pt x="32146" y="4048"/>
                </a:lnTo>
                <a:lnTo>
                  <a:pt x="15240" y="15240"/>
                </a:lnTo>
                <a:lnTo>
                  <a:pt x="4048" y="32146"/>
                </a:lnTo>
                <a:lnTo>
                  <a:pt x="0" y="53339"/>
                </a:lnTo>
                <a:lnTo>
                  <a:pt x="4048" y="74731"/>
                </a:lnTo>
                <a:lnTo>
                  <a:pt x="15239" y="92075"/>
                </a:lnTo>
                <a:lnTo>
                  <a:pt x="32146" y="103703"/>
                </a:lnTo>
                <a:lnTo>
                  <a:pt x="53340" y="1079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85900" y="2421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95119" y="2312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068069" y="3094990"/>
            <a:ext cx="168148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How </a:t>
            </a:r>
            <a:r>
              <a:rPr sz="1600" spc="-5" dirty="0">
                <a:latin typeface="Times New Roman"/>
                <a:cs typeface="Times New Roman"/>
              </a:rPr>
              <a:t>many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clusters?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109908"/>
            <a:ext cx="8276590" cy="490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93980" indent="-533400">
              <a:lnSpc>
                <a:spcPct val="100400"/>
              </a:lnSpc>
              <a:buClr>
                <a:srgbClr val="0B7A9B"/>
              </a:buClr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200" spc="-5" dirty="0">
                <a:latin typeface="Arial"/>
                <a:cs typeface="Arial"/>
              </a:rPr>
              <a:t>Determining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clustering tendency </a:t>
            </a:r>
            <a:r>
              <a:rPr sz="2200" dirty="0">
                <a:latin typeface="Arial"/>
                <a:cs typeface="Arial"/>
              </a:rPr>
              <a:t>of a </a:t>
            </a:r>
            <a:r>
              <a:rPr sz="2200" spc="-5" dirty="0">
                <a:latin typeface="Arial"/>
                <a:cs typeface="Arial"/>
              </a:rPr>
              <a:t>set of data, i.e.,  distinguishing whether non-random structure actually </a:t>
            </a:r>
            <a:r>
              <a:rPr sz="2200" dirty="0">
                <a:latin typeface="Arial"/>
                <a:cs typeface="Arial"/>
              </a:rPr>
              <a:t>exists </a:t>
            </a:r>
            <a:r>
              <a:rPr sz="2200" spc="-5" dirty="0">
                <a:latin typeface="Arial"/>
                <a:cs typeface="Arial"/>
              </a:rPr>
              <a:t>in  the data (e.g., to avoid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overfitting).</a:t>
            </a:r>
            <a:endParaRPr sz="2200">
              <a:latin typeface="Arial"/>
              <a:cs typeface="Arial"/>
            </a:endParaRPr>
          </a:p>
          <a:p>
            <a:pPr marL="546100" marR="5080" indent="-533400">
              <a:lnSpc>
                <a:spcPct val="100400"/>
              </a:lnSpc>
              <a:spcBef>
                <a:spcPts val="640"/>
              </a:spcBef>
              <a:buClr>
                <a:srgbClr val="0B7A9B"/>
              </a:buClr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External </a:t>
            </a:r>
            <a:r>
              <a:rPr sz="2200" b="1" spc="-15" dirty="0">
                <a:solidFill>
                  <a:srgbClr val="FF0000"/>
                </a:solidFill>
                <a:latin typeface="Arial"/>
                <a:cs typeface="Arial"/>
              </a:rPr>
              <a:t>Validation: </a:t>
            </a:r>
            <a:r>
              <a:rPr sz="2200" spc="-5" dirty="0">
                <a:latin typeface="Arial"/>
                <a:cs typeface="Arial"/>
              </a:rPr>
              <a:t>Compare the results </a:t>
            </a:r>
            <a:r>
              <a:rPr sz="2200" dirty="0">
                <a:latin typeface="Arial"/>
                <a:cs typeface="Arial"/>
              </a:rPr>
              <a:t>of a cluster </a:t>
            </a:r>
            <a:r>
              <a:rPr sz="2200" spc="-5" dirty="0">
                <a:latin typeface="Arial"/>
                <a:cs typeface="Arial"/>
              </a:rPr>
              <a:t>analysis  to externally known </a:t>
            </a:r>
            <a:r>
              <a:rPr sz="2200" dirty="0">
                <a:latin typeface="Arial"/>
                <a:cs typeface="Arial"/>
              </a:rPr>
              <a:t>class </a:t>
            </a:r>
            <a:r>
              <a:rPr sz="2200" spc="-5" dirty="0">
                <a:latin typeface="Arial"/>
                <a:cs typeface="Arial"/>
              </a:rPr>
              <a:t>labels (ground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truth).</a:t>
            </a:r>
            <a:endParaRPr sz="2200">
              <a:latin typeface="Arial"/>
              <a:cs typeface="Arial"/>
            </a:endParaRPr>
          </a:p>
          <a:p>
            <a:pPr marL="546100" marR="779780" indent="-533400" algn="just">
              <a:lnSpc>
                <a:spcPct val="100200"/>
              </a:lnSpc>
              <a:spcBef>
                <a:spcPts val="655"/>
              </a:spcBef>
              <a:buClr>
                <a:srgbClr val="0B7A9B"/>
              </a:buClr>
              <a:buSzPct val="75000"/>
              <a:buAutoNum type="arabicPeriod"/>
              <a:tabLst>
                <a:tab pos="54610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Internal </a:t>
            </a:r>
            <a:r>
              <a:rPr sz="2200" b="1" spc="-15" dirty="0">
                <a:solidFill>
                  <a:srgbClr val="FF0000"/>
                </a:solidFill>
                <a:latin typeface="Arial"/>
                <a:cs typeface="Arial"/>
              </a:rPr>
              <a:t>Validation: </a:t>
            </a:r>
            <a:r>
              <a:rPr sz="2200" spc="-5" dirty="0">
                <a:latin typeface="Arial"/>
                <a:cs typeface="Arial"/>
              </a:rPr>
              <a:t>Evaluating how well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results of </a:t>
            </a:r>
            <a:r>
              <a:rPr sz="2200" dirty="0">
                <a:latin typeface="Arial"/>
                <a:cs typeface="Arial"/>
              </a:rPr>
              <a:t>a  cluster </a:t>
            </a:r>
            <a:r>
              <a:rPr sz="2200" spc="-5" dirty="0">
                <a:latin typeface="Arial"/>
                <a:cs typeface="Arial"/>
              </a:rPr>
              <a:t>analysis fit the data </a:t>
            </a:r>
            <a:r>
              <a:rPr sz="2200" i="1" spc="-5" dirty="0">
                <a:latin typeface="Arial"/>
                <a:cs typeface="Arial"/>
              </a:rPr>
              <a:t>without </a:t>
            </a:r>
            <a:r>
              <a:rPr sz="2200" spc="-5" dirty="0">
                <a:latin typeface="Arial"/>
                <a:cs typeface="Arial"/>
              </a:rPr>
              <a:t>reference to external  information.</a:t>
            </a:r>
            <a:endParaRPr sz="22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660"/>
              </a:spcBef>
              <a:buClr>
                <a:srgbClr val="0B7A9B"/>
              </a:buClr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Compare clusterings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determine which is </a:t>
            </a:r>
            <a:r>
              <a:rPr sz="2200" spc="-15" dirty="0">
                <a:latin typeface="Arial"/>
                <a:cs typeface="Arial"/>
              </a:rPr>
              <a:t>better.</a:t>
            </a:r>
            <a:endParaRPr sz="22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660"/>
              </a:spcBef>
              <a:buClr>
                <a:srgbClr val="0B7A9B"/>
              </a:buClr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200" spc="-5" dirty="0">
                <a:latin typeface="Arial"/>
                <a:cs typeface="Arial"/>
              </a:rPr>
              <a:t>Determining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‘correct’ number of</a:t>
            </a:r>
            <a:r>
              <a:rPr sz="2200" b="1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clusters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545465" marR="100330">
              <a:lnSpc>
                <a:spcPct val="103400"/>
              </a:lnSpc>
              <a:spcBef>
                <a:spcPts val="1510"/>
              </a:spcBef>
            </a:pPr>
            <a:r>
              <a:rPr sz="2200" spc="-5" dirty="0">
                <a:latin typeface="Arial"/>
                <a:cs typeface="Arial"/>
              </a:rPr>
              <a:t>For 2, 3, and 4, we can further distinguish whether we want to  evaluate the entire clustering </a:t>
            </a:r>
            <a:r>
              <a:rPr sz="2200" dirty="0">
                <a:latin typeface="Arial"/>
                <a:cs typeface="Arial"/>
              </a:rPr>
              <a:t>or </a:t>
            </a:r>
            <a:r>
              <a:rPr sz="2200" spc="-5" dirty="0">
                <a:latin typeface="Arial"/>
                <a:cs typeface="Arial"/>
              </a:rPr>
              <a:t>just individual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clusters.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00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55" dirty="0"/>
              <a:t>Different </a:t>
            </a:r>
            <a:r>
              <a:rPr sz="2800" spc="210" dirty="0"/>
              <a:t>Aspects </a:t>
            </a:r>
            <a:r>
              <a:rPr sz="2800" spc="165" dirty="0"/>
              <a:t>of </a:t>
            </a:r>
            <a:r>
              <a:rPr sz="2800" spc="180" dirty="0"/>
              <a:t>Cluster</a:t>
            </a:r>
            <a:r>
              <a:rPr sz="2800" spc="45" dirty="0"/>
              <a:t> </a:t>
            </a:r>
            <a:r>
              <a:rPr sz="2800" spc="160" dirty="0"/>
              <a:t>Validation</a:t>
            </a:r>
            <a:endParaRPr sz="2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034491"/>
            <a:ext cx="8155940" cy="494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78155">
              <a:lnSpc>
                <a:spcPct val="100499"/>
              </a:lnSpc>
            </a:pPr>
            <a:r>
              <a:rPr sz="2400" spc="-5" dirty="0">
                <a:latin typeface="Arial"/>
                <a:cs typeface="Arial"/>
              </a:rPr>
              <a:t>Numerical measures that are </a:t>
            </a:r>
            <a:r>
              <a:rPr sz="2400" spc="-10" dirty="0">
                <a:latin typeface="Arial"/>
                <a:cs typeface="Arial"/>
              </a:rPr>
              <a:t>applied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judge </a:t>
            </a:r>
            <a:r>
              <a:rPr sz="2400" spc="-5" dirty="0">
                <a:latin typeface="Arial"/>
                <a:cs typeface="Arial"/>
              </a:rPr>
              <a:t>various  aspects of cluster </a:t>
            </a:r>
            <a:r>
              <a:rPr sz="2400" spc="-15" dirty="0">
                <a:latin typeface="Arial"/>
                <a:cs typeface="Arial"/>
              </a:rPr>
              <a:t>validity, </a:t>
            </a:r>
            <a:r>
              <a:rPr sz="2400" spc="-5" dirty="0">
                <a:latin typeface="Arial"/>
                <a:cs typeface="Arial"/>
              </a:rPr>
              <a:t>are classified into the following  three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755650" marR="12700" indent="-285750">
              <a:lnSpc>
                <a:spcPct val="100400"/>
              </a:lnSpc>
              <a:spcBef>
                <a:spcPts val="1460"/>
              </a:spcBef>
              <a:buClr>
                <a:srgbClr val="0B7A9B"/>
              </a:buClr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External Index: </a:t>
            </a:r>
            <a:r>
              <a:rPr sz="2200" spc="-5" dirty="0">
                <a:latin typeface="Arial"/>
                <a:cs typeface="Arial"/>
              </a:rPr>
              <a:t>Used to measure the extent to which cluster  labels match externally supplied </a:t>
            </a:r>
            <a:r>
              <a:rPr sz="2200" dirty="0">
                <a:latin typeface="Arial"/>
                <a:cs typeface="Arial"/>
              </a:rPr>
              <a:t>class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labels.</a:t>
            </a:r>
            <a:endParaRPr sz="22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170"/>
              </a:spcBef>
              <a:buClr>
                <a:srgbClr val="0B7A9B"/>
              </a:buClr>
              <a:buSzPct val="69444"/>
              <a:buFont typeface="Lucida Sans Unicode"/>
              <a:buChar char=""/>
              <a:tabLst>
                <a:tab pos="1155700" algn="l"/>
              </a:tabLst>
            </a:pPr>
            <a:r>
              <a:rPr sz="1800" spc="-15" dirty="0">
                <a:latin typeface="Arial"/>
                <a:cs typeface="Arial"/>
              </a:rPr>
              <a:t>Entropy, Purity, </a:t>
            </a:r>
            <a:r>
              <a:rPr sz="1800" spc="-10" dirty="0">
                <a:latin typeface="Arial"/>
                <a:cs typeface="Arial"/>
              </a:rPr>
              <a:t>Rand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index</a:t>
            </a:r>
            <a:endParaRPr sz="1800">
              <a:latin typeface="Arial"/>
              <a:cs typeface="Arial"/>
            </a:endParaRPr>
          </a:p>
          <a:p>
            <a:pPr marL="755650" marR="151130" indent="-285750">
              <a:lnSpc>
                <a:spcPct val="100000"/>
              </a:lnSpc>
              <a:spcBef>
                <a:spcPts val="660"/>
              </a:spcBef>
              <a:buClr>
                <a:srgbClr val="0B7A9B"/>
              </a:buClr>
              <a:buChar char="–"/>
              <a:tabLst>
                <a:tab pos="755015" algn="l"/>
                <a:tab pos="755650" algn="l"/>
                <a:tab pos="2682875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Internal</a:t>
            </a:r>
            <a:r>
              <a:rPr sz="22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Index:	</a:t>
            </a:r>
            <a:r>
              <a:rPr sz="2200" spc="-5" dirty="0">
                <a:latin typeface="Arial"/>
                <a:cs typeface="Arial"/>
              </a:rPr>
              <a:t>Used to measure the goodness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 </a:t>
            </a:r>
            <a:r>
              <a:rPr sz="2200" spc="-5" dirty="0">
                <a:latin typeface="Arial"/>
                <a:cs typeface="Arial"/>
              </a:rPr>
              <a:t>clustering structure </a:t>
            </a:r>
            <a:r>
              <a:rPr sz="2200" i="1" spc="-5" dirty="0">
                <a:latin typeface="Arial"/>
                <a:cs typeface="Arial"/>
              </a:rPr>
              <a:t>without </a:t>
            </a:r>
            <a:r>
              <a:rPr sz="2200" spc="-5" dirty="0">
                <a:latin typeface="Arial"/>
                <a:cs typeface="Arial"/>
              </a:rPr>
              <a:t>respect to external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information.</a:t>
            </a:r>
            <a:endParaRPr sz="22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180"/>
              </a:spcBef>
              <a:buClr>
                <a:srgbClr val="0B7A9B"/>
              </a:buClr>
              <a:buSzPct val="69444"/>
              <a:buFont typeface="Lucida Sans Unicode"/>
              <a:buChar char=""/>
              <a:tabLst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Sum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Squared Error </a:t>
            </a:r>
            <a:r>
              <a:rPr sz="1800" dirty="0">
                <a:latin typeface="Arial"/>
                <a:cs typeface="Arial"/>
              </a:rPr>
              <a:t>(SSE), </a:t>
            </a:r>
            <a:r>
              <a:rPr sz="1800" spc="-10" dirty="0">
                <a:latin typeface="Arial"/>
                <a:cs typeface="Arial"/>
              </a:rPr>
              <a:t>Silhouette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coefficient</a:t>
            </a:r>
            <a:endParaRPr sz="18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650"/>
              </a:spcBef>
              <a:buClr>
                <a:srgbClr val="0B7A9B"/>
              </a:buClr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Relative Index: </a:t>
            </a:r>
            <a:r>
              <a:rPr sz="2200" spc="-5" dirty="0">
                <a:latin typeface="Arial"/>
                <a:cs typeface="Arial"/>
              </a:rPr>
              <a:t>Used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compare two </a:t>
            </a:r>
            <a:r>
              <a:rPr sz="2200" spc="-10" dirty="0">
                <a:latin typeface="Arial"/>
                <a:cs typeface="Arial"/>
              </a:rPr>
              <a:t>different </a:t>
            </a:r>
            <a:r>
              <a:rPr sz="2200" spc="-5" dirty="0">
                <a:latin typeface="Arial"/>
                <a:cs typeface="Arial"/>
              </a:rPr>
              <a:t>clusterings or  clusters.</a:t>
            </a:r>
            <a:endParaRPr sz="2200">
              <a:latin typeface="Arial"/>
              <a:cs typeface="Arial"/>
            </a:endParaRPr>
          </a:p>
          <a:p>
            <a:pPr marL="1155700" marR="67945" lvl="1" indent="-228600">
              <a:lnSpc>
                <a:spcPts val="1739"/>
              </a:lnSpc>
              <a:spcBef>
                <a:spcPts val="575"/>
              </a:spcBef>
              <a:buClr>
                <a:srgbClr val="0B7A9B"/>
              </a:buClr>
              <a:buSzPct val="69444"/>
              <a:buFont typeface="Lucida Sans Unicode"/>
              <a:buChar char=""/>
              <a:tabLst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Often </a:t>
            </a:r>
            <a:r>
              <a:rPr sz="1800" spc="-10" dirty="0">
                <a:latin typeface="Arial"/>
                <a:cs typeface="Arial"/>
              </a:rPr>
              <a:t>an external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spc="-10" dirty="0">
                <a:latin typeface="Arial"/>
                <a:cs typeface="Arial"/>
              </a:rPr>
              <a:t>internal index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this function, e.g., SSE  </a:t>
            </a:r>
            <a:r>
              <a:rPr sz="1800" spc="-10" dirty="0">
                <a:latin typeface="Arial"/>
                <a:cs typeface="Arial"/>
              </a:rPr>
              <a:t>or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entropy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00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/>
              <a:t>Measures </a:t>
            </a:r>
            <a:r>
              <a:rPr sz="2800" spc="165" dirty="0"/>
              <a:t>of </a:t>
            </a:r>
            <a:r>
              <a:rPr sz="2800" spc="180" dirty="0"/>
              <a:t>Cluster</a:t>
            </a:r>
            <a:r>
              <a:rPr sz="2800" spc="10" dirty="0"/>
              <a:t> </a:t>
            </a:r>
            <a:r>
              <a:rPr sz="2800" spc="155" dirty="0"/>
              <a:t>Validity</a:t>
            </a:r>
            <a:endParaRPr sz="2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69" y="245109"/>
            <a:ext cx="8095615" cy="6348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85" dirty="0">
                <a:latin typeface="Tahoma"/>
                <a:cs typeface="Tahoma"/>
              </a:rPr>
              <a:t>Measuring </a:t>
            </a:r>
            <a:r>
              <a:rPr sz="2600" b="1" spc="170" dirty="0">
                <a:latin typeface="Tahoma"/>
                <a:cs typeface="Tahoma"/>
              </a:rPr>
              <a:t>Cluster </a:t>
            </a:r>
            <a:r>
              <a:rPr sz="2600" b="1" spc="145" dirty="0">
                <a:latin typeface="Tahoma"/>
                <a:cs typeface="Tahoma"/>
              </a:rPr>
              <a:t>Validity </a:t>
            </a:r>
            <a:r>
              <a:rPr sz="2600" b="1" spc="170" dirty="0">
                <a:latin typeface="Tahoma"/>
                <a:cs typeface="Tahoma"/>
              </a:rPr>
              <a:t>Via</a:t>
            </a:r>
            <a:r>
              <a:rPr sz="2600" b="1" spc="95" dirty="0">
                <a:latin typeface="Tahoma"/>
                <a:cs typeface="Tahoma"/>
              </a:rPr>
              <a:t> </a:t>
            </a:r>
            <a:r>
              <a:rPr sz="2600" b="1" spc="160" dirty="0">
                <a:latin typeface="Tahoma"/>
                <a:cs typeface="Tahoma"/>
              </a:rPr>
              <a:t>Correlation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363220" indent="-274320">
              <a:lnSpc>
                <a:spcPts val="271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363220" algn="l"/>
              </a:tabLst>
            </a:pPr>
            <a:r>
              <a:rPr sz="2400" spc="-55" dirty="0">
                <a:latin typeface="Arial"/>
                <a:cs typeface="Arial"/>
              </a:rPr>
              <a:t>Two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matrices</a:t>
            </a:r>
            <a:endParaRPr sz="2400">
              <a:latin typeface="Arial"/>
              <a:cs typeface="Arial"/>
            </a:endParaRPr>
          </a:p>
          <a:p>
            <a:pPr marL="683260" lvl="1" indent="-228600">
              <a:lnSpc>
                <a:spcPts val="3504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83260" algn="l"/>
              </a:tabLst>
            </a:pPr>
            <a:r>
              <a:rPr sz="2200" spc="-5" dirty="0">
                <a:latin typeface="Arial"/>
                <a:cs typeface="Arial"/>
              </a:rPr>
              <a:t>Proximity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Matrix</a:t>
            </a:r>
            <a:endParaRPr sz="2200">
              <a:latin typeface="Arial"/>
              <a:cs typeface="Arial"/>
            </a:endParaRPr>
          </a:p>
          <a:p>
            <a:pPr marL="683260" lvl="1" indent="-228600">
              <a:lnSpc>
                <a:spcPts val="367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83260" algn="l"/>
              </a:tabLst>
            </a:pPr>
            <a:r>
              <a:rPr sz="2200" spc="-5" dirty="0">
                <a:latin typeface="Arial"/>
                <a:cs typeface="Arial"/>
              </a:rPr>
              <a:t>“Incidence”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Matrix</a:t>
            </a:r>
            <a:endParaRPr sz="2200">
              <a:latin typeface="Arial"/>
              <a:cs typeface="Arial"/>
            </a:endParaRPr>
          </a:p>
          <a:p>
            <a:pPr marL="1186180" lvl="2" indent="-182880">
              <a:lnSpc>
                <a:spcPct val="100000"/>
              </a:lnSpc>
              <a:spcBef>
                <a:spcPts val="489"/>
              </a:spcBef>
              <a:buClr>
                <a:srgbClr val="0B7A9B"/>
              </a:buClr>
              <a:buFont typeface="Arial Narrow"/>
              <a:buChar char="•"/>
              <a:tabLst>
                <a:tab pos="1186180" algn="l"/>
              </a:tabLst>
            </a:pPr>
            <a:r>
              <a:rPr sz="1600" spc="-10" dirty="0">
                <a:latin typeface="Arial"/>
                <a:cs typeface="Arial"/>
              </a:rPr>
              <a:t>One </a:t>
            </a:r>
            <a:r>
              <a:rPr sz="1600" spc="-5" dirty="0">
                <a:latin typeface="Arial"/>
                <a:cs typeface="Arial"/>
              </a:rPr>
              <a:t>row and one column for each data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point</a:t>
            </a:r>
            <a:endParaRPr sz="1600">
              <a:latin typeface="Arial"/>
              <a:cs typeface="Arial"/>
            </a:endParaRPr>
          </a:p>
          <a:p>
            <a:pPr marL="1186180" lvl="2" indent="-182880">
              <a:lnSpc>
                <a:spcPct val="100000"/>
              </a:lnSpc>
              <a:spcBef>
                <a:spcPts val="700"/>
              </a:spcBef>
              <a:buClr>
                <a:srgbClr val="0B7A9B"/>
              </a:buClr>
              <a:buFont typeface="Arial Narrow"/>
              <a:buChar char="•"/>
              <a:tabLst>
                <a:tab pos="1186180" algn="l"/>
              </a:tabLst>
            </a:pPr>
            <a:r>
              <a:rPr sz="1600" dirty="0">
                <a:latin typeface="Arial"/>
                <a:cs typeface="Arial"/>
              </a:rPr>
              <a:t>An </a:t>
            </a:r>
            <a:r>
              <a:rPr sz="1600" spc="-5" dirty="0">
                <a:latin typeface="Arial"/>
                <a:cs typeface="Arial"/>
              </a:rPr>
              <a:t>entry </a:t>
            </a:r>
            <a:r>
              <a:rPr sz="1600" dirty="0">
                <a:latin typeface="Arial"/>
                <a:cs typeface="Arial"/>
              </a:rPr>
              <a:t>is 1 if </a:t>
            </a:r>
            <a:r>
              <a:rPr sz="1600" spc="-5" dirty="0">
                <a:latin typeface="Arial"/>
                <a:cs typeface="Arial"/>
              </a:rPr>
              <a:t>the associated pair of points belong to the </a:t>
            </a:r>
            <a:r>
              <a:rPr sz="1600" dirty="0">
                <a:latin typeface="Arial"/>
                <a:cs typeface="Arial"/>
              </a:rPr>
              <a:t>same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cluster</a:t>
            </a:r>
            <a:endParaRPr sz="1600">
              <a:latin typeface="Arial"/>
              <a:cs typeface="Arial"/>
            </a:endParaRPr>
          </a:p>
          <a:p>
            <a:pPr marL="1186180" lvl="2" indent="-182880">
              <a:lnSpc>
                <a:spcPct val="100000"/>
              </a:lnSpc>
              <a:spcBef>
                <a:spcPts val="710"/>
              </a:spcBef>
              <a:buClr>
                <a:srgbClr val="0B7A9B"/>
              </a:buClr>
              <a:buFont typeface="Arial Narrow"/>
              <a:buChar char="•"/>
              <a:tabLst>
                <a:tab pos="1186180" algn="l"/>
              </a:tabLst>
            </a:pPr>
            <a:r>
              <a:rPr sz="1600" dirty="0">
                <a:latin typeface="Arial"/>
                <a:cs typeface="Arial"/>
              </a:rPr>
              <a:t>An </a:t>
            </a:r>
            <a:r>
              <a:rPr sz="1600" spc="-5" dirty="0">
                <a:latin typeface="Arial"/>
                <a:cs typeface="Arial"/>
              </a:rPr>
              <a:t>entry </a:t>
            </a:r>
            <a:r>
              <a:rPr sz="1600" dirty="0">
                <a:latin typeface="Arial"/>
                <a:cs typeface="Arial"/>
              </a:rPr>
              <a:t>is 0 if </a:t>
            </a:r>
            <a:r>
              <a:rPr sz="1600" spc="-5" dirty="0">
                <a:latin typeface="Arial"/>
                <a:cs typeface="Arial"/>
              </a:rPr>
              <a:t>the associated pair of points belongs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10" dirty="0">
                <a:latin typeface="Arial"/>
                <a:cs typeface="Arial"/>
              </a:rPr>
              <a:t>different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clusters</a:t>
            </a:r>
            <a:endParaRPr sz="1600">
              <a:latin typeface="Arial"/>
              <a:cs typeface="Arial"/>
            </a:endParaRPr>
          </a:p>
          <a:p>
            <a:pPr marL="363220" indent="-274320">
              <a:lnSpc>
                <a:spcPts val="2655"/>
              </a:lnSpc>
              <a:spcBef>
                <a:spcPts val="76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363220" algn="l"/>
              </a:tabLst>
            </a:pPr>
            <a:r>
              <a:rPr sz="2400" spc="-5" dirty="0">
                <a:latin typeface="Arial"/>
                <a:cs typeface="Arial"/>
              </a:rPr>
              <a:t>Compute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correlation between the two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matrices</a:t>
            </a:r>
            <a:endParaRPr sz="2400">
              <a:latin typeface="Arial"/>
              <a:cs typeface="Arial"/>
            </a:endParaRPr>
          </a:p>
          <a:p>
            <a:pPr marL="683260" lvl="1" indent="-228600">
              <a:lnSpc>
                <a:spcPts val="398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83260" algn="l"/>
              </a:tabLst>
            </a:pPr>
            <a:r>
              <a:rPr sz="2400" spc="-5" dirty="0">
                <a:latin typeface="Arial"/>
                <a:cs typeface="Arial"/>
              </a:rPr>
              <a:t>Since the matrices are symmetric, </a:t>
            </a:r>
            <a:r>
              <a:rPr sz="2400" spc="-10" dirty="0">
                <a:latin typeface="Arial"/>
                <a:cs typeface="Arial"/>
              </a:rPr>
              <a:t>only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correlation</a:t>
            </a:r>
            <a:endParaRPr sz="2400">
              <a:latin typeface="Arial"/>
              <a:cs typeface="Arial"/>
            </a:endParaRPr>
          </a:p>
          <a:p>
            <a:pPr marL="683260">
              <a:lnSpc>
                <a:spcPts val="2770"/>
              </a:lnSpc>
            </a:pPr>
            <a:r>
              <a:rPr sz="2400" spc="-5" dirty="0">
                <a:latin typeface="Arial"/>
                <a:cs typeface="Arial"/>
              </a:rPr>
              <a:t>between</a:t>
            </a:r>
            <a:endParaRPr sz="2400">
              <a:latin typeface="Arial"/>
              <a:cs typeface="Arial"/>
            </a:endParaRPr>
          </a:p>
          <a:p>
            <a:pPr marL="683260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Arial"/>
                <a:cs typeface="Arial"/>
              </a:rPr>
              <a:t>n(n-1) </a:t>
            </a:r>
            <a:r>
              <a:rPr sz="2400" dirty="0">
                <a:latin typeface="Arial"/>
                <a:cs typeface="Arial"/>
              </a:rPr>
              <a:t>/ 2 </a:t>
            </a:r>
            <a:r>
              <a:rPr sz="2400" spc="-5" dirty="0">
                <a:latin typeface="Arial"/>
                <a:cs typeface="Arial"/>
              </a:rPr>
              <a:t>entries </a:t>
            </a:r>
            <a:r>
              <a:rPr sz="2400" spc="-10" dirty="0">
                <a:latin typeface="Arial"/>
                <a:cs typeface="Arial"/>
              </a:rPr>
              <a:t>needs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calculated.</a:t>
            </a:r>
            <a:endParaRPr sz="2400">
              <a:latin typeface="Arial"/>
              <a:cs typeface="Arial"/>
            </a:endParaRPr>
          </a:p>
          <a:p>
            <a:pPr marL="363220" marR="379095" indent="-274320">
              <a:lnSpc>
                <a:spcPct val="100699"/>
              </a:lnSpc>
              <a:spcBef>
                <a:spcPts val="74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363220" algn="l"/>
              </a:tabLst>
            </a:pPr>
            <a:r>
              <a:rPr sz="2400" spc="-5" dirty="0">
                <a:latin typeface="Arial"/>
                <a:cs typeface="Arial"/>
              </a:rPr>
              <a:t>High correlation </a:t>
            </a:r>
            <a:r>
              <a:rPr sz="2400" spc="-10" dirty="0">
                <a:latin typeface="Arial"/>
                <a:cs typeface="Arial"/>
              </a:rPr>
              <a:t>indicates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10" dirty="0">
                <a:latin typeface="Arial"/>
                <a:cs typeface="Arial"/>
              </a:rPr>
              <a:t>points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10" dirty="0">
                <a:latin typeface="Arial"/>
                <a:cs typeface="Arial"/>
              </a:rPr>
              <a:t>belong </a:t>
            </a:r>
            <a:r>
              <a:rPr sz="2400" dirty="0">
                <a:latin typeface="Arial"/>
                <a:cs typeface="Arial"/>
              </a:rPr>
              <a:t>to the  </a:t>
            </a:r>
            <a:r>
              <a:rPr sz="2400" spc="-5" dirty="0">
                <a:latin typeface="Arial"/>
                <a:cs typeface="Arial"/>
              </a:rPr>
              <a:t>same cluster are close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other.</a:t>
            </a:r>
            <a:endParaRPr sz="2400">
              <a:latin typeface="Arial"/>
              <a:cs typeface="Arial"/>
            </a:endParaRPr>
          </a:p>
          <a:p>
            <a:pPr marL="363220" marR="5080" indent="-274320">
              <a:lnSpc>
                <a:spcPct val="100699"/>
              </a:lnSpc>
              <a:spcBef>
                <a:spcPts val="73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363220" algn="l"/>
              </a:tabLst>
            </a:pPr>
            <a:r>
              <a:rPr sz="2400" spc="-5" dirty="0">
                <a:latin typeface="Arial"/>
                <a:cs typeface="Arial"/>
              </a:rPr>
              <a:t>Not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good </a:t>
            </a:r>
            <a:r>
              <a:rPr sz="2400" spc="-5" dirty="0">
                <a:latin typeface="Arial"/>
                <a:cs typeface="Arial"/>
              </a:rPr>
              <a:t>measure for some density or contiguity based  clusters (e.g., </a:t>
            </a:r>
            <a:r>
              <a:rPr sz="2400" spc="-10" dirty="0">
                <a:latin typeface="Arial"/>
                <a:cs typeface="Arial"/>
              </a:rPr>
              <a:t>single </a:t>
            </a:r>
            <a:r>
              <a:rPr sz="2400" spc="-5" dirty="0">
                <a:latin typeface="Arial"/>
                <a:cs typeface="Arial"/>
              </a:rPr>
              <a:t>link HC).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4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85" dirty="0"/>
              <a:t>Measuring </a:t>
            </a:r>
            <a:r>
              <a:rPr sz="2600" spc="170" dirty="0"/>
              <a:t>Cluster </a:t>
            </a:r>
            <a:r>
              <a:rPr sz="2600" spc="145" dirty="0"/>
              <a:t>Validity </a:t>
            </a:r>
            <a:r>
              <a:rPr sz="2600" spc="170" dirty="0"/>
              <a:t>Via</a:t>
            </a:r>
            <a:r>
              <a:rPr sz="2600" spc="95" dirty="0"/>
              <a:t> </a:t>
            </a:r>
            <a:r>
              <a:rPr sz="2600" spc="160" dirty="0"/>
              <a:t>Correlation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88950" y="1185743"/>
            <a:ext cx="7750809" cy="129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 algn="just">
              <a:lnSpc>
                <a:spcPct val="1004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Correlation of incidence and proximity matrices  for the K-means clusterings of the following two  </a:t>
            </a:r>
            <a:r>
              <a:rPr sz="2800" dirty="0">
                <a:latin typeface="Arial"/>
                <a:cs typeface="Arial"/>
              </a:rPr>
              <a:t>data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sets.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360" y="5099050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85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9360" y="2875279"/>
            <a:ext cx="0" cy="2223770"/>
          </a:xfrm>
          <a:custGeom>
            <a:avLst/>
            <a:gdLst/>
            <a:ahLst/>
            <a:cxnLst/>
            <a:rect l="l" t="t" r="r" b="b"/>
            <a:pathLst>
              <a:path h="2223770">
                <a:moveTo>
                  <a:pt x="0" y="222377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9360" y="508254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3800" y="5140959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3860" y="508254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0200" y="514095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18360" y="508254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4700" y="514095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69210" y="508254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94279" y="514095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13710" y="508254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38779" y="514095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58209" y="508254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22650" y="5140959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29360" y="50990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7919" y="506222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29360" y="487934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65530" y="484377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29360" y="46545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5530" y="461772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29360" y="443484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65530" y="439800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29360" y="42100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65530" y="417322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29360" y="399034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852929" y="4173220"/>
            <a:ext cx="21399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0660" algn="l"/>
              </a:tabLst>
            </a:pPr>
            <a:r>
              <a:rPr sz="700" u="heavy" dirty="0">
                <a:latin typeface="Times New Roman"/>
                <a:cs typeface="Times New Roman"/>
              </a:rPr>
              <a:t> 	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65530" y="395350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29360" y="376427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65530" y="372872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29360" y="353949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65530" y="350265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29360" y="331977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65530" y="328295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29360" y="309498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65530" y="305815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229360" y="287527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37919" y="283845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98998" y="3328358"/>
            <a:ext cx="430841" cy="44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69260" y="45085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69260" y="45085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54629" y="427735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0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54629" y="427735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09" y="27939"/>
                </a:moveTo>
                <a:lnTo>
                  <a:pt x="3428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82239" y="432815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82239" y="432815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85720" y="431037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90" y="0"/>
                </a:moveTo>
                <a:lnTo>
                  <a:pt x="0" y="0"/>
                </a:lnTo>
                <a:lnTo>
                  <a:pt x="16510" y="2921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85720" y="431037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6510" y="29210"/>
                </a:moveTo>
                <a:lnTo>
                  <a:pt x="34290" y="0"/>
                </a:lnTo>
                <a:lnTo>
                  <a:pt x="0" y="0"/>
                </a:lnTo>
                <a:lnTo>
                  <a:pt x="1651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60979" y="422020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60979" y="422020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79089" y="43611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20" y="0"/>
                </a:moveTo>
                <a:lnTo>
                  <a:pt x="0" y="0"/>
                </a:lnTo>
                <a:lnTo>
                  <a:pt x="16510" y="2794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79089" y="43611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40"/>
                </a:moveTo>
                <a:lnTo>
                  <a:pt x="33020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62910" y="443992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89" y="0"/>
                </a:moveTo>
                <a:lnTo>
                  <a:pt x="0" y="0"/>
                </a:lnTo>
                <a:lnTo>
                  <a:pt x="17779" y="2920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62910" y="443992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7779" y="29209"/>
                </a:moveTo>
                <a:lnTo>
                  <a:pt x="34289" y="0"/>
                </a:lnTo>
                <a:lnTo>
                  <a:pt x="0" y="0"/>
                </a:lnTo>
                <a:lnTo>
                  <a:pt x="17779" y="2920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77489" y="44577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651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77489" y="44577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9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38120" y="447420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10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38120" y="447420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39"/>
                </a:moveTo>
                <a:lnTo>
                  <a:pt x="3301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29889" y="427735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29889" y="427735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34970" y="429895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90" y="0"/>
                </a:moveTo>
                <a:lnTo>
                  <a:pt x="0" y="0"/>
                </a:lnTo>
                <a:lnTo>
                  <a:pt x="16510" y="2921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34970" y="429895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6510" y="29210"/>
                </a:moveTo>
                <a:lnTo>
                  <a:pt x="34290" y="0"/>
                </a:lnTo>
                <a:lnTo>
                  <a:pt x="0" y="0"/>
                </a:lnTo>
                <a:lnTo>
                  <a:pt x="1651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43200" y="44513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8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43200" y="44513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89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15260" y="42710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0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15260" y="42710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09" y="27939"/>
                </a:moveTo>
                <a:lnTo>
                  <a:pt x="3428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75889" y="451865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90" y="0"/>
                </a:moveTo>
                <a:lnTo>
                  <a:pt x="0" y="0"/>
                </a:lnTo>
                <a:lnTo>
                  <a:pt x="16510" y="2920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75889" y="451865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6510" y="29209"/>
                </a:moveTo>
                <a:lnTo>
                  <a:pt x="34290" y="0"/>
                </a:lnTo>
                <a:lnTo>
                  <a:pt x="0" y="0"/>
                </a:lnTo>
                <a:lnTo>
                  <a:pt x="16510" y="2920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98750" y="443484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10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98750" y="443484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40"/>
                </a:moveTo>
                <a:lnTo>
                  <a:pt x="33019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87320" y="429895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33019" y="0"/>
                </a:moveTo>
                <a:lnTo>
                  <a:pt x="0" y="0"/>
                </a:lnTo>
                <a:lnTo>
                  <a:pt x="16510" y="2921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87320" y="429895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16510" y="29210"/>
                </a:moveTo>
                <a:lnTo>
                  <a:pt x="33019" y="0"/>
                </a:lnTo>
                <a:lnTo>
                  <a:pt x="0" y="0"/>
                </a:lnTo>
                <a:lnTo>
                  <a:pt x="1651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51479" y="453009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89" y="0"/>
                </a:moveTo>
                <a:lnTo>
                  <a:pt x="0" y="0"/>
                </a:lnTo>
                <a:lnTo>
                  <a:pt x="17780" y="2921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51479" y="453009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7780" y="29210"/>
                </a:moveTo>
                <a:lnTo>
                  <a:pt x="34289" y="0"/>
                </a:lnTo>
                <a:lnTo>
                  <a:pt x="0" y="0"/>
                </a:lnTo>
                <a:lnTo>
                  <a:pt x="1778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13660" y="449072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13660" y="449072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94000" y="43954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8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94000" y="43954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89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49879" y="438404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80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49879" y="438404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40"/>
                </a:moveTo>
                <a:lnTo>
                  <a:pt x="34289" y="0"/>
                </a:lnTo>
                <a:lnTo>
                  <a:pt x="0" y="0"/>
                </a:lnTo>
                <a:lnTo>
                  <a:pt x="1778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56229" y="43053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0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56229" y="43053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09" y="27939"/>
                </a:moveTo>
                <a:lnTo>
                  <a:pt x="3428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31439" y="437260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31439" y="437260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57779" y="44462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0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57779" y="44462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09" y="27939"/>
                </a:moveTo>
                <a:lnTo>
                  <a:pt x="3428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13660" y="43675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13660" y="43675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40"/>
                </a:moveTo>
                <a:lnTo>
                  <a:pt x="34289" y="0"/>
                </a:lnTo>
                <a:lnTo>
                  <a:pt x="0" y="0"/>
                </a:lnTo>
                <a:lnTo>
                  <a:pt x="1777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84170" y="451865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90" y="0"/>
                </a:moveTo>
                <a:lnTo>
                  <a:pt x="0" y="0"/>
                </a:lnTo>
                <a:lnTo>
                  <a:pt x="16510" y="2920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884170" y="451865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6510" y="29209"/>
                </a:moveTo>
                <a:lnTo>
                  <a:pt x="34290" y="0"/>
                </a:lnTo>
                <a:lnTo>
                  <a:pt x="0" y="0"/>
                </a:lnTo>
                <a:lnTo>
                  <a:pt x="16510" y="2920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82570" y="45085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778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782570" y="45085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90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31439" y="429895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33020" y="0"/>
                </a:moveTo>
                <a:lnTo>
                  <a:pt x="0" y="0"/>
                </a:lnTo>
                <a:lnTo>
                  <a:pt x="16510" y="2921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31439" y="429895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16510" y="29210"/>
                </a:moveTo>
                <a:lnTo>
                  <a:pt x="33020" y="0"/>
                </a:lnTo>
                <a:lnTo>
                  <a:pt x="0" y="0"/>
                </a:lnTo>
                <a:lnTo>
                  <a:pt x="1651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12110" y="43218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912110" y="43218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69210" y="437260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569210" y="437260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98750" y="438404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10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98750" y="438404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40"/>
                </a:moveTo>
                <a:lnTo>
                  <a:pt x="33019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57829" y="442340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57829" y="442340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738120" y="428879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10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738120" y="428879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40"/>
                </a:moveTo>
                <a:lnTo>
                  <a:pt x="33019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946400" y="44183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10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46400" y="44183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40"/>
                </a:moveTo>
                <a:lnTo>
                  <a:pt x="34289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720339" y="423164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90" y="0"/>
                </a:moveTo>
                <a:lnTo>
                  <a:pt x="0" y="0"/>
                </a:lnTo>
                <a:lnTo>
                  <a:pt x="17780" y="2921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720339" y="423164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7780" y="29210"/>
                </a:moveTo>
                <a:lnTo>
                  <a:pt x="34290" y="0"/>
                </a:lnTo>
                <a:lnTo>
                  <a:pt x="0" y="0"/>
                </a:lnTo>
                <a:lnTo>
                  <a:pt x="1778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70710" y="42430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870710" y="42430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11679" y="451357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29460" y="449707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018029" y="450215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18029" y="450215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764029" y="443484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781810" y="441832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770379" y="442340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770379" y="442340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0879" y="423164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78660" y="421512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67229" y="42202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67229" y="42202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54200" y="443484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70710" y="441832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60550" y="442340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60550" y="442340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703070" y="440690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19579" y="438912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708150" y="43954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708150" y="43954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54200" y="457580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70710" y="455930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860550" y="456437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860550" y="456437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967229" y="422655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983739" y="421005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972310" y="42151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972310" y="42151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03400" y="441197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19910" y="439547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09750" y="440055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09750" y="440055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791970" y="435610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09750" y="433959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798320" y="434467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9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798320" y="434467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9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798320" y="448564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14829" y="446912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03400" y="44742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803400" y="44742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990089" y="445770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006600" y="443992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995170" y="44462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995170" y="44462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899920" y="459740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916429" y="458089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05000" y="458724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905000" y="458724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023110" y="430530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039620" y="428879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029460" y="429387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029460" y="429387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006600" y="42430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06600" y="42430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03070" y="456437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19579" y="454787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708150" y="45529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08150" y="45529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039620" y="432180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057400" y="43053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045970" y="43103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045970" y="43103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837689" y="451865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854200" y="45021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842770" y="45085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842770" y="45085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870710" y="459232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888489" y="457580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877060" y="45808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877060" y="45808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877060" y="441832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893570" y="44005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882139" y="44069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882139" y="44069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888489" y="455295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905000" y="453644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893570" y="454152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893570" y="454152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073910" y="442340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090420" y="440690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078989" y="44119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078989" y="44119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865629" y="431037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82139" y="429387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870710" y="42989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70710" y="42989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983739" y="438912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000250" y="437260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990089" y="437769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9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990089" y="437769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9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950720" y="425450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9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950720" y="425450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9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849120" y="433959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65629" y="432180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54200" y="432815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854200" y="432815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888489" y="425450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9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88489" y="425450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9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011679" y="429895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029460" y="428244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018029" y="428879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89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018029" y="428879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89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747520" y="43395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764029" y="432180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752600" y="432815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752600" y="432815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752600" y="430530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770379" y="428879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58950" y="42938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758950" y="42938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36089" y="456437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52600" y="454787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741170" y="45529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741170" y="455295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65629" y="462025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82139" y="46037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870710" y="46088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70710" y="46088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921510" y="456945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939289" y="45529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927860" y="45593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5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927860" y="45593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2292350" y="5261609"/>
            <a:ext cx="1549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2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946440" y="3887470"/>
            <a:ext cx="154940" cy="154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5039359" y="5099050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84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039359" y="2875279"/>
            <a:ext cx="0" cy="2223770"/>
          </a:xfrm>
          <a:custGeom>
            <a:avLst/>
            <a:gdLst/>
            <a:ahLst/>
            <a:cxnLst/>
            <a:rect l="l" t="t" r="r" b="b"/>
            <a:pathLst>
              <a:path h="2223770">
                <a:moveTo>
                  <a:pt x="0" y="222377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039359" y="508254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 txBox="1"/>
          <p:nvPr/>
        </p:nvSpPr>
        <p:spPr>
          <a:xfrm>
            <a:off x="5005070" y="5140959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5483859" y="508254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 txBox="1"/>
          <p:nvPr/>
        </p:nvSpPr>
        <p:spPr>
          <a:xfrm>
            <a:off x="5410200" y="514095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5928359" y="508254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379209" y="508254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823709" y="508254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 txBox="1"/>
          <p:nvPr/>
        </p:nvSpPr>
        <p:spPr>
          <a:xfrm>
            <a:off x="6748780" y="514095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7268209" y="508254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1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 txBox="1"/>
          <p:nvPr/>
        </p:nvSpPr>
        <p:spPr>
          <a:xfrm>
            <a:off x="7232650" y="5140959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5039359" y="50990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 txBox="1"/>
          <p:nvPr/>
        </p:nvSpPr>
        <p:spPr>
          <a:xfrm>
            <a:off x="4947920" y="506222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5039359" y="487934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 txBox="1"/>
          <p:nvPr/>
        </p:nvSpPr>
        <p:spPr>
          <a:xfrm>
            <a:off x="4875529" y="484377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5039359" y="46545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 txBox="1"/>
          <p:nvPr/>
        </p:nvSpPr>
        <p:spPr>
          <a:xfrm>
            <a:off x="4875529" y="461772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5039359" y="443484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/>
          <p:nvPr/>
        </p:nvSpPr>
        <p:spPr>
          <a:xfrm>
            <a:off x="4875529" y="439800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5039359" y="42100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 txBox="1"/>
          <p:nvPr/>
        </p:nvSpPr>
        <p:spPr>
          <a:xfrm>
            <a:off x="4875529" y="417322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5039359" y="399034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 txBox="1"/>
          <p:nvPr/>
        </p:nvSpPr>
        <p:spPr>
          <a:xfrm>
            <a:off x="4875529" y="395350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5039359" y="37642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 txBox="1"/>
          <p:nvPr/>
        </p:nvSpPr>
        <p:spPr>
          <a:xfrm>
            <a:off x="4875529" y="372872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5039359" y="353949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4875529" y="350265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5039359" y="33197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 txBox="1"/>
          <p:nvPr/>
        </p:nvSpPr>
        <p:spPr>
          <a:xfrm>
            <a:off x="4875529" y="328295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5039359" y="309498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 txBox="1"/>
          <p:nvPr/>
        </p:nvSpPr>
        <p:spPr>
          <a:xfrm>
            <a:off x="4875529" y="305815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5039359" y="28752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 txBox="1"/>
          <p:nvPr/>
        </p:nvSpPr>
        <p:spPr>
          <a:xfrm>
            <a:off x="4947920" y="283845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5513070" y="36690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19050" y="0"/>
                </a:moveTo>
                <a:lnTo>
                  <a:pt x="12700" y="0"/>
                </a:lnTo>
                <a:lnTo>
                  <a:pt x="5079" y="3810"/>
                </a:lnTo>
                <a:lnTo>
                  <a:pt x="3809" y="6350"/>
                </a:lnTo>
                <a:lnTo>
                  <a:pt x="1269" y="8890"/>
                </a:lnTo>
                <a:lnTo>
                  <a:pt x="0" y="11430"/>
                </a:lnTo>
                <a:lnTo>
                  <a:pt x="0" y="22860"/>
                </a:lnTo>
                <a:lnTo>
                  <a:pt x="1269" y="25400"/>
                </a:lnTo>
                <a:lnTo>
                  <a:pt x="3809" y="27940"/>
                </a:lnTo>
                <a:lnTo>
                  <a:pt x="5079" y="30480"/>
                </a:lnTo>
                <a:lnTo>
                  <a:pt x="10159" y="33020"/>
                </a:lnTo>
                <a:lnTo>
                  <a:pt x="21589" y="33020"/>
                </a:lnTo>
                <a:lnTo>
                  <a:pt x="25400" y="31750"/>
                </a:lnTo>
                <a:lnTo>
                  <a:pt x="27939" y="30480"/>
                </a:lnTo>
                <a:lnTo>
                  <a:pt x="33019" y="20320"/>
                </a:lnTo>
                <a:lnTo>
                  <a:pt x="33019" y="13970"/>
                </a:lnTo>
                <a:lnTo>
                  <a:pt x="27939" y="3810"/>
                </a:lnTo>
                <a:lnTo>
                  <a:pt x="25400" y="2540"/>
                </a:lnTo>
                <a:lnTo>
                  <a:pt x="21589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506720" y="366395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34289" y="16510"/>
                </a:moveTo>
                <a:lnTo>
                  <a:pt x="34289" y="16510"/>
                </a:lnTo>
                <a:lnTo>
                  <a:pt x="34289" y="11430"/>
                </a:lnTo>
                <a:lnTo>
                  <a:pt x="33019" y="11430"/>
                </a:lnTo>
                <a:lnTo>
                  <a:pt x="33019" y="10160"/>
                </a:lnTo>
                <a:lnTo>
                  <a:pt x="33019" y="8889"/>
                </a:lnTo>
                <a:lnTo>
                  <a:pt x="31750" y="8889"/>
                </a:lnTo>
                <a:lnTo>
                  <a:pt x="31750" y="7619"/>
                </a:lnTo>
                <a:lnTo>
                  <a:pt x="30479" y="6350"/>
                </a:lnTo>
                <a:lnTo>
                  <a:pt x="30479" y="5080"/>
                </a:lnTo>
                <a:lnTo>
                  <a:pt x="29209" y="5080"/>
                </a:lnTo>
                <a:lnTo>
                  <a:pt x="29209" y="3810"/>
                </a:lnTo>
                <a:lnTo>
                  <a:pt x="27939" y="3810"/>
                </a:lnTo>
                <a:lnTo>
                  <a:pt x="26669" y="2539"/>
                </a:lnTo>
                <a:lnTo>
                  <a:pt x="25400" y="1269"/>
                </a:lnTo>
                <a:lnTo>
                  <a:pt x="24129" y="1269"/>
                </a:lnTo>
                <a:lnTo>
                  <a:pt x="22859" y="0"/>
                </a:lnTo>
                <a:lnTo>
                  <a:pt x="21589" y="0"/>
                </a:lnTo>
                <a:lnTo>
                  <a:pt x="20319" y="0"/>
                </a:lnTo>
                <a:lnTo>
                  <a:pt x="11429" y="0"/>
                </a:lnTo>
                <a:lnTo>
                  <a:pt x="10159" y="1269"/>
                </a:lnTo>
                <a:lnTo>
                  <a:pt x="8889" y="1269"/>
                </a:lnTo>
                <a:lnTo>
                  <a:pt x="7619" y="2539"/>
                </a:lnTo>
                <a:lnTo>
                  <a:pt x="6350" y="2539"/>
                </a:lnTo>
                <a:lnTo>
                  <a:pt x="6350" y="3810"/>
                </a:lnTo>
                <a:lnTo>
                  <a:pt x="5079" y="3810"/>
                </a:lnTo>
                <a:lnTo>
                  <a:pt x="5079" y="5080"/>
                </a:lnTo>
                <a:lnTo>
                  <a:pt x="3809" y="5080"/>
                </a:lnTo>
                <a:lnTo>
                  <a:pt x="3809" y="6350"/>
                </a:lnTo>
                <a:lnTo>
                  <a:pt x="2539" y="7619"/>
                </a:lnTo>
                <a:lnTo>
                  <a:pt x="2539" y="8889"/>
                </a:lnTo>
                <a:lnTo>
                  <a:pt x="1269" y="8889"/>
                </a:lnTo>
                <a:lnTo>
                  <a:pt x="1269" y="10160"/>
                </a:lnTo>
                <a:lnTo>
                  <a:pt x="1269" y="11430"/>
                </a:lnTo>
                <a:lnTo>
                  <a:pt x="0" y="11430"/>
                </a:lnTo>
                <a:lnTo>
                  <a:pt x="0" y="13969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19"/>
                </a:lnTo>
                <a:lnTo>
                  <a:pt x="1269" y="21589"/>
                </a:lnTo>
                <a:lnTo>
                  <a:pt x="1269" y="22860"/>
                </a:lnTo>
                <a:lnTo>
                  <a:pt x="2539" y="24130"/>
                </a:lnTo>
                <a:lnTo>
                  <a:pt x="2539" y="25400"/>
                </a:lnTo>
                <a:lnTo>
                  <a:pt x="3809" y="26669"/>
                </a:lnTo>
                <a:lnTo>
                  <a:pt x="3809" y="26669"/>
                </a:lnTo>
                <a:lnTo>
                  <a:pt x="5079" y="27939"/>
                </a:lnTo>
                <a:lnTo>
                  <a:pt x="6350" y="29210"/>
                </a:lnTo>
                <a:lnTo>
                  <a:pt x="7619" y="30480"/>
                </a:lnTo>
                <a:lnTo>
                  <a:pt x="8889" y="30480"/>
                </a:lnTo>
                <a:lnTo>
                  <a:pt x="10159" y="31750"/>
                </a:lnTo>
                <a:lnTo>
                  <a:pt x="11429" y="31750"/>
                </a:lnTo>
                <a:lnTo>
                  <a:pt x="12700" y="33019"/>
                </a:lnTo>
                <a:lnTo>
                  <a:pt x="13969" y="33019"/>
                </a:lnTo>
                <a:lnTo>
                  <a:pt x="15239" y="33019"/>
                </a:lnTo>
                <a:lnTo>
                  <a:pt x="16509" y="33019"/>
                </a:lnTo>
                <a:lnTo>
                  <a:pt x="17779" y="33019"/>
                </a:lnTo>
                <a:lnTo>
                  <a:pt x="19050" y="33019"/>
                </a:lnTo>
                <a:lnTo>
                  <a:pt x="20319" y="33019"/>
                </a:lnTo>
                <a:lnTo>
                  <a:pt x="21589" y="33019"/>
                </a:lnTo>
                <a:lnTo>
                  <a:pt x="22859" y="31750"/>
                </a:lnTo>
                <a:lnTo>
                  <a:pt x="24129" y="31750"/>
                </a:lnTo>
                <a:lnTo>
                  <a:pt x="25400" y="30480"/>
                </a:lnTo>
                <a:lnTo>
                  <a:pt x="26669" y="30480"/>
                </a:lnTo>
                <a:lnTo>
                  <a:pt x="26669" y="29210"/>
                </a:lnTo>
                <a:lnTo>
                  <a:pt x="27939" y="29210"/>
                </a:lnTo>
                <a:lnTo>
                  <a:pt x="29209" y="27939"/>
                </a:lnTo>
                <a:lnTo>
                  <a:pt x="30479" y="26669"/>
                </a:lnTo>
                <a:lnTo>
                  <a:pt x="31750" y="25400"/>
                </a:lnTo>
                <a:lnTo>
                  <a:pt x="31750" y="24130"/>
                </a:lnTo>
                <a:lnTo>
                  <a:pt x="33019" y="22860"/>
                </a:lnTo>
                <a:lnTo>
                  <a:pt x="33019" y="21589"/>
                </a:lnTo>
                <a:lnTo>
                  <a:pt x="34289" y="20319"/>
                </a:lnTo>
                <a:lnTo>
                  <a:pt x="3428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231129" y="333120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22860" y="0"/>
                </a:moveTo>
                <a:lnTo>
                  <a:pt x="11430" y="0"/>
                </a:lnTo>
                <a:lnTo>
                  <a:pt x="8890" y="2539"/>
                </a:lnTo>
                <a:lnTo>
                  <a:pt x="3810" y="5079"/>
                </a:lnTo>
                <a:lnTo>
                  <a:pt x="2540" y="8889"/>
                </a:lnTo>
                <a:lnTo>
                  <a:pt x="0" y="13969"/>
                </a:lnTo>
                <a:lnTo>
                  <a:pt x="0" y="20319"/>
                </a:lnTo>
                <a:lnTo>
                  <a:pt x="3810" y="27939"/>
                </a:lnTo>
                <a:lnTo>
                  <a:pt x="6350" y="29210"/>
                </a:lnTo>
                <a:lnTo>
                  <a:pt x="8890" y="31750"/>
                </a:lnTo>
                <a:lnTo>
                  <a:pt x="13970" y="34289"/>
                </a:lnTo>
                <a:lnTo>
                  <a:pt x="20320" y="34289"/>
                </a:lnTo>
                <a:lnTo>
                  <a:pt x="25400" y="31750"/>
                </a:lnTo>
                <a:lnTo>
                  <a:pt x="31750" y="25400"/>
                </a:lnTo>
                <a:lnTo>
                  <a:pt x="33020" y="22860"/>
                </a:lnTo>
                <a:lnTo>
                  <a:pt x="33020" y="11429"/>
                </a:lnTo>
                <a:lnTo>
                  <a:pt x="31750" y="8889"/>
                </a:lnTo>
                <a:lnTo>
                  <a:pt x="29210" y="5079"/>
                </a:lnTo>
                <a:lnTo>
                  <a:pt x="27940" y="3810"/>
                </a:lnTo>
                <a:lnTo>
                  <a:pt x="25400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226050" y="332485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33020" y="17779"/>
                </a:moveTo>
                <a:lnTo>
                  <a:pt x="33020" y="17779"/>
                </a:lnTo>
                <a:lnTo>
                  <a:pt x="33020" y="11429"/>
                </a:lnTo>
                <a:lnTo>
                  <a:pt x="31750" y="11429"/>
                </a:lnTo>
                <a:lnTo>
                  <a:pt x="31750" y="10160"/>
                </a:lnTo>
                <a:lnTo>
                  <a:pt x="31750" y="8889"/>
                </a:lnTo>
                <a:lnTo>
                  <a:pt x="30479" y="8889"/>
                </a:lnTo>
                <a:lnTo>
                  <a:pt x="30479" y="7619"/>
                </a:lnTo>
                <a:lnTo>
                  <a:pt x="29210" y="6350"/>
                </a:lnTo>
                <a:lnTo>
                  <a:pt x="27939" y="6350"/>
                </a:lnTo>
                <a:lnTo>
                  <a:pt x="27939" y="5079"/>
                </a:lnTo>
                <a:lnTo>
                  <a:pt x="26670" y="3810"/>
                </a:lnTo>
                <a:lnTo>
                  <a:pt x="25400" y="3810"/>
                </a:lnTo>
                <a:lnTo>
                  <a:pt x="24129" y="2539"/>
                </a:lnTo>
                <a:lnTo>
                  <a:pt x="22860" y="1269"/>
                </a:lnTo>
                <a:lnTo>
                  <a:pt x="21589" y="1269"/>
                </a:lnTo>
                <a:lnTo>
                  <a:pt x="20320" y="1269"/>
                </a:lnTo>
                <a:lnTo>
                  <a:pt x="19050" y="1269"/>
                </a:lnTo>
                <a:lnTo>
                  <a:pt x="17779" y="0"/>
                </a:lnTo>
                <a:lnTo>
                  <a:pt x="16510" y="0"/>
                </a:lnTo>
                <a:lnTo>
                  <a:pt x="15239" y="0"/>
                </a:lnTo>
                <a:lnTo>
                  <a:pt x="13970" y="1269"/>
                </a:lnTo>
                <a:lnTo>
                  <a:pt x="12700" y="1269"/>
                </a:lnTo>
                <a:lnTo>
                  <a:pt x="11429" y="1269"/>
                </a:lnTo>
                <a:lnTo>
                  <a:pt x="10160" y="1269"/>
                </a:lnTo>
                <a:lnTo>
                  <a:pt x="8889" y="2539"/>
                </a:lnTo>
                <a:lnTo>
                  <a:pt x="7620" y="3810"/>
                </a:lnTo>
                <a:lnTo>
                  <a:pt x="6350" y="3810"/>
                </a:lnTo>
                <a:lnTo>
                  <a:pt x="5079" y="5079"/>
                </a:lnTo>
                <a:lnTo>
                  <a:pt x="3810" y="6350"/>
                </a:lnTo>
                <a:lnTo>
                  <a:pt x="2539" y="7619"/>
                </a:lnTo>
                <a:lnTo>
                  <a:pt x="2539" y="8889"/>
                </a:lnTo>
                <a:lnTo>
                  <a:pt x="1270" y="8889"/>
                </a:lnTo>
                <a:lnTo>
                  <a:pt x="1270" y="10160"/>
                </a:lnTo>
                <a:lnTo>
                  <a:pt x="1270" y="11429"/>
                </a:lnTo>
                <a:lnTo>
                  <a:pt x="0" y="11429"/>
                </a:lnTo>
                <a:lnTo>
                  <a:pt x="0" y="12700"/>
                </a:lnTo>
                <a:lnTo>
                  <a:pt x="0" y="16510"/>
                </a:lnTo>
                <a:lnTo>
                  <a:pt x="0" y="17779"/>
                </a:lnTo>
                <a:lnTo>
                  <a:pt x="0" y="19050"/>
                </a:lnTo>
                <a:lnTo>
                  <a:pt x="0" y="21589"/>
                </a:lnTo>
                <a:lnTo>
                  <a:pt x="0" y="24129"/>
                </a:lnTo>
                <a:lnTo>
                  <a:pt x="1270" y="24129"/>
                </a:lnTo>
                <a:lnTo>
                  <a:pt x="1270" y="25400"/>
                </a:lnTo>
                <a:lnTo>
                  <a:pt x="2539" y="26669"/>
                </a:lnTo>
                <a:lnTo>
                  <a:pt x="2539" y="27939"/>
                </a:lnTo>
                <a:lnTo>
                  <a:pt x="3810" y="27939"/>
                </a:lnTo>
                <a:lnTo>
                  <a:pt x="3810" y="29210"/>
                </a:lnTo>
                <a:lnTo>
                  <a:pt x="5079" y="29210"/>
                </a:lnTo>
                <a:lnTo>
                  <a:pt x="5079" y="30479"/>
                </a:lnTo>
                <a:lnTo>
                  <a:pt x="6350" y="30479"/>
                </a:lnTo>
                <a:lnTo>
                  <a:pt x="6350" y="31750"/>
                </a:lnTo>
                <a:lnTo>
                  <a:pt x="7620" y="31750"/>
                </a:lnTo>
                <a:lnTo>
                  <a:pt x="8889" y="31750"/>
                </a:lnTo>
                <a:lnTo>
                  <a:pt x="8889" y="33019"/>
                </a:lnTo>
                <a:lnTo>
                  <a:pt x="10160" y="33019"/>
                </a:lnTo>
                <a:lnTo>
                  <a:pt x="11429" y="33019"/>
                </a:lnTo>
                <a:lnTo>
                  <a:pt x="12700" y="34289"/>
                </a:lnTo>
                <a:lnTo>
                  <a:pt x="13970" y="34289"/>
                </a:lnTo>
                <a:lnTo>
                  <a:pt x="15239" y="34289"/>
                </a:lnTo>
                <a:lnTo>
                  <a:pt x="16510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20320" y="34289"/>
                </a:lnTo>
                <a:lnTo>
                  <a:pt x="21589" y="33019"/>
                </a:lnTo>
                <a:lnTo>
                  <a:pt x="22860" y="33019"/>
                </a:lnTo>
                <a:lnTo>
                  <a:pt x="24129" y="33019"/>
                </a:lnTo>
                <a:lnTo>
                  <a:pt x="24129" y="31750"/>
                </a:lnTo>
                <a:lnTo>
                  <a:pt x="25400" y="31750"/>
                </a:lnTo>
                <a:lnTo>
                  <a:pt x="26670" y="31750"/>
                </a:lnTo>
                <a:lnTo>
                  <a:pt x="26670" y="30479"/>
                </a:lnTo>
                <a:lnTo>
                  <a:pt x="27939" y="30479"/>
                </a:lnTo>
                <a:lnTo>
                  <a:pt x="27939" y="29210"/>
                </a:lnTo>
                <a:lnTo>
                  <a:pt x="29210" y="27939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3020" y="24129"/>
                </a:lnTo>
                <a:lnTo>
                  <a:pt x="33020" y="22860"/>
                </a:lnTo>
                <a:lnTo>
                  <a:pt x="33020" y="21589"/>
                </a:lnTo>
                <a:lnTo>
                  <a:pt x="33020" y="20319"/>
                </a:lnTo>
                <a:lnTo>
                  <a:pt x="33020" y="19050"/>
                </a:lnTo>
                <a:lnTo>
                  <a:pt x="33020" y="1777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675629" y="403479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20320" y="0"/>
                </a:moveTo>
                <a:lnTo>
                  <a:pt x="13970" y="0"/>
                </a:lnTo>
                <a:lnTo>
                  <a:pt x="6350" y="3810"/>
                </a:lnTo>
                <a:lnTo>
                  <a:pt x="3810" y="6350"/>
                </a:lnTo>
                <a:lnTo>
                  <a:pt x="0" y="13970"/>
                </a:lnTo>
                <a:lnTo>
                  <a:pt x="0" y="20320"/>
                </a:lnTo>
                <a:lnTo>
                  <a:pt x="3810" y="27940"/>
                </a:lnTo>
                <a:lnTo>
                  <a:pt x="6350" y="30480"/>
                </a:lnTo>
                <a:lnTo>
                  <a:pt x="13970" y="34290"/>
                </a:lnTo>
                <a:lnTo>
                  <a:pt x="20320" y="34290"/>
                </a:lnTo>
                <a:lnTo>
                  <a:pt x="27940" y="30480"/>
                </a:lnTo>
                <a:lnTo>
                  <a:pt x="29210" y="27940"/>
                </a:lnTo>
                <a:lnTo>
                  <a:pt x="31750" y="25400"/>
                </a:lnTo>
                <a:lnTo>
                  <a:pt x="33020" y="22860"/>
                </a:lnTo>
                <a:lnTo>
                  <a:pt x="33020" y="11430"/>
                </a:lnTo>
                <a:lnTo>
                  <a:pt x="31750" y="8890"/>
                </a:lnTo>
                <a:lnTo>
                  <a:pt x="29210" y="6350"/>
                </a:lnTo>
                <a:lnTo>
                  <a:pt x="27940" y="3810"/>
                </a:lnTo>
                <a:lnTo>
                  <a:pt x="20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670550" y="402970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3020" y="16509"/>
                </a:moveTo>
                <a:lnTo>
                  <a:pt x="33020" y="16509"/>
                </a:lnTo>
                <a:lnTo>
                  <a:pt x="33020" y="10159"/>
                </a:lnTo>
                <a:lnTo>
                  <a:pt x="31750" y="10159"/>
                </a:lnTo>
                <a:lnTo>
                  <a:pt x="31750" y="8889"/>
                </a:lnTo>
                <a:lnTo>
                  <a:pt x="30479" y="7619"/>
                </a:lnTo>
                <a:lnTo>
                  <a:pt x="30479" y="6350"/>
                </a:lnTo>
                <a:lnTo>
                  <a:pt x="29210" y="6350"/>
                </a:lnTo>
                <a:lnTo>
                  <a:pt x="29210" y="5079"/>
                </a:lnTo>
                <a:lnTo>
                  <a:pt x="27939" y="5079"/>
                </a:lnTo>
                <a:lnTo>
                  <a:pt x="27939" y="3809"/>
                </a:lnTo>
                <a:lnTo>
                  <a:pt x="26670" y="2539"/>
                </a:lnTo>
                <a:lnTo>
                  <a:pt x="25400" y="2539"/>
                </a:lnTo>
                <a:lnTo>
                  <a:pt x="24129" y="1269"/>
                </a:lnTo>
                <a:lnTo>
                  <a:pt x="22860" y="1269"/>
                </a:lnTo>
                <a:lnTo>
                  <a:pt x="22860" y="0"/>
                </a:lnTo>
                <a:lnTo>
                  <a:pt x="10160" y="0"/>
                </a:lnTo>
                <a:lnTo>
                  <a:pt x="10160" y="1269"/>
                </a:lnTo>
                <a:lnTo>
                  <a:pt x="8889" y="1269"/>
                </a:lnTo>
                <a:lnTo>
                  <a:pt x="7620" y="2539"/>
                </a:lnTo>
                <a:lnTo>
                  <a:pt x="6350" y="2539"/>
                </a:lnTo>
                <a:lnTo>
                  <a:pt x="5079" y="3809"/>
                </a:lnTo>
                <a:lnTo>
                  <a:pt x="5079" y="5079"/>
                </a:lnTo>
                <a:lnTo>
                  <a:pt x="3810" y="5079"/>
                </a:lnTo>
                <a:lnTo>
                  <a:pt x="2539" y="6350"/>
                </a:lnTo>
                <a:lnTo>
                  <a:pt x="2539" y="7619"/>
                </a:lnTo>
                <a:lnTo>
                  <a:pt x="1270" y="8889"/>
                </a:lnTo>
                <a:lnTo>
                  <a:pt x="1270" y="10159"/>
                </a:lnTo>
                <a:lnTo>
                  <a:pt x="0" y="10159"/>
                </a:lnTo>
                <a:lnTo>
                  <a:pt x="0" y="12700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20319"/>
                </a:lnTo>
                <a:lnTo>
                  <a:pt x="0" y="22859"/>
                </a:lnTo>
                <a:lnTo>
                  <a:pt x="1270" y="22859"/>
                </a:lnTo>
                <a:lnTo>
                  <a:pt x="1270" y="24129"/>
                </a:lnTo>
                <a:lnTo>
                  <a:pt x="2539" y="25400"/>
                </a:lnTo>
                <a:lnTo>
                  <a:pt x="2539" y="26669"/>
                </a:lnTo>
                <a:lnTo>
                  <a:pt x="3810" y="27939"/>
                </a:lnTo>
                <a:lnTo>
                  <a:pt x="5079" y="27939"/>
                </a:lnTo>
                <a:lnTo>
                  <a:pt x="5079" y="29209"/>
                </a:lnTo>
                <a:lnTo>
                  <a:pt x="6350" y="30479"/>
                </a:lnTo>
                <a:lnTo>
                  <a:pt x="7620" y="30479"/>
                </a:lnTo>
                <a:lnTo>
                  <a:pt x="8889" y="31750"/>
                </a:lnTo>
                <a:lnTo>
                  <a:pt x="10160" y="31750"/>
                </a:lnTo>
                <a:lnTo>
                  <a:pt x="10160" y="33019"/>
                </a:lnTo>
                <a:lnTo>
                  <a:pt x="12700" y="33019"/>
                </a:lnTo>
                <a:lnTo>
                  <a:pt x="15239" y="33019"/>
                </a:lnTo>
                <a:lnTo>
                  <a:pt x="16510" y="33019"/>
                </a:lnTo>
                <a:lnTo>
                  <a:pt x="17779" y="33019"/>
                </a:lnTo>
                <a:lnTo>
                  <a:pt x="20320" y="33019"/>
                </a:lnTo>
                <a:lnTo>
                  <a:pt x="22860" y="33019"/>
                </a:lnTo>
                <a:lnTo>
                  <a:pt x="22860" y="31750"/>
                </a:lnTo>
                <a:lnTo>
                  <a:pt x="24129" y="31750"/>
                </a:lnTo>
                <a:lnTo>
                  <a:pt x="25400" y="30479"/>
                </a:lnTo>
                <a:lnTo>
                  <a:pt x="26670" y="30479"/>
                </a:lnTo>
                <a:lnTo>
                  <a:pt x="27939" y="29209"/>
                </a:lnTo>
                <a:lnTo>
                  <a:pt x="27939" y="27939"/>
                </a:lnTo>
                <a:lnTo>
                  <a:pt x="29210" y="27939"/>
                </a:lnTo>
                <a:lnTo>
                  <a:pt x="29210" y="26669"/>
                </a:lnTo>
                <a:lnTo>
                  <a:pt x="30479" y="26669"/>
                </a:lnTo>
                <a:lnTo>
                  <a:pt x="30479" y="25400"/>
                </a:lnTo>
                <a:lnTo>
                  <a:pt x="31750" y="24129"/>
                </a:lnTo>
                <a:lnTo>
                  <a:pt x="31750" y="22859"/>
                </a:lnTo>
                <a:lnTo>
                  <a:pt x="33020" y="22859"/>
                </a:lnTo>
                <a:lnTo>
                  <a:pt x="33020" y="21589"/>
                </a:lnTo>
                <a:lnTo>
                  <a:pt x="33020" y="20319"/>
                </a:lnTo>
                <a:lnTo>
                  <a:pt x="33020" y="19050"/>
                </a:lnTo>
                <a:lnTo>
                  <a:pt x="33020" y="17779"/>
                </a:lnTo>
                <a:lnTo>
                  <a:pt x="33020" y="1650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152390" y="422655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2860" y="0"/>
                </a:moveTo>
                <a:lnTo>
                  <a:pt x="11430" y="0"/>
                </a:lnTo>
                <a:lnTo>
                  <a:pt x="7620" y="2539"/>
                </a:lnTo>
                <a:lnTo>
                  <a:pt x="5080" y="3809"/>
                </a:lnTo>
                <a:lnTo>
                  <a:pt x="3810" y="5079"/>
                </a:lnTo>
                <a:lnTo>
                  <a:pt x="2539" y="7619"/>
                </a:lnTo>
                <a:lnTo>
                  <a:pt x="1270" y="11429"/>
                </a:lnTo>
                <a:lnTo>
                  <a:pt x="0" y="13969"/>
                </a:lnTo>
                <a:lnTo>
                  <a:pt x="0" y="19050"/>
                </a:lnTo>
                <a:lnTo>
                  <a:pt x="1270" y="22859"/>
                </a:lnTo>
                <a:lnTo>
                  <a:pt x="3810" y="27939"/>
                </a:lnTo>
                <a:lnTo>
                  <a:pt x="7620" y="31750"/>
                </a:lnTo>
                <a:lnTo>
                  <a:pt x="11430" y="33019"/>
                </a:lnTo>
                <a:lnTo>
                  <a:pt x="22860" y="33019"/>
                </a:lnTo>
                <a:lnTo>
                  <a:pt x="25400" y="31750"/>
                </a:lnTo>
                <a:lnTo>
                  <a:pt x="31750" y="25400"/>
                </a:lnTo>
                <a:lnTo>
                  <a:pt x="33020" y="22859"/>
                </a:lnTo>
                <a:lnTo>
                  <a:pt x="33020" y="11429"/>
                </a:lnTo>
                <a:lnTo>
                  <a:pt x="31750" y="7619"/>
                </a:lnTo>
                <a:lnTo>
                  <a:pt x="27939" y="3809"/>
                </a:lnTo>
                <a:lnTo>
                  <a:pt x="25400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147309" y="422020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33019" y="17779"/>
                </a:moveTo>
                <a:lnTo>
                  <a:pt x="33019" y="16509"/>
                </a:lnTo>
                <a:lnTo>
                  <a:pt x="33019" y="15239"/>
                </a:lnTo>
                <a:lnTo>
                  <a:pt x="33019" y="13969"/>
                </a:lnTo>
                <a:lnTo>
                  <a:pt x="33019" y="12700"/>
                </a:lnTo>
                <a:lnTo>
                  <a:pt x="31750" y="11429"/>
                </a:lnTo>
                <a:lnTo>
                  <a:pt x="31750" y="10159"/>
                </a:lnTo>
                <a:lnTo>
                  <a:pt x="31750" y="8889"/>
                </a:lnTo>
                <a:lnTo>
                  <a:pt x="30479" y="8889"/>
                </a:lnTo>
                <a:lnTo>
                  <a:pt x="30479" y="7619"/>
                </a:lnTo>
                <a:lnTo>
                  <a:pt x="29210" y="6350"/>
                </a:lnTo>
                <a:lnTo>
                  <a:pt x="27939" y="6350"/>
                </a:lnTo>
                <a:lnTo>
                  <a:pt x="27939" y="5079"/>
                </a:lnTo>
                <a:lnTo>
                  <a:pt x="26669" y="3809"/>
                </a:lnTo>
                <a:lnTo>
                  <a:pt x="25400" y="3809"/>
                </a:lnTo>
                <a:lnTo>
                  <a:pt x="24129" y="2539"/>
                </a:lnTo>
                <a:lnTo>
                  <a:pt x="22860" y="1269"/>
                </a:lnTo>
                <a:lnTo>
                  <a:pt x="21589" y="1269"/>
                </a:lnTo>
                <a:lnTo>
                  <a:pt x="20319" y="1269"/>
                </a:lnTo>
                <a:lnTo>
                  <a:pt x="19050" y="1269"/>
                </a:lnTo>
                <a:lnTo>
                  <a:pt x="17779" y="0"/>
                </a:lnTo>
                <a:lnTo>
                  <a:pt x="16510" y="0"/>
                </a:lnTo>
                <a:lnTo>
                  <a:pt x="15239" y="0"/>
                </a:lnTo>
                <a:lnTo>
                  <a:pt x="13969" y="1269"/>
                </a:lnTo>
                <a:lnTo>
                  <a:pt x="12700" y="1269"/>
                </a:lnTo>
                <a:lnTo>
                  <a:pt x="11429" y="1269"/>
                </a:lnTo>
                <a:lnTo>
                  <a:pt x="10160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7619" y="3809"/>
                </a:lnTo>
                <a:lnTo>
                  <a:pt x="6350" y="3809"/>
                </a:lnTo>
                <a:lnTo>
                  <a:pt x="5079" y="5079"/>
                </a:lnTo>
                <a:lnTo>
                  <a:pt x="381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2539" y="8889"/>
                </a:lnTo>
                <a:lnTo>
                  <a:pt x="1269" y="8889"/>
                </a:lnTo>
                <a:lnTo>
                  <a:pt x="1269" y="10159"/>
                </a:lnTo>
                <a:lnTo>
                  <a:pt x="1269" y="11429"/>
                </a:lnTo>
                <a:lnTo>
                  <a:pt x="0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0" y="22859"/>
                </a:lnTo>
                <a:lnTo>
                  <a:pt x="1269" y="24129"/>
                </a:lnTo>
                <a:lnTo>
                  <a:pt x="1269" y="25400"/>
                </a:lnTo>
                <a:lnTo>
                  <a:pt x="2539" y="26669"/>
                </a:lnTo>
                <a:lnTo>
                  <a:pt x="3810" y="27939"/>
                </a:lnTo>
                <a:lnTo>
                  <a:pt x="3810" y="29209"/>
                </a:lnTo>
                <a:lnTo>
                  <a:pt x="5079" y="29209"/>
                </a:lnTo>
                <a:lnTo>
                  <a:pt x="5079" y="30479"/>
                </a:lnTo>
                <a:lnTo>
                  <a:pt x="6350" y="30479"/>
                </a:lnTo>
                <a:lnTo>
                  <a:pt x="6350" y="31750"/>
                </a:lnTo>
                <a:lnTo>
                  <a:pt x="7619" y="31750"/>
                </a:lnTo>
                <a:lnTo>
                  <a:pt x="8889" y="33019"/>
                </a:lnTo>
                <a:lnTo>
                  <a:pt x="10160" y="33019"/>
                </a:lnTo>
                <a:lnTo>
                  <a:pt x="11429" y="33019"/>
                </a:lnTo>
                <a:lnTo>
                  <a:pt x="12700" y="34289"/>
                </a:lnTo>
                <a:lnTo>
                  <a:pt x="13969" y="34289"/>
                </a:lnTo>
                <a:lnTo>
                  <a:pt x="15239" y="34289"/>
                </a:lnTo>
                <a:lnTo>
                  <a:pt x="16510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20319" y="34289"/>
                </a:lnTo>
                <a:lnTo>
                  <a:pt x="21589" y="33019"/>
                </a:lnTo>
                <a:lnTo>
                  <a:pt x="22860" y="33019"/>
                </a:lnTo>
                <a:lnTo>
                  <a:pt x="24129" y="33019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1750"/>
                </a:lnTo>
                <a:lnTo>
                  <a:pt x="26669" y="30479"/>
                </a:lnTo>
                <a:lnTo>
                  <a:pt x="27939" y="30479"/>
                </a:lnTo>
                <a:lnTo>
                  <a:pt x="27939" y="29209"/>
                </a:lnTo>
                <a:lnTo>
                  <a:pt x="29210" y="27939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1750" y="22859"/>
                </a:lnTo>
                <a:lnTo>
                  <a:pt x="33019" y="22859"/>
                </a:lnTo>
                <a:lnTo>
                  <a:pt x="33019" y="21589"/>
                </a:lnTo>
                <a:lnTo>
                  <a:pt x="33019" y="20319"/>
                </a:lnTo>
                <a:lnTo>
                  <a:pt x="33019" y="19050"/>
                </a:lnTo>
                <a:lnTo>
                  <a:pt x="33019" y="1777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805170" y="386587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20319" y="0"/>
                </a:moveTo>
                <a:lnTo>
                  <a:pt x="13969" y="0"/>
                </a:lnTo>
                <a:lnTo>
                  <a:pt x="8889" y="2540"/>
                </a:lnTo>
                <a:lnTo>
                  <a:pt x="5079" y="3810"/>
                </a:lnTo>
                <a:lnTo>
                  <a:pt x="2539" y="8890"/>
                </a:lnTo>
                <a:lnTo>
                  <a:pt x="0" y="11430"/>
                </a:lnTo>
                <a:lnTo>
                  <a:pt x="0" y="22860"/>
                </a:lnTo>
                <a:lnTo>
                  <a:pt x="2539" y="25400"/>
                </a:lnTo>
                <a:lnTo>
                  <a:pt x="5079" y="30480"/>
                </a:lnTo>
                <a:lnTo>
                  <a:pt x="8889" y="31750"/>
                </a:lnTo>
                <a:lnTo>
                  <a:pt x="11429" y="33020"/>
                </a:lnTo>
                <a:lnTo>
                  <a:pt x="22859" y="33020"/>
                </a:lnTo>
                <a:lnTo>
                  <a:pt x="27939" y="30480"/>
                </a:lnTo>
                <a:lnTo>
                  <a:pt x="29209" y="27940"/>
                </a:lnTo>
                <a:lnTo>
                  <a:pt x="31750" y="25400"/>
                </a:lnTo>
                <a:lnTo>
                  <a:pt x="34289" y="20320"/>
                </a:lnTo>
                <a:lnTo>
                  <a:pt x="34289" y="13970"/>
                </a:lnTo>
                <a:lnTo>
                  <a:pt x="31750" y="8890"/>
                </a:lnTo>
                <a:lnTo>
                  <a:pt x="29209" y="6350"/>
                </a:lnTo>
                <a:lnTo>
                  <a:pt x="27939" y="3810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798820" y="386080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6510"/>
                </a:moveTo>
                <a:lnTo>
                  <a:pt x="34289" y="15239"/>
                </a:lnTo>
                <a:lnTo>
                  <a:pt x="34289" y="13969"/>
                </a:lnTo>
                <a:lnTo>
                  <a:pt x="34289" y="12700"/>
                </a:lnTo>
                <a:lnTo>
                  <a:pt x="33019" y="11430"/>
                </a:lnTo>
                <a:lnTo>
                  <a:pt x="33019" y="10160"/>
                </a:lnTo>
                <a:lnTo>
                  <a:pt x="33019" y="8889"/>
                </a:lnTo>
                <a:lnTo>
                  <a:pt x="31750" y="8889"/>
                </a:lnTo>
                <a:lnTo>
                  <a:pt x="31750" y="7619"/>
                </a:lnTo>
                <a:lnTo>
                  <a:pt x="31750" y="6350"/>
                </a:lnTo>
                <a:lnTo>
                  <a:pt x="30479" y="6350"/>
                </a:lnTo>
                <a:lnTo>
                  <a:pt x="30479" y="5080"/>
                </a:lnTo>
                <a:lnTo>
                  <a:pt x="29209" y="5080"/>
                </a:lnTo>
                <a:lnTo>
                  <a:pt x="27939" y="3810"/>
                </a:lnTo>
                <a:lnTo>
                  <a:pt x="27939" y="2539"/>
                </a:lnTo>
                <a:lnTo>
                  <a:pt x="26669" y="2539"/>
                </a:lnTo>
                <a:lnTo>
                  <a:pt x="25400" y="2539"/>
                </a:lnTo>
                <a:lnTo>
                  <a:pt x="25400" y="1269"/>
                </a:lnTo>
                <a:lnTo>
                  <a:pt x="24129" y="1269"/>
                </a:lnTo>
                <a:lnTo>
                  <a:pt x="22859" y="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79" y="0"/>
                </a:lnTo>
                <a:lnTo>
                  <a:pt x="16509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29" y="0"/>
                </a:lnTo>
                <a:lnTo>
                  <a:pt x="11429" y="1269"/>
                </a:lnTo>
                <a:lnTo>
                  <a:pt x="1015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7619" y="3810"/>
                </a:lnTo>
                <a:lnTo>
                  <a:pt x="6350" y="3810"/>
                </a:lnTo>
                <a:lnTo>
                  <a:pt x="6350" y="5080"/>
                </a:lnTo>
                <a:lnTo>
                  <a:pt x="5079" y="5080"/>
                </a:lnTo>
                <a:lnTo>
                  <a:pt x="3809" y="6350"/>
                </a:lnTo>
                <a:lnTo>
                  <a:pt x="3809" y="7619"/>
                </a:lnTo>
                <a:lnTo>
                  <a:pt x="2539" y="8889"/>
                </a:lnTo>
                <a:lnTo>
                  <a:pt x="1269" y="10160"/>
                </a:lnTo>
                <a:lnTo>
                  <a:pt x="1269" y="11430"/>
                </a:lnTo>
                <a:lnTo>
                  <a:pt x="1269" y="12700"/>
                </a:lnTo>
                <a:lnTo>
                  <a:pt x="1269" y="13969"/>
                </a:lnTo>
                <a:lnTo>
                  <a:pt x="0" y="15239"/>
                </a:lnTo>
                <a:lnTo>
                  <a:pt x="0" y="16510"/>
                </a:lnTo>
                <a:lnTo>
                  <a:pt x="0" y="17780"/>
                </a:lnTo>
                <a:lnTo>
                  <a:pt x="1269" y="19050"/>
                </a:lnTo>
                <a:lnTo>
                  <a:pt x="1269" y="20319"/>
                </a:lnTo>
                <a:lnTo>
                  <a:pt x="1269" y="21589"/>
                </a:lnTo>
                <a:lnTo>
                  <a:pt x="1269" y="22860"/>
                </a:lnTo>
                <a:lnTo>
                  <a:pt x="2539" y="24130"/>
                </a:lnTo>
                <a:lnTo>
                  <a:pt x="3809" y="25400"/>
                </a:lnTo>
                <a:lnTo>
                  <a:pt x="3809" y="26669"/>
                </a:lnTo>
                <a:lnTo>
                  <a:pt x="5079" y="27939"/>
                </a:lnTo>
                <a:lnTo>
                  <a:pt x="6350" y="29210"/>
                </a:lnTo>
                <a:lnTo>
                  <a:pt x="7619" y="30480"/>
                </a:lnTo>
                <a:lnTo>
                  <a:pt x="8889" y="30480"/>
                </a:lnTo>
                <a:lnTo>
                  <a:pt x="8889" y="31750"/>
                </a:lnTo>
                <a:lnTo>
                  <a:pt x="10159" y="31750"/>
                </a:lnTo>
                <a:lnTo>
                  <a:pt x="11429" y="31750"/>
                </a:lnTo>
                <a:lnTo>
                  <a:pt x="11429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5239" y="33019"/>
                </a:lnTo>
                <a:lnTo>
                  <a:pt x="16509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20319" y="33019"/>
                </a:lnTo>
                <a:lnTo>
                  <a:pt x="22859" y="33019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0480"/>
                </a:lnTo>
                <a:lnTo>
                  <a:pt x="27939" y="30480"/>
                </a:lnTo>
                <a:lnTo>
                  <a:pt x="27939" y="29210"/>
                </a:lnTo>
                <a:lnTo>
                  <a:pt x="29209" y="29210"/>
                </a:lnTo>
                <a:lnTo>
                  <a:pt x="29209" y="27939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6669"/>
                </a:lnTo>
                <a:lnTo>
                  <a:pt x="31750" y="25400"/>
                </a:lnTo>
                <a:lnTo>
                  <a:pt x="31750" y="24130"/>
                </a:lnTo>
                <a:lnTo>
                  <a:pt x="33019" y="24130"/>
                </a:lnTo>
                <a:lnTo>
                  <a:pt x="33019" y="22860"/>
                </a:lnTo>
                <a:lnTo>
                  <a:pt x="33019" y="21589"/>
                </a:lnTo>
                <a:lnTo>
                  <a:pt x="34289" y="20319"/>
                </a:lnTo>
                <a:lnTo>
                  <a:pt x="3428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377179" y="33083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0320" y="0"/>
                </a:moveTo>
                <a:lnTo>
                  <a:pt x="13970" y="0"/>
                </a:lnTo>
                <a:lnTo>
                  <a:pt x="6350" y="3810"/>
                </a:lnTo>
                <a:lnTo>
                  <a:pt x="3810" y="6350"/>
                </a:lnTo>
                <a:lnTo>
                  <a:pt x="0" y="13970"/>
                </a:lnTo>
                <a:lnTo>
                  <a:pt x="0" y="20320"/>
                </a:lnTo>
                <a:lnTo>
                  <a:pt x="3810" y="27939"/>
                </a:lnTo>
                <a:lnTo>
                  <a:pt x="6350" y="30479"/>
                </a:lnTo>
                <a:lnTo>
                  <a:pt x="13970" y="34289"/>
                </a:lnTo>
                <a:lnTo>
                  <a:pt x="20320" y="34289"/>
                </a:lnTo>
                <a:lnTo>
                  <a:pt x="27940" y="30479"/>
                </a:lnTo>
                <a:lnTo>
                  <a:pt x="30480" y="27939"/>
                </a:lnTo>
                <a:lnTo>
                  <a:pt x="34290" y="20320"/>
                </a:lnTo>
                <a:lnTo>
                  <a:pt x="34290" y="13970"/>
                </a:lnTo>
                <a:lnTo>
                  <a:pt x="30480" y="6350"/>
                </a:lnTo>
                <a:lnTo>
                  <a:pt x="27940" y="3810"/>
                </a:lnTo>
                <a:lnTo>
                  <a:pt x="20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372100" y="33032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3020" y="16509"/>
                </a:moveTo>
                <a:lnTo>
                  <a:pt x="33020" y="15239"/>
                </a:lnTo>
                <a:lnTo>
                  <a:pt x="33020" y="13969"/>
                </a:lnTo>
                <a:lnTo>
                  <a:pt x="33020" y="12700"/>
                </a:lnTo>
                <a:lnTo>
                  <a:pt x="33020" y="11429"/>
                </a:lnTo>
                <a:lnTo>
                  <a:pt x="31750" y="10159"/>
                </a:lnTo>
                <a:lnTo>
                  <a:pt x="31750" y="8889"/>
                </a:lnTo>
                <a:lnTo>
                  <a:pt x="30479" y="7619"/>
                </a:lnTo>
                <a:lnTo>
                  <a:pt x="30479" y="6350"/>
                </a:lnTo>
                <a:lnTo>
                  <a:pt x="29210" y="6350"/>
                </a:lnTo>
                <a:lnTo>
                  <a:pt x="29210" y="5079"/>
                </a:lnTo>
                <a:lnTo>
                  <a:pt x="27939" y="3809"/>
                </a:lnTo>
                <a:lnTo>
                  <a:pt x="26670" y="3809"/>
                </a:lnTo>
                <a:lnTo>
                  <a:pt x="26670" y="2539"/>
                </a:lnTo>
                <a:lnTo>
                  <a:pt x="25400" y="2539"/>
                </a:lnTo>
                <a:lnTo>
                  <a:pt x="24129" y="1269"/>
                </a:lnTo>
                <a:lnTo>
                  <a:pt x="22860" y="1269"/>
                </a:lnTo>
                <a:lnTo>
                  <a:pt x="21589" y="0"/>
                </a:lnTo>
                <a:lnTo>
                  <a:pt x="20320" y="0"/>
                </a:lnTo>
                <a:lnTo>
                  <a:pt x="19050" y="0"/>
                </a:lnTo>
                <a:lnTo>
                  <a:pt x="11429" y="0"/>
                </a:lnTo>
                <a:lnTo>
                  <a:pt x="10160" y="1269"/>
                </a:lnTo>
                <a:lnTo>
                  <a:pt x="8889" y="1269"/>
                </a:lnTo>
                <a:lnTo>
                  <a:pt x="7620" y="2539"/>
                </a:lnTo>
                <a:lnTo>
                  <a:pt x="6350" y="2539"/>
                </a:lnTo>
                <a:lnTo>
                  <a:pt x="6350" y="3809"/>
                </a:lnTo>
                <a:lnTo>
                  <a:pt x="5079" y="3809"/>
                </a:lnTo>
                <a:lnTo>
                  <a:pt x="5079" y="5079"/>
                </a:lnTo>
                <a:lnTo>
                  <a:pt x="3810" y="6350"/>
                </a:lnTo>
                <a:lnTo>
                  <a:pt x="2539" y="6350"/>
                </a:lnTo>
                <a:lnTo>
                  <a:pt x="2539" y="7619"/>
                </a:lnTo>
                <a:lnTo>
                  <a:pt x="1270" y="8889"/>
                </a:lnTo>
                <a:lnTo>
                  <a:pt x="1270" y="10159"/>
                </a:lnTo>
                <a:lnTo>
                  <a:pt x="0" y="11429"/>
                </a:lnTo>
                <a:lnTo>
                  <a:pt x="0" y="11429"/>
                </a:lnTo>
                <a:lnTo>
                  <a:pt x="0" y="13969"/>
                </a:lnTo>
                <a:lnTo>
                  <a:pt x="0" y="16509"/>
                </a:lnTo>
                <a:lnTo>
                  <a:pt x="0" y="19050"/>
                </a:lnTo>
                <a:lnTo>
                  <a:pt x="0" y="21589"/>
                </a:lnTo>
                <a:lnTo>
                  <a:pt x="0" y="22859"/>
                </a:lnTo>
                <a:lnTo>
                  <a:pt x="1270" y="22859"/>
                </a:lnTo>
                <a:lnTo>
                  <a:pt x="1270" y="24129"/>
                </a:lnTo>
                <a:lnTo>
                  <a:pt x="1270" y="25400"/>
                </a:lnTo>
                <a:lnTo>
                  <a:pt x="2539" y="25400"/>
                </a:lnTo>
                <a:lnTo>
                  <a:pt x="2539" y="26669"/>
                </a:lnTo>
                <a:lnTo>
                  <a:pt x="3810" y="27939"/>
                </a:lnTo>
                <a:lnTo>
                  <a:pt x="5079" y="27939"/>
                </a:lnTo>
                <a:lnTo>
                  <a:pt x="5079" y="29209"/>
                </a:lnTo>
                <a:lnTo>
                  <a:pt x="6350" y="30479"/>
                </a:lnTo>
                <a:lnTo>
                  <a:pt x="7620" y="30479"/>
                </a:lnTo>
                <a:lnTo>
                  <a:pt x="8889" y="31750"/>
                </a:lnTo>
                <a:lnTo>
                  <a:pt x="10160" y="31750"/>
                </a:lnTo>
                <a:lnTo>
                  <a:pt x="10160" y="33019"/>
                </a:lnTo>
                <a:lnTo>
                  <a:pt x="12700" y="33019"/>
                </a:lnTo>
                <a:lnTo>
                  <a:pt x="15239" y="33019"/>
                </a:lnTo>
                <a:lnTo>
                  <a:pt x="16510" y="33019"/>
                </a:lnTo>
                <a:lnTo>
                  <a:pt x="17779" y="33019"/>
                </a:lnTo>
                <a:lnTo>
                  <a:pt x="20320" y="33019"/>
                </a:lnTo>
                <a:lnTo>
                  <a:pt x="22860" y="33019"/>
                </a:lnTo>
                <a:lnTo>
                  <a:pt x="22860" y="31750"/>
                </a:lnTo>
                <a:lnTo>
                  <a:pt x="24129" y="31750"/>
                </a:lnTo>
                <a:lnTo>
                  <a:pt x="25400" y="30479"/>
                </a:lnTo>
                <a:lnTo>
                  <a:pt x="26670" y="30479"/>
                </a:lnTo>
                <a:lnTo>
                  <a:pt x="27939" y="29209"/>
                </a:lnTo>
                <a:lnTo>
                  <a:pt x="29210" y="27939"/>
                </a:lnTo>
                <a:lnTo>
                  <a:pt x="29210" y="26669"/>
                </a:lnTo>
                <a:lnTo>
                  <a:pt x="30479" y="26669"/>
                </a:lnTo>
                <a:lnTo>
                  <a:pt x="30479" y="25400"/>
                </a:lnTo>
                <a:lnTo>
                  <a:pt x="31750" y="25400"/>
                </a:lnTo>
                <a:lnTo>
                  <a:pt x="31750" y="24129"/>
                </a:lnTo>
                <a:lnTo>
                  <a:pt x="31750" y="22859"/>
                </a:lnTo>
                <a:lnTo>
                  <a:pt x="33020" y="22859"/>
                </a:lnTo>
                <a:lnTo>
                  <a:pt x="33020" y="21589"/>
                </a:lnTo>
                <a:lnTo>
                  <a:pt x="33020" y="20319"/>
                </a:lnTo>
                <a:lnTo>
                  <a:pt x="33020" y="19050"/>
                </a:lnTo>
                <a:lnTo>
                  <a:pt x="33020" y="17779"/>
                </a:lnTo>
                <a:lnTo>
                  <a:pt x="33020" y="1650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566098" y="3085788"/>
            <a:ext cx="155251" cy="148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495290" y="290957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22860" y="0"/>
                </a:moveTo>
                <a:lnTo>
                  <a:pt x="11430" y="0"/>
                </a:lnTo>
                <a:lnTo>
                  <a:pt x="8889" y="1269"/>
                </a:lnTo>
                <a:lnTo>
                  <a:pt x="6350" y="3809"/>
                </a:lnTo>
                <a:lnTo>
                  <a:pt x="3810" y="5079"/>
                </a:lnTo>
                <a:lnTo>
                  <a:pt x="0" y="12700"/>
                </a:lnTo>
                <a:lnTo>
                  <a:pt x="0" y="19050"/>
                </a:lnTo>
                <a:lnTo>
                  <a:pt x="1270" y="21589"/>
                </a:lnTo>
                <a:lnTo>
                  <a:pt x="2539" y="25400"/>
                </a:lnTo>
                <a:lnTo>
                  <a:pt x="3810" y="27939"/>
                </a:lnTo>
                <a:lnTo>
                  <a:pt x="13970" y="33019"/>
                </a:lnTo>
                <a:lnTo>
                  <a:pt x="20320" y="33019"/>
                </a:lnTo>
                <a:lnTo>
                  <a:pt x="30480" y="27939"/>
                </a:lnTo>
                <a:lnTo>
                  <a:pt x="31750" y="25400"/>
                </a:lnTo>
                <a:lnTo>
                  <a:pt x="33020" y="21589"/>
                </a:lnTo>
                <a:lnTo>
                  <a:pt x="34289" y="19050"/>
                </a:lnTo>
                <a:lnTo>
                  <a:pt x="34289" y="12700"/>
                </a:lnTo>
                <a:lnTo>
                  <a:pt x="30480" y="5079"/>
                </a:lnTo>
                <a:lnTo>
                  <a:pt x="27939" y="3809"/>
                </a:lnTo>
                <a:lnTo>
                  <a:pt x="25400" y="1269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490209" y="290322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33019" y="16509"/>
                </a:moveTo>
                <a:lnTo>
                  <a:pt x="33019" y="15239"/>
                </a:lnTo>
                <a:lnTo>
                  <a:pt x="33019" y="13969"/>
                </a:lnTo>
                <a:lnTo>
                  <a:pt x="33019" y="12700"/>
                </a:lnTo>
                <a:lnTo>
                  <a:pt x="33019" y="11429"/>
                </a:lnTo>
                <a:lnTo>
                  <a:pt x="31750" y="10159"/>
                </a:lnTo>
                <a:lnTo>
                  <a:pt x="31750" y="8889"/>
                </a:lnTo>
                <a:lnTo>
                  <a:pt x="30479" y="7619"/>
                </a:lnTo>
                <a:lnTo>
                  <a:pt x="30479" y="6350"/>
                </a:lnTo>
                <a:lnTo>
                  <a:pt x="29210" y="6350"/>
                </a:lnTo>
                <a:lnTo>
                  <a:pt x="29210" y="5079"/>
                </a:lnTo>
                <a:lnTo>
                  <a:pt x="27939" y="5079"/>
                </a:lnTo>
                <a:lnTo>
                  <a:pt x="27939" y="3809"/>
                </a:lnTo>
                <a:lnTo>
                  <a:pt x="26669" y="3809"/>
                </a:lnTo>
                <a:lnTo>
                  <a:pt x="26669" y="2539"/>
                </a:lnTo>
                <a:lnTo>
                  <a:pt x="25400" y="2539"/>
                </a:lnTo>
                <a:lnTo>
                  <a:pt x="24129" y="2539"/>
                </a:lnTo>
                <a:lnTo>
                  <a:pt x="24129" y="1269"/>
                </a:lnTo>
                <a:lnTo>
                  <a:pt x="22860" y="1269"/>
                </a:lnTo>
                <a:lnTo>
                  <a:pt x="21589" y="1269"/>
                </a:lnTo>
                <a:lnTo>
                  <a:pt x="21589" y="0"/>
                </a:lnTo>
                <a:lnTo>
                  <a:pt x="12700" y="0"/>
                </a:lnTo>
                <a:lnTo>
                  <a:pt x="11429" y="1269"/>
                </a:lnTo>
                <a:lnTo>
                  <a:pt x="10160" y="1269"/>
                </a:lnTo>
                <a:lnTo>
                  <a:pt x="888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7619" y="2539"/>
                </a:lnTo>
                <a:lnTo>
                  <a:pt x="2539" y="7619"/>
                </a:lnTo>
                <a:lnTo>
                  <a:pt x="2539" y="8889"/>
                </a:lnTo>
                <a:lnTo>
                  <a:pt x="1269" y="10159"/>
                </a:lnTo>
                <a:lnTo>
                  <a:pt x="1269" y="11429"/>
                </a:lnTo>
                <a:lnTo>
                  <a:pt x="0" y="11429"/>
                </a:lnTo>
                <a:lnTo>
                  <a:pt x="0" y="12700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19050"/>
                </a:lnTo>
                <a:lnTo>
                  <a:pt x="0" y="20319"/>
                </a:lnTo>
                <a:lnTo>
                  <a:pt x="0" y="21589"/>
                </a:lnTo>
                <a:lnTo>
                  <a:pt x="1269" y="22859"/>
                </a:lnTo>
                <a:lnTo>
                  <a:pt x="1269" y="24129"/>
                </a:lnTo>
                <a:lnTo>
                  <a:pt x="2539" y="25400"/>
                </a:lnTo>
                <a:lnTo>
                  <a:pt x="2539" y="26669"/>
                </a:lnTo>
                <a:lnTo>
                  <a:pt x="3810" y="26669"/>
                </a:lnTo>
                <a:lnTo>
                  <a:pt x="3810" y="27939"/>
                </a:lnTo>
                <a:lnTo>
                  <a:pt x="5079" y="29209"/>
                </a:lnTo>
                <a:lnTo>
                  <a:pt x="6350" y="29209"/>
                </a:lnTo>
                <a:lnTo>
                  <a:pt x="6350" y="30479"/>
                </a:lnTo>
                <a:lnTo>
                  <a:pt x="7619" y="30479"/>
                </a:lnTo>
                <a:lnTo>
                  <a:pt x="7619" y="31750"/>
                </a:lnTo>
                <a:lnTo>
                  <a:pt x="8889" y="31750"/>
                </a:lnTo>
                <a:lnTo>
                  <a:pt x="10160" y="33019"/>
                </a:lnTo>
                <a:lnTo>
                  <a:pt x="11429" y="33019"/>
                </a:lnTo>
                <a:lnTo>
                  <a:pt x="12700" y="33019"/>
                </a:lnTo>
                <a:lnTo>
                  <a:pt x="13969" y="34289"/>
                </a:lnTo>
                <a:lnTo>
                  <a:pt x="15239" y="34289"/>
                </a:lnTo>
                <a:lnTo>
                  <a:pt x="16510" y="34289"/>
                </a:lnTo>
                <a:lnTo>
                  <a:pt x="19050" y="34289"/>
                </a:lnTo>
                <a:lnTo>
                  <a:pt x="20319" y="34289"/>
                </a:lnTo>
                <a:lnTo>
                  <a:pt x="21589" y="33019"/>
                </a:lnTo>
                <a:lnTo>
                  <a:pt x="22860" y="33019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29209"/>
                </a:lnTo>
                <a:lnTo>
                  <a:pt x="29210" y="29209"/>
                </a:lnTo>
                <a:lnTo>
                  <a:pt x="29210" y="27939"/>
                </a:lnTo>
                <a:lnTo>
                  <a:pt x="30479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2859"/>
                </a:lnTo>
                <a:lnTo>
                  <a:pt x="33019" y="21589"/>
                </a:lnTo>
                <a:lnTo>
                  <a:pt x="33019" y="20319"/>
                </a:lnTo>
                <a:lnTo>
                  <a:pt x="33019" y="19050"/>
                </a:lnTo>
                <a:lnTo>
                  <a:pt x="33019" y="17779"/>
                </a:lnTo>
                <a:lnTo>
                  <a:pt x="33019" y="1650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631179" y="39509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1590" y="0"/>
                </a:moveTo>
                <a:lnTo>
                  <a:pt x="10160" y="0"/>
                </a:lnTo>
                <a:lnTo>
                  <a:pt x="7620" y="1269"/>
                </a:lnTo>
                <a:lnTo>
                  <a:pt x="1270" y="7619"/>
                </a:lnTo>
                <a:lnTo>
                  <a:pt x="0" y="10159"/>
                </a:lnTo>
                <a:lnTo>
                  <a:pt x="0" y="21589"/>
                </a:lnTo>
                <a:lnTo>
                  <a:pt x="1270" y="25399"/>
                </a:lnTo>
                <a:lnTo>
                  <a:pt x="5080" y="29209"/>
                </a:lnTo>
                <a:lnTo>
                  <a:pt x="7620" y="30479"/>
                </a:lnTo>
                <a:lnTo>
                  <a:pt x="10160" y="33019"/>
                </a:lnTo>
                <a:lnTo>
                  <a:pt x="21590" y="33019"/>
                </a:lnTo>
                <a:lnTo>
                  <a:pt x="25400" y="30479"/>
                </a:lnTo>
                <a:lnTo>
                  <a:pt x="26670" y="29209"/>
                </a:lnTo>
                <a:lnTo>
                  <a:pt x="29210" y="27939"/>
                </a:lnTo>
                <a:lnTo>
                  <a:pt x="30480" y="25399"/>
                </a:lnTo>
                <a:lnTo>
                  <a:pt x="31750" y="21589"/>
                </a:lnTo>
                <a:lnTo>
                  <a:pt x="33020" y="19049"/>
                </a:lnTo>
                <a:lnTo>
                  <a:pt x="33020" y="13969"/>
                </a:lnTo>
                <a:lnTo>
                  <a:pt x="31750" y="10159"/>
                </a:lnTo>
                <a:lnTo>
                  <a:pt x="29210" y="5079"/>
                </a:lnTo>
                <a:lnTo>
                  <a:pt x="26670" y="3809"/>
                </a:lnTo>
                <a:lnTo>
                  <a:pt x="25400" y="1269"/>
                </a:lnTo>
                <a:lnTo>
                  <a:pt x="215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624829" y="394462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90" y="17779"/>
                </a:moveTo>
                <a:lnTo>
                  <a:pt x="34290" y="16509"/>
                </a:lnTo>
                <a:lnTo>
                  <a:pt x="34290" y="15239"/>
                </a:lnTo>
                <a:lnTo>
                  <a:pt x="33020" y="13969"/>
                </a:lnTo>
                <a:lnTo>
                  <a:pt x="33020" y="12699"/>
                </a:lnTo>
                <a:lnTo>
                  <a:pt x="33020" y="11429"/>
                </a:lnTo>
                <a:lnTo>
                  <a:pt x="33020" y="10159"/>
                </a:lnTo>
                <a:lnTo>
                  <a:pt x="31750" y="10159"/>
                </a:lnTo>
                <a:lnTo>
                  <a:pt x="31750" y="8889"/>
                </a:lnTo>
                <a:lnTo>
                  <a:pt x="31750" y="7619"/>
                </a:lnTo>
                <a:lnTo>
                  <a:pt x="30480" y="7619"/>
                </a:lnTo>
                <a:lnTo>
                  <a:pt x="30480" y="6349"/>
                </a:lnTo>
                <a:lnTo>
                  <a:pt x="29210" y="5079"/>
                </a:lnTo>
                <a:lnTo>
                  <a:pt x="27940" y="3809"/>
                </a:lnTo>
                <a:lnTo>
                  <a:pt x="26670" y="3809"/>
                </a:lnTo>
                <a:lnTo>
                  <a:pt x="26670" y="2539"/>
                </a:lnTo>
                <a:lnTo>
                  <a:pt x="25400" y="2539"/>
                </a:lnTo>
                <a:lnTo>
                  <a:pt x="24130" y="1269"/>
                </a:lnTo>
                <a:lnTo>
                  <a:pt x="22860" y="1269"/>
                </a:lnTo>
                <a:lnTo>
                  <a:pt x="21590" y="1269"/>
                </a:lnTo>
                <a:lnTo>
                  <a:pt x="21590" y="0"/>
                </a:lnTo>
                <a:lnTo>
                  <a:pt x="12700" y="0"/>
                </a:lnTo>
                <a:lnTo>
                  <a:pt x="11430" y="1269"/>
                </a:lnTo>
                <a:lnTo>
                  <a:pt x="10160" y="1269"/>
                </a:lnTo>
                <a:lnTo>
                  <a:pt x="8890" y="2539"/>
                </a:lnTo>
                <a:lnTo>
                  <a:pt x="7620" y="2539"/>
                </a:lnTo>
                <a:lnTo>
                  <a:pt x="6350" y="3809"/>
                </a:lnTo>
                <a:lnTo>
                  <a:pt x="2540" y="7619"/>
                </a:lnTo>
                <a:lnTo>
                  <a:pt x="2540" y="8889"/>
                </a:lnTo>
                <a:lnTo>
                  <a:pt x="2540" y="10159"/>
                </a:lnTo>
                <a:lnTo>
                  <a:pt x="1270" y="10159"/>
                </a:lnTo>
                <a:lnTo>
                  <a:pt x="1270" y="11429"/>
                </a:lnTo>
                <a:lnTo>
                  <a:pt x="1270" y="12699"/>
                </a:lnTo>
                <a:lnTo>
                  <a:pt x="0" y="12699"/>
                </a:lnTo>
                <a:lnTo>
                  <a:pt x="0" y="13969"/>
                </a:lnTo>
                <a:lnTo>
                  <a:pt x="0" y="17779"/>
                </a:lnTo>
                <a:lnTo>
                  <a:pt x="0" y="20319"/>
                </a:lnTo>
                <a:lnTo>
                  <a:pt x="0" y="21589"/>
                </a:lnTo>
                <a:lnTo>
                  <a:pt x="1270" y="21589"/>
                </a:lnTo>
                <a:lnTo>
                  <a:pt x="1270" y="22859"/>
                </a:lnTo>
                <a:lnTo>
                  <a:pt x="1270" y="24129"/>
                </a:lnTo>
                <a:lnTo>
                  <a:pt x="2540" y="24129"/>
                </a:lnTo>
                <a:lnTo>
                  <a:pt x="2540" y="25399"/>
                </a:lnTo>
                <a:lnTo>
                  <a:pt x="2540" y="26669"/>
                </a:lnTo>
                <a:lnTo>
                  <a:pt x="3810" y="26669"/>
                </a:lnTo>
                <a:lnTo>
                  <a:pt x="3810" y="27939"/>
                </a:lnTo>
                <a:lnTo>
                  <a:pt x="5080" y="29209"/>
                </a:lnTo>
                <a:lnTo>
                  <a:pt x="6350" y="29209"/>
                </a:lnTo>
                <a:lnTo>
                  <a:pt x="6350" y="30479"/>
                </a:lnTo>
                <a:lnTo>
                  <a:pt x="7620" y="30479"/>
                </a:lnTo>
                <a:lnTo>
                  <a:pt x="7620" y="31749"/>
                </a:lnTo>
                <a:lnTo>
                  <a:pt x="8890" y="31749"/>
                </a:lnTo>
                <a:lnTo>
                  <a:pt x="10160" y="31749"/>
                </a:lnTo>
                <a:lnTo>
                  <a:pt x="10160" y="33019"/>
                </a:lnTo>
                <a:lnTo>
                  <a:pt x="11430" y="33019"/>
                </a:lnTo>
                <a:lnTo>
                  <a:pt x="12700" y="33019"/>
                </a:lnTo>
                <a:lnTo>
                  <a:pt x="13970" y="34289"/>
                </a:lnTo>
                <a:lnTo>
                  <a:pt x="15240" y="34289"/>
                </a:lnTo>
                <a:lnTo>
                  <a:pt x="16510" y="34289"/>
                </a:lnTo>
                <a:lnTo>
                  <a:pt x="19050" y="34289"/>
                </a:lnTo>
                <a:lnTo>
                  <a:pt x="20320" y="34289"/>
                </a:lnTo>
                <a:lnTo>
                  <a:pt x="21590" y="33019"/>
                </a:lnTo>
                <a:lnTo>
                  <a:pt x="22860" y="33019"/>
                </a:lnTo>
                <a:lnTo>
                  <a:pt x="24130" y="33019"/>
                </a:lnTo>
                <a:lnTo>
                  <a:pt x="24130" y="31749"/>
                </a:lnTo>
                <a:lnTo>
                  <a:pt x="25400" y="31749"/>
                </a:lnTo>
                <a:lnTo>
                  <a:pt x="26670" y="31749"/>
                </a:lnTo>
                <a:lnTo>
                  <a:pt x="26670" y="30479"/>
                </a:lnTo>
                <a:lnTo>
                  <a:pt x="27940" y="29209"/>
                </a:lnTo>
                <a:lnTo>
                  <a:pt x="29210" y="29209"/>
                </a:lnTo>
                <a:lnTo>
                  <a:pt x="30480" y="27939"/>
                </a:lnTo>
                <a:lnTo>
                  <a:pt x="30480" y="26669"/>
                </a:lnTo>
                <a:lnTo>
                  <a:pt x="31750" y="26669"/>
                </a:lnTo>
                <a:lnTo>
                  <a:pt x="31750" y="25399"/>
                </a:lnTo>
                <a:lnTo>
                  <a:pt x="31750" y="24129"/>
                </a:lnTo>
                <a:lnTo>
                  <a:pt x="33020" y="24129"/>
                </a:lnTo>
                <a:lnTo>
                  <a:pt x="33020" y="22859"/>
                </a:lnTo>
                <a:lnTo>
                  <a:pt x="33020" y="21589"/>
                </a:lnTo>
                <a:lnTo>
                  <a:pt x="33020" y="20319"/>
                </a:lnTo>
                <a:lnTo>
                  <a:pt x="34290" y="19049"/>
                </a:lnTo>
                <a:lnTo>
                  <a:pt x="34290" y="1777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039359" y="43497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0319" y="0"/>
                </a:moveTo>
                <a:lnTo>
                  <a:pt x="13969" y="0"/>
                </a:lnTo>
                <a:lnTo>
                  <a:pt x="8889" y="2539"/>
                </a:lnTo>
                <a:lnTo>
                  <a:pt x="6350" y="5080"/>
                </a:lnTo>
                <a:lnTo>
                  <a:pt x="3810" y="6350"/>
                </a:lnTo>
                <a:lnTo>
                  <a:pt x="0" y="13969"/>
                </a:lnTo>
                <a:lnTo>
                  <a:pt x="0" y="20319"/>
                </a:lnTo>
                <a:lnTo>
                  <a:pt x="3810" y="27939"/>
                </a:lnTo>
                <a:lnTo>
                  <a:pt x="6350" y="30480"/>
                </a:lnTo>
                <a:lnTo>
                  <a:pt x="13969" y="34289"/>
                </a:lnTo>
                <a:lnTo>
                  <a:pt x="20319" y="34289"/>
                </a:lnTo>
                <a:lnTo>
                  <a:pt x="27939" y="30480"/>
                </a:lnTo>
                <a:lnTo>
                  <a:pt x="30479" y="27939"/>
                </a:lnTo>
                <a:lnTo>
                  <a:pt x="34289" y="20319"/>
                </a:lnTo>
                <a:lnTo>
                  <a:pt x="34289" y="13969"/>
                </a:lnTo>
                <a:lnTo>
                  <a:pt x="30479" y="6350"/>
                </a:lnTo>
                <a:lnTo>
                  <a:pt x="27939" y="5080"/>
                </a:lnTo>
                <a:lnTo>
                  <a:pt x="25400" y="2539"/>
                </a:lnTo>
                <a:lnTo>
                  <a:pt x="20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034279" y="434467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34290" y="16509"/>
                </a:moveTo>
                <a:lnTo>
                  <a:pt x="34290" y="15239"/>
                </a:lnTo>
                <a:lnTo>
                  <a:pt x="33020" y="13969"/>
                </a:lnTo>
                <a:lnTo>
                  <a:pt x="33020" y="12699"/>
                </a:lnTo>
                <a:lnTo>
                  <a:pt x="33020" y="11429"/>
                </a:lnTo>
                <a:lnTo>
                  <a:pt x="31750" y="10159"/>
                </a:lnTo>
                <a:lnTo>
                  <a:pt x="31750" y="8889"/>
                </a:lnTo>
                <a:lnTo>
                  <a:pt x="31750" y="7619"/>
                </a:lnTo>
                <a:lnTo>
                  <a:pt x="30480" y="7619"/>
                </a:lnTo>
                <a:lnTo>
                  <a:pt x="30480" y="6349"/>
                </a:lnTo>
                <a:lnTo>
                  <a:pt x="29210" y="6349"/>
                </a:lnTo>
                <a:lnTo>
                  <a:pt x="29210" y="5079"/>
                </a:lnTo>
                <a:lnTo>
                  <a:pt x="27940" y="5079"/>
                </a:lnTo>
                <a:lnTo>
                  <a:pt x="27940" y="3809"/>
                </a:lnTo>
                <a:lnTo>
                  <a:pt x="26670" y="3809"/>
                </a:lnTo>
                <a:lnTo>
                  <a:pt x="26670" y="2539"/>
                </a:lnTo>
                <a:lnTo>
                  <a:pt x="25400" y="2539"/>
                </a:lnTo>
                <a:lnTo>
                  <a:pt x="24130" y="1269"/>
                </a:lnTo>
                <a:lnTo>
                  <a:pt x="22860" y="1269"/>
                </a:lnTo>
                <a:lnTo>
                  <a:pt x="21590" y="0"/>
                </a:lnTo>
                <a:lnTo>
                  <a:pt x="20320" y="0"/>
                </a:lnTo>
                <a:lnTo>
                  <a:pt x="11430" y="0"/>
                </a:lnTo>
                <a:lnTo>
                  <a:pt x="10160" y="1269"/>
                </a:lnTo>
                <a:lnTo>
                  <a:pt x="8890" y="2539"/>
                </a:lnTo>
                <a:lnTo>
                  <a:pt x="7620" y="2539"/>
                </a:lnTo>
                <a:lnTo>
                  <a:pt x="6350" y="3809"/>
                </a:lnTo>
                <a:lnTo>
                  <a:pt x="5080" y="5079"/>
                </a:lnTo>
                <a:lnTo>
                  <a:pt x="3810" y="6349"/>
                </a:lnTo>
                <a:lnTo>
                  <a:pt x="3810" y="7619"/>
                </a:lnTo>
                <a:lnTo>
                  <a:pt x="2540" y="7619"/>
                </a:lnTo>
                <a:lnTo>
                  <a:pt x="2540" y="8889"/>
                </a:lnTo>
                <a:lnTo>
                  <a:pt x="1270" y="10159"/>
                </a:lnTo>
                <a:lnTo>
                  <a:pt x="1270" y="11429"/>
                </a:lnTo>
                <a:lnTo>
                  <a:pt x="0" y="12699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9049"/>
                </a:lnTo>
                <a:lnTo>
                  <a:pt x="0" y="21589"/>
                </a:lnTo>
                <a:lnTo>
                  <a:pt x="1270" y="21589"/>
                </a:lnTo>
                <a:lnTo>
                  <a:pt x="1270" y="22859"/>
                </a:lnTo>
                <a:lnTo>
                  <a:pt x="1270" y="24129"/>
                </a:lnTo>
                <a:lnTo>
                  <a:pt x="2540" y="25399"/>
                </a:lnTo>
                <a:lnTo>
                  <a:pt x="3810" y="26669"/>
                </a:lnTo>
                <a:lnTo>
                  <a:pt x="3810" y="27939"/>
                </a:lnTo>
                <a:lnTo>
                  <a:pt x="5080" y="29209"/>
                </a:lnTo>
                <a:lnTo>
                  <a:pt x="6350" y="29209"/>
                </a:lnTo>
                <a:lnTo>
                  <a:pt x="6350" y="30479"/>
                </a:lnTo>
                <a:lnTo>
                  <a:pt x="7620" y="30479"/>
                </a:lnTo>
                <a:lnTo>
                  <a:pt x="7620" y="31749"/>
                </a:lnTo>
                <a:lnTo>
                  <a:pt x="8890" y="31749"/>
                </a:lnTo>
                <a:lnTo>
                  <a:pt x="10160" y="31749"/>
                </a:lnTo>
                <a:lnTo>
                  <a:pt x="10160" y="33019"/>
                </a:lnTo>
                <a:lnTo>
                  <a:pt x="11430" y="33019"/>
                </a:lnTo>
                <a:lnTo>
                  <a:pt x="13970" y="33019"/>
                </a:lnTo>
                <a:lnTo>
                  <a:pt x="15240" y="33019"/>
                </a:lnTo>
                <a:lnTo>
                  <a:pt x="16510" y="33019"/>
                </a:lnTo>
                <a:lnTo>
                  <a:pt x="19050" y="33019"/>
                </a:lnTo>
                <a:lnTo>
                  <a:pt x="21590" y="33019"/>
                </a:lnTo>
                <a:lnTo>
                  <a:pt x="22860" y="33019"/>
                </a:lnTo>
                <a:lnTo>
                  <a:pt x="24130" y="31749"/>
                </a:lnTo>
                <a:lnTo>
                  <a:pt x="25400" y="31749"/>
                </a:lnTo>
                <a:lnTo>
                  <a:pt x="26670" y="30479"/>
                </a:lnTo>
                <a:lnTo>
                  <a:pt x="27940" y="29209"/>
                </a:lnTo>
                <a:lnTo>
                  <a:pt x="29210" y="29209"/>
                </a:lnTo>
                <a:lnTo>
                  <a:pt x="29210" y="27939"/>
                </a:lnTo>
                <a:lnTo>
                  <a:pt x="30480" y="26669"/>
                </a:lnTo>
                <a:lnTo>
                  <a:pt x="31750" y="25399"/>
                </a:lnTo>
                <a:lnTo>
                  <a:pt x="31750" y="24129"/>
                </a:lnTo>
                <a:lnTo>
                  <a:pt x="33020" y="22859"/>
                </a:lnTo>
                <a:lnTo>
                  <a:pt x="33020" y="21589"/>
                </a:lnTo>
                <a:lnTo>
                  <a:pt x="33020" y="20319"/>
                </a:lnTo>
                <a:lnTo>
                  <a:pt x="33020" y="19049"/>
                </a:lnTo>
                <a:lnTo>
                  <a:pt x="34290" y="19049"/>
                </a:lnTo>
                <a:lnTo>
                  <a:pt x="34290" y="17779"/>
                </a:lnTo>
                <a:lnTo>
                  <a:pt x="34290" y="1650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777229" y="344424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2860" y="0"/>
                </a:moveTo>
                <a:lnTo>
                  <a:pt x="11430" y="0"/>
                </a:lnTo>
                <a:lnTo>
                  <a:pt x="8890" y="1270"/>
                </a:lnTo>
                <a:lnTo>
                  <a:pt x="5080" y="3810"/>
                </a:lnTo>
                <a:lnTo>
                  <a:pt x="3810" y="5080"/>
                </a:lnTo>
                <a:lnTo>
                  <a:pt x="2540" y="7620"/>
                </a:lnTo>
                <a:lnTo>
                  <a:pt x="0" y="10160"/>
                </a:lnTo>
                <a:lnTo>
                  <a:pt x="0" y="21589"/>
                </a:lnTo>
                <a:lnTo>
                  <a:pt x="2540" y="24130"/>
                </a:lnTo>
                <a:lnTo>
                  <a:pt x="3810" y="27939"/>
                </a:lnTo>
                <a:lnTo>
                  <a:pt x="5080" y="29210"/>
                </a:lnTo>
                <a:lnTo>
                  <a:pt x="8890" y="30480"/>
                </a:lnTo>
                <a:lnTo>
                  <a:pt x="13970" y="33020"/>
                </a:lnTo>
                <a:lnTo>
                  <a:pt x="20320" y="33020"/>
                </a:lnTo>
                <a:lnTo>
                  <a:pt x="27940" y="29210"/>
                </a:lnTo>
                <a:lnTo>
                  <a:pt x="29210" y="27939"/>
                </a:lnTo>
                <a:lnTo>
                  <a:pt x="30480" y="24130"/>
                </a:lnTo>
                <a:lnTo>
                  <a:pt x="33020" y="21589"/>
                </a:lnTo>
                <a:lnTo>
                  <a:pt x="33020" y="10160"/>
                </a:lnTo>
                <a:lnTo>
                  <a:pt x="30480" y="7620"/>
                </a:lnTo>
                <a:lnTo>
                  <a:pt x="29210" y="5080"/>
                </a:lnTo>
                <a:lnTo>
                  <a:pt x="25400" y="1270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770879" y="34378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90" y="16510"/>
                </a:moveTo>
                <a:lnTo>
                  <a:pt x="34290" y="15239"/>
                </a:lnTo>
                <a:lnTo>
                  <a:pt x="34290" y="13970"/>
                </a:lnTo>
                <a:lnTo>
                  <a:pt x="34290" y="12700"/>
                </a:lnTo>
                <a:lnTo>
                  <a:pt x="33020" y="11430"/>
                </a:lnTo>
                <a:lnTo>
                  <a:pt x="33020" y="10160"/>
                </a:lnTo>
                <a:lnTo>
                  <a:pt x="31750" y="8889"/>
                </a:lnTo>
                <a:lnTo>
                  <a:pt x="31750" y="7620"/>
                </a:lnTo>
                <a:lnTo>
                  <a:pt x="30480" y="6350"/>
                </a:lnTo>
                <a:lnTo>
                  <a:pt x="29210" y="5080"/>
                </a:lnTo>
                <a:lnTo>
                  <a:pt x="27940" y="3810"/>
                </a:lnTo>
                <a:lnTo>
                  <a:pt x="26670" y="3810"/>
                </a:lnTo>
                <a:lnTo>
                  <a:pt x="26670" y="2539"/>
                </a:lnTo>
                <a:lnTo>
                  <a:pt x="25400" y="2539"/>
                </a:lnTo>
                <a:lnTo>
                  <a:pt x="24130" y="2539"/>
                </a:lnTo>
                <a:lnTo>
                  <a:pt x="24130" y="1270"/>
                </a:lnTo>
                <a:lnTo>
                  <a:pt x="22860" y="1270"/>
                </a:lnTo>
                <a:lnTo>
                  <a:pt x="21590" y="1270"/>
                </a:lnTo>
                <a:lnTo>
                  <a:pt x="20320" y="0"/>
                </a:lnTo>
                <a:lnTo>
                  <a:pt x="19050" y="0"/>
                </a:lnTo>
                <a:lnTo>
                  <a:pt x="13970" y="0"/>
                </a:lnTo>
                <a:lnTo>
                  <a:pt x="12700" y="1270"/>
                </a:lnTo>
                <a:lnTo>
                  <a:pt x="11430" y="1270"/>
                </a:lnTo>
                <a:lnTo>
                  <a:pt x="10160" y="1270"/>
                </a:lnTo>
                <a:lnTo>
                  <a:pt x="10160" y="2539"/>
                </a:lnTo>
                <a:lnTo>
                  <a:pt x="8890" y="2539"/>
                </a:lnTo>
                <a:lnTo>
                  <a:pt x="7620" y="2539"/>
                </a:lnTo>
                <a:lnTo>
                  <a:pt x="7620" y="3810"/>
                </a:lnTo>
                <a:lnTo>
                  <a:pt x="6350" y="3810"/>
                </a:lnTo>
                <a:lnTo>
                  <a:pt x="5080" y="5080"/>
                </a:lnTo>
                <a:lnTo>
                  <a:pt x="5080" y="6350"/>
                </a:lnTo>
                <a:lnTo>
                  <a:pt x="3810" y="6350"/>
                </a:lnTo>
                <a:lnTo>
                  <a:pt x="3810" y="7620"/>
                </a:lnTo>
                <a:lnTo>
                  <a:pt x="2540" y="7620"/>
                </a:lnTo>
                <a:lnTo>
                  <a:pt x="2540" y="8889"/>
                </a:lnTo>
                <a:lnTo>
                  <a:pt x="2540" y="10160"/>
                </a:lnTo>
                <a:lnTo>
                  <a:pt x="1270" y="10160"/>
                </a:lnTo>
                <a:lnTo>
                  <a:pt x="1270" y="11430"/>
                </a:lnTo>
                <a:lnTo>
                  <a:pt x="1270" y="12700"/>
                </a:lnTo>
                <a:lnTo>
                  <a:pt x="1270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1270" y="20320"/>
                </a:lnTo>
                <a:lnTo>
                  <a:pt x="1270" y="21589"/>
                </a:lnTo>
                <a:lnTo>
                  <a:pt x="1270" y="22860"/>
                </a:lnTo>
                <a:lnTo>
                  <a:pt x="1270" y="24130"/>
                </a:lnTo>
                <a:lnTo>
                  <a:pt x="2540" y="24130"/>
                </a:lnTo>
                <a:lnTo>
                  <a:pt x="2540" y="25400"/>
                </a:lnTo>
                <a:lnTo>
                  <a:pt x="3810" y="26670"/>
                </a:lnTo>
                <a:lnTo>
                  <a:pt x="3810" y="27939"/>
                </a:lnTo>
                <a:lnTo>
                  <a:pt x="5080" y="27939"/>
                </a:lnTo>
                <a:lnTo>
                  <a:pt x="5080" y="29210"/>
                </a:lnTo>
                <a:lnTo>
                  <a:pt x="6350" y="30480"/>
                </a:lnTo>
                <a:lnTo>
                  <a:pt x="7620" y="30480"/>
                </a:lnTo>
                <a:lnTo>
                  <a:pt x="7620" y="31750"/>
                </a:lnTo>
                <a:lnTo>
                  <a:pt x="8890" y="31750"/>
                </a:lnTo>
                <a:lnTo>
                  <a:pt x="10160" y="33020"/>
                </a:lnTo>
                <a:lnTo>
                  <a:pt x="11430" y="33020"/>
                </a:lnTo>
                <a:lnTo>
                  <a:pt x="12700" y="33020"/>
                </a:lnTo>
                <a:lnTo>
                  <a:pt x="13970" y="34289"/>
                </a:lnTo>
                <a:lnTo>
                  <a:pt x="15240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19050" y="34289"/>
                </a:lnTo>
                <a:lnTo>
                  <a:pt x="20320" y="34289"/>
                </a:lnTo>
                <a:lnTo>
                  <a:pt x="21590" y="33020"/>
                </a:lnTo>
                <a:lnTo>
                  <a:pt x="22860" y="33020"/>
                </a:lnTo>
                <a:lnTo>
                  <a:pt x="24130" y="33020"/>
                </a:lnTo>
                <a:lnTo>
                  <a:pt x="25400" y="31750"/>
                </a:lnTo>
                <a:lnTo>
                  <a:pt x="26670" y="31750"/>
                </a:lnTo>
                <a:lnTo>
                  <a:pt x="26670" y="30480"/>
                </a:lnTo>
                <a:lnTo>
                  <a:pt x="27940" y="30480"/>
                </a:lnTo>
                <a:lnTo>
                  <a:pt x="27940" y="30480"/>
                </a:lnTo>
                <a:lnTo>
                  <a:pt x="29210" y="29210"/>
                </a:lnTo>
                <a:lnTo>
                  <a:pt x="30480" y="27939"/>
                </a:lnTo>
                <a:lnTo>
                  <a:pt x="31750" y="26670"/>
                </a:lnTo>
                <a:lnTo>
                  <a:pt x="31750" y="25400"/>
                </a:lnTo>
                <a:lnTo>
                  <a:pt x="33020" y="24130"/>
                </a:lnTo>
                <a:lnTo>
                  <a:pt x="33020" y="22860"/>
                </a:lnTo>
                <a:lnTo>
                  <a:pt x="33020" y="21589"/>
                </a:lnTo>
                <a:lnTo>
                  <a:pt x="34290" y="21589"/>
                </a:lnTo>
                <a:lnTo>
                  <a:pt x="34290" y="20320"/>
                </a:lnTo>
                <a:lnTo>
                  <a:pt x="34290" y="19050"/>
                </a:lnTo>
                <a:lnTo>
                  <a:pt x="34290" y="17780"/>
                </a:lnTo>
                <a:lnTo>
                  <a:pt x="34290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478779" y="391667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0320" y="0"/>
                </a:moveTo>
                <a:lnTo>
                  <a:pt x="13970" y="0"/>
                </a:lnTo>
                <a:lnTo>
                  <a:pt x="6350" y="3810"/>
                </a:lnTo>
                <a:lnTo>
                  <a:pt x="3810" y="6350"/>
                </a:lnTo>
                <a:lnTo>
                  <a:pt x="0" y="13970"/>
                </a:lnTo>
                <a:lnTo>
                  <a:pt x="0" y="20320"/>
                </a:lnTo>
                <a:lnTo>
                  <a:pt x="3810" y="27940"/>
                </a:lnTo>
                <a:lnTo>
                  <a:pt x="6350" y="29210"/>
                </a:lnTo>
                <a:lnTo>
                  <a:pt x="8890" y="31750"/>
                </a:lnTo>
                <a:lnTo>
                  <a:pt x="11430" y="33020"/>
                </a:lnTo>
                <a:lnTo>
                  <a:pt x="22860" y="33020"/>
                </a:lnTo>
                <a:lnTo>
                  <a:pt x="25400" y="31750"/>
                </a:lnTo>
                <a:lnTo>
                  <a:pt x="27940" y="29210"/>
                </a:lnTo>
                <a:lnTo>
                  <a:pt x="30480" y="27940"/>
                </a:lnTo>
                <a:lnTo>
                  <a:pt x="33020" y="22860"/>
                </a:lnTo>
                <a:lnTo>
                  <a:pt x="33020" y="11430"/>
                </a:lnTo>
                <a:lnTo>
                  <a:pt x="30480" y="6350"/>
                </a:lnTo>
                <a:lnTo>
                  <a:pt x="27940" y="3810"/>
                </a:lnTo>
                <a:lnTo>
                  <a:pt x="20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473700" y="39116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3020" y="16510"/>
                </a:moveTo>
                <a:lnTo>
                  <a:pt x="33020" y="16510"/>
                </a:lnTo>
                <a:lnTo>
                  <a:pt x="33020" y="11430"/>
                </a:lnTo>
                <a:lnTo>
                  <a:pt x="31750" y="10160"/>
                </a:lnTo>
                <a:lnTo>
                  <a:pt x="31750" y="8889"/>
                </a:lnTo>
                <a:lnTo>
                  <a:pt x="30479" y="8889"/>
                </a:lnTo>
                <a:lnTo>
                  <a:pt x="30479" y="7619"/>
                </a:lnTo>
                <a:lnTo>
                  <a:pt x="30479" y="6350"/>
                </a:lnTo>
                <a:lnTo>
                  <a:pt x="29210" y="6350"/>
                </a:lnTo>
                <a:lnTo>
                  <a:pt x="29210" y="5080"/>
                </a:lnTo>
                <a:lnTo>
                  <a:pt x="27939" y="5080"/>
                </a:lnTo>
                <a:lnTo>
                  <a:pt x="26670" y="3810"/>
                </a:lnTo>
                <a:lnTo>
                  <a:pt x="26670" y="2539"/>
                </a:lnTo>
                <a:lnTo>
                  <a:pt x="25400" y="2539"/>
                </a:lnTo>
                <a:lnTo>
                  <a:pt x="24129" y="1269"/>
                </a:lnTo>
                <a:lnTo>
                  <a:pt x="22860" y="1269"/>
                </a:lnTo>
                <a:lnTo>
                  <a:pt x="22860" y="0"/>
                </a:lnTo>
                <a:lnTo>
                  <a:pt x="10160" y="0"/>
                </a:lnTo>
                <a:lnTo>
                  <a:pt x="10160" y="1269"/>
                </a:lnTo>
                <a:lnTo>
                  <a:pt x="8889" y="1269"/>
                </a:lnTo>
                <a:lnTo>
                  <a:pt x="7620" y="2539"/>
                </a:lnTo>
                <a:lnTo>
                  <a:pt x="6350" y="2539"/>
                </a:lnTo>
                <a:lnTo>
                  <a:pt x="5079" y="3810"/>
                </a:lnTo>
                <a:lnTo>
                  <a:pt x="5079" y="5080"/>
                </a:lnTo>
                <a:lnTo>
                  <a:pt x="3810" y="5080"/>
                </a:lnTo>
                <a:lnTo>
                  <a:pt x="2539" y="6350"/>
                </a:lnTo>
                <a:lnTo>
                  <a:pt x="1270" y="7619"/>
                </a:lnTo>
                <a:lnTo>
                  <a:pt x="1270" y="8889"/>
                </a:lnTo>
                <a:lnTo>
                  <a:pt x="1270" y="10160"/>
                </a:lnTo>
                <a:lnTo>
                  <a:pt x="0" y="10160"/>
                </a:lnTo>
                <a:lnTo>
                  <a:pt x="0" y="12700"/>
                </a:lnTo>
                <a:lnTo>
                  <a:pt x="0" y="15239"/>
                </a:lnTo>
                <a:lnTo>
                  <a:pt x="0" y="16510"/>
                </a:lnTo>
                <a:lnTo>
                  <a:pt x="0" y="17780"/>
                </a:lnTo>
                <a:lnTo>
                  <a:pt x="0" y="20319"/>
                </a:lnTo>
                <a:lnTo>
                  <a:pt x="0" y="22860"/>
                </a:lnTo>
                <a:lnTo>
                  <a:pt x="1270" y="22860"/>
                </a:lnTo>
                <a:lnTo>
                  <a:pt x="1270" y="24130"/>
                </a:lnTo>
                <a:lnTo>
                  <a:pt x="1270" y="25400"/>
                </a:lnTo>
                <a:lnTo>
                  <a:pt x="2539" y="26669"/>
                </a:lnTo>
                <a:lnTo>
                  <a:pt x="3810" y="27939"/>
                </a:lnTo>
                <a:lnTo>
                  <a:pt x="5079" y="29210"/>
                </a:lnTo>
                <a:lnTo>
                  <a:pt x="6350" y="29210"/>
                </a:lnTo>
                <a:lnTo>
                  <a:pt x="6350" y="30480"/>
                </a:lnTo>
                <a:lnTo>
                  <a:pt x="7620" y="30480"/>
                </a:lnTo>
                <a:lnTo>
                  <a:pt x="8889" y="31750"/>
                </a:lnTo>
                <a:lnTo>
                  <a:pt x="10160" y="31750"/>
                </a:lnTo>
                <a:lnTo>
                  <a:pt x="10160" y="33019"/>
                </a:lnTo>
                <a:lnTo>
                  <a:pt x="11429" y="33019"/>
                </a:lnTo>
                <a:lnTo>
                  <a:pt x="12700" y="33019"/>
                </a:lnTo>
                <a:lnTo>
                  <a:pt x="13970" y="33019"/>
                </a:lnTo>
                <a:lnTo>
                  <a:pt x="16510" y="33019"/>
                </a:lnTo>
                <a:lnTo>
                  <a:pt x="17779" y="33019"/>
                </a:lnTo>
                <a:lnTo>
                  <a:pt x="19050" y="33019"/>
                </a:lnTo>
                <a:lnTo>
                  <a:pt x="22860" y="33019"/>
                </a:lnTo>
                <a:lnTo>
                  <a:pt x="22860" y="31750"/>
                </a:lnTo>
                <a:lnTo>
                  <a:pt x="24129" y="31750"/>
                </a:lnTo>
                <a:lnTo>
                  <a:pt x="25400" y="30480"/>
                </a:lnTo>
                <a:lnTo>
                  <a:pt x="26670" y="29210"/>
                </a:lnTo>
                <a:lnTo>
                  <a:pt x="27939" y="29210"/>
                </a:lnTo>
                <a:lnTo>
                  <a:pt x="27939" y="27939"/>
                </a:lnTo>
                <a:lnTo>
                  <a:pt x="29210" y="27939"/>
                </a:lnTo>
                <a:lnTo>
                  <a:pt x="29210" y="26669"/>
                </a:lnTo>
                <a:lnTo>
                  <a:pt x="30479" y="26669"/>
                </a:lnTo>
                <a:lnTo>
                  <a:pt x="30479" y="25400"/>
                </a:lnTo>
                <a:lnTo>
                  <a:pt x="30479" y="2413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20" y="21589"/>
                </a:lnTo>
                <a:lnTo>
                  <a:pt x="33020" y="20319"/>
                </a:lnTo>
                <a:lnTo>
                  <a:pt x="33020" y="19050"/>
                </a:lnTo>
                <a:lnTo>
                  <a:pt x="33020" y="17780"/>
                </a:lnTo>
                <a:lnTo>
                  <a:pt x="33020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126678" y="3085788"/>
            <a:ext cx="115881" cy="42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360670" y="37706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2859" y="0"/>
                </a:moveTo>
                <a:lnTo>
                  <a:pt x="11429" y="0"/>
                </a:lnTo>
                <a:lnTo>
                  <a:pt x="8889" y="1270"/>
                </a:lnTo>
                <a:lnTo>
                  <a:pt x="5079" y="3810"/>
                </a:lnTo>
                <a:lnTo>
                  <a:pt x="3809" y="5080"/>
                </a:lnTo>
                <a:lnTo>
                  <a:pt x="2539" y="7620"/>
                </a:lnTo>
                <a:lnTo>
                  <a:pt x="0" y="11430"/>
                </a:lnTo>
                <a:lnTo>
                  <a:pt x="0" y="21590"/>
                </a:lnTo>
                <a:lnTo>
                  <a:pt x="2539" y="25400"/>
                </a:lnTo>
                <a:lnTo>
                  <a:pt x="3809" y="27940"/>
                </a:lnTo>
                <a:lnTo>
                  <a:pt x="5079" y="29210"/>
                </a:lnTo>
                <a:lnTo>
                  <a:pt x="8889" y="30480"/>
                </a:lnTo>
                <a:lnTo>
                  <a:pt x="11429" y="33020"/>
                </a:lnTo>
                <a:lnTo>
                  <a:pt x="22859" y="33020"/>
                </a:lnTo>
                <a:lnTo>
                  <a:pt x="25400" y="30480"/>
                </a:lnTo>
                <a:lnTo>
                  <a:pt x="27939" y="29210"/>
                </a:lnTo>
                <a:lnTo>
                  <a:pt x="29209" y="27940"/>
                </a:lnTo>
                <a:lnTo>
                  <a:pt x="30479" y="25400"/>
                </a:lnTo>
                <a:lnTo>
                  <a:pt x="33019" y="21590"/>
                </a:lnTo>
                <a:lnTo>
                  <a:pt x="33019" y="11430"/>
                </a:lnTo>
                <a:lnTo>
                  <a:pt x="30479" y="7620"/>
                </a:lnTo>
                <a:lnTo>
                  <a:pt x="29209" y="5080"/>
                </a:lnTo>
                <a:lnTo>
                  <a:pt x="25400" y="1270"/>
                </a:lnTo>
                <a:lnTo>
                  <a:pt x="22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355590" y="376427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33020" y="17780"/>
                </a:moveTo>
                <a:lnTo>
                  <a:pt x="33020" y="17780"/>
                </a:lnTo>
                <a:lnTo>
                  <a:pt x="33020" y="12700"/>
                </a:lnTo>
                <a:lnTo>
                  <a:pt x="31750" y="12700"/>
                </a:lnTo>
                <a:lnTo>
                  <a:pt x="31750" y="11430"/>
                </a:lnTo>
                <a:lnTo>
                  <a:pt x="31750" y="10160"/>
                </a:lnTo>
                <a:lnTo>
                  <a:pt x="30480" y="8890"/>
                </a:lnTo>
                <a:lnTo>
                  <a:pt x="30480" y="7620"/>
                </a:lnTo>
                <a:lnTo>
                  <a:pt x="29210" y="7620"/>
                </a:lnTo>
                <a:lnTo>
                  <a:pt x="29210" y="6350"/>
                </a:lnTo>
                <a:lnTo>
                  <a:pt x="27939" y="5080"/>
                </a:lnTo>
                <a:lnTo>
                  <a:pt x="26670" y="5080"/>
                </a:lnTo>
                <a:lnTo>
                  <a:pt x="26670" y="3810"/>
                </a:lnTo>
                <a:lnTo>
                  <a:pt x="25400" y="2540"/>
                </a:lnTo>
                <a:lnTo>
                  <a:pt x="24130" y="2540"/>
                </a:lnTo>
                <a:lnTo>
                  <a:pt x="22860" y="2540"/>
                </a:lnTo>
                <a:lnTo>
                  <a:pt x="21589" y="1270"/>
                </a:lnTo>
                <a:lnTo>
                  <a:pt x="20320" y="1270"/>
                </a:lnTo>
                <a:lnTo>
                  <a:pt x="19050" y="0"/>
                </a:lnTo>
                <a:lnTo>
                  <a:pt x="19050" y="0"/>
                </a:lnTo>
                <a:lnTo>
                  <a:pt x="12700" y="0"/>
                </a:lnTo>
                <a:lnTo>
                  <a:pt x="11430" y="1270"/>
                </a:lnTo>
                <a:lnTo>
                  <a:pt x="10160" y="1270"/>
                </a:lnTo>
                <a:lnTo>
                  <a:pt x="8889" y="2540"/>
                </a:lnTo>
                <a:lnTo>
                  <a:pt x="7620" y="2540"/>
                </a:lnTo>
                <a:lnTo>
                  <a:pt x="6350" y="2540"/>
                </a:lnTo>
                <a:lnTo>
                  <a:pt x="6350" y="3810"/>
                </a:lnTo>
                <a:lnTo>
                  <a:pt x="5080" y="5080"/>
                </a:lnTo>
                <a:lnTo>
                  <a:pt x="3810" y="5080"/>
                </a:lnTo>
                <a:lnTo>
                  <a:pt x="3810" y="6350"/>
                </a:lnTo>
                <a:lnTo>
                  <a:pt x="2539" y="7620"/>
                </a:lnTo>
                <a:lnTo>
                  <a:pt x="2539" y="8890"/>
                </a:lnTo>
                <a:lnTo>
                  <a:pt x="1270" y="8890"/>
                </a:lnTo>
                <a:lnTo>
                  <a:pt x="1270" y="10160"/>
                </a:lnTo>
                <a:lnTo>
                  <a:pt x="0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40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90"/>
                </a:lnTo>
                <a:lnTo>
                  <a:pt x="0" y="22860"/>
                </a:lnTo>
                <a:lnTo>
                  <a:pt x="1270" y="24130"/>
                </a:lnTo>
                <a:lnTo>
                  <a:pt x="1270" y="25400"/>
                </a:lnTo>
                <a:lnTo>
                  <a:pt x="2539" y="26670"/>
                </a:lnTo>
                <a:lnTo>
                  <a:pt x="2539" y="27940"/>
                </a:lnTo>
                <a:lnTo>
                  <a:pt x="3810" y="27940"/>
                </a:lnTo>
                <a:lnTo>
                  <a:pt x="3810" y="29210"/>
                </a:lnTo>
                <a:lnTo>
                  <a:pt x="5080" y="29210"/>
                </a:lnTo>
                <a:lnTo>
                  <a:pt x="5080" y="30480"/>
                </a:lnTo>
                <a:lnTo>
                  <a:pt x="6350" y="30480"/>
                </a:lnTo>
                <a:lnTo>
                  <a:pt x="6350" y="31750"/>
                </a:lnTo>
                <a:lnTo>
                  <a:pt x="7620" y="31750"/>
                </a:lnTo>
                <a:lnTo>
                  <a:pt x="8889" y="33020"/>
                </a:lnTo>
                <a:lnTo>
                  <a:pt x="10160" y="33020"/>
                </a:lnTo>
                <a:lnTo>
                  <a:pt x="11430" y="34290"/>
                </a:lnTo>
                <a:lnTo>
                  <a:pt x="11430" y="34290"/>
                </a:lnTo>
                <a:lnTo>
                  <a:pt x="13970" y="34290"/>
                </a:lnTo>
                <a:lnTo>
                  <a:pt x="16510" y="34290"/>
                </a:lnTo>
                <a:lnTo>
                  <a:pt x="19050" y="34290"/>
                </a:lnTo>
                <a:lnTo>
                  <a:pt x="21589" y="34290"/>
                </a:lnTo>
                <a:lnTo>
                  <a:pt x="21589" y="33020"/>
                </a:lnTo>
                <a:lnTo>
                  <a:pt x="22860" y="33020"/>
                </a:lnTo>
                <a:lnTo>
                  <a:pt x="24130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70" y="31750"/>
                </a:lnTo>
                <a:lnTo>
                  <a:pt x="26670" y="30480"/>
                </a:lnTo>
                <a:lnTo>
                  <a:pt x="27939" y="29210"/>
                </a:lnTo>
                <a:lnTo>
                  <a:pt x="29210" y="27940"/>
                </a:lnTo>
                <a:lnTo>
                  <a:pt x="30480" y="26670"/>
                </a:lnTo>
                <a:lnTo>
                  <a:pt x="30480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20" y="21590"/>
                </a:lnTo>
                <a:lnTo>
                  <a:pt x="33020" y="20320"/>
                </a:lnTo>
                <a:lnTo>
                  <a:pt x="33020" y="19050"/>
                </a:lnTo>
                <a:lnTo>
                  <a:pt x="33020" y="1778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439409" y="319658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22860" y="0"/>
                </a:moveTo>
                <a:lnTo>
                  <a:pt x="11429" y="0"/>
                </a:lnTo>
                <a:lnTo>
                  <a:pt x="8889" y="2539"/>
                </a:lnTo>
                <a:lnTo>
                  <a:pt x="5079" y="3810"/>
                </a:lnTo>
                <a:lnTo>
                  <a:pt x="3810" y="5080"/>
                </a:lnTo>
                <a:lnTo>
                  <a:pt x="2539" y="7620"/>
                </a:lnTo>
                <a:lnTo>
                  <a:pt x="0" y="10160"/>
                </a:lnTo>
                <a:lnTo>
                  <a:pt x="0" y="21589"/>
                </a:lnTo>
                <a:lnTo>
                  <a:pt x="2539" y="24130"/>
                </a:lnTo>
                <a:lnTo>
                  <a:pt x="3810" y="27939"/>
                </a:lnTo>
                <a:lnTo>
                  <a:pt x="5079" y="29210"/>
                </a:lnTo>
                <a:lnTo>
                  <a:pt x="8889" y="30480"/>
                </a:lnTo>
                <a:lnTo>
                  <a:pt x="11429" y="33020"/>
                </a:lnTo>
                <a:lnTo>
                  <a:pt x="22860" y="33020"/>
                </a:lnTo>
                <a:lnTo>
                  <a:pt x="25400" y="30480"/>
                </a:lnTo>
                <a:lnTo>
                  <a:pt x="27939" y="29210"/>
                </a:lnTo>
                <a:lnTo>
                  <a:pt x="29210" y="27939"/>
                </a:lnTo>
                <a:lnTo>
                  <a:pt x="31750" y="24130"/>
                </a:lnTo>
                <a:lnTo>
                  <a:pt x="33019" y="21589"/>
                </a:lnTo>
                <a:lnTo>
                  <a:pt x="33019" y="10160"/>
                </a:lnTo>
                <a:lnTo>
                  <a:pt x="31750" y="7620"/>
                </a:lnTo>
                <a:lnTo>
                  <a:pt x="27939" y="3810"/>
                </a:lnTo>
                <a:lnTo>
                  <a:pt x="25400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434329" y="319023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33020" y="16510"/>
                </a:moveTo>
                <a:lnTo>
                  <a:pt x="33020" y="15239"/>
                </a:lnTo>
                <a:lnTo>
                  <a:pt x="33020" y="13970"/>
                </a:lnTo>
                <a:lnTo>
                  <a:pt x="33020" y="12700"/>
                </a:lnTo>
                <a:lnTo>
                  <a:pt x="33020" y="11430"/>
                </a:lnTo>
                <a:lnTo>
                  <a:pt x="31750" y="11430"/>
                </a:lnTo>
                <a:lnTo>
                  <a:pt x="31750" y="10160"/>
                </a:lnTo>
                <a:lnTo>
                  <a:pt x="31750" y="8889"/>
                </a:lnTo>
                <a:lnTo>
                  <a:pt x="30480" y="7620"/>
                </a:lnTo>
                <a:lnTo>
                  <a:pt x="29210" y="6350"/>
                </a:lnTo>
                <a:lnTo>
                  <a:pt x="29210" y="5080"/>
                </a:lnTo>
                <a:lnTo>
                  <a:pt x="27940" y="5080"/>
                </a:lnTo>
                <a:lnTo>
                  <a:pt x="26670" y="3810"/>
                </a:lnTo>
                <a:lnTo>
                  <a:pt x="25400" y="2539"/>
                </a:lnTo>
                <a:lnTo>
                  <a:pt x="24130" y="2539"/>
                </a:lnTo>
                <a:lnTo>
                  <a:pt x="24130" y="1270"/>
                </a:lnTo>
                <a:lnTo>
                  <a:pt x="22860" y="1270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lnTo>
                  <a:pt x="17780" y="0"/>
                </a:lnTo>
                <a:lnTo>
                  <a:pt x="12700" y="0"/>
                </a:lnTo>
                <a:lnTo>
                  <a:pt x="12700" y="1270"/>
                </a:lnTo>
                <a:lnTo>
                  <a:pt x="11430" y="1270"/>
                </a:lnTo>
                <a:lnTo>
                  <a:pt x="10160" y="1270"/>
                </a:lnTo>
                <a:lnTo>
                  <a:pt x="8890" y="1270"/>
                </a:lnTo>
                <a:lnTo>
                  <a:pt x="7620" y="2539"/>
                </a:lnTo>
                <a:lnTo>
                  <a:pt x="6350" y="3810"/>
                </a:lnTo>
                <a:lnTo>
                  <a:pt x="5080" y="3810"/>
                </a:lnTo>
                <a:lnTo>
                  <a:pt x="5080" y="5080"/>
                </a:lnTo>
                <a:lnTo>
                  <a:pt x="3810" y="5080"/>
                </a:lnTo>
                <a:lnTo>
                  <a:pt x="3810" y="6350"/>
                </a:lnTo>
                <a:lnTo>
                  <a:pt x="2540" y="6350"/>
                </a:lnTo>
                <a:lnTo>
                  <a:pt x="2540" y="7620"/>
                </a:lnTo>
                <a:lnTo>
                  <a:pt x="1270" y="8889"/>
                </a:lnTo>
                <a:lnTo>
                  <a:pt x="1270" y="10160"/>
                </a:lnTo>
                <a:lnTo>
                  <a:pt x="0" y="11430"/>
                </a:lnTo>
                <a:lnTo>
                  <a:pt x="0" y="12700"/>
                </a:lnTo>
                <a:lnTo>
                  <a:pt x="0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0" y="20320"/>
                </a:lnTo>
                <a:lnTo>
                  <a:pt x="0" y="21589"/>
                </a:lnTo>
                <a:lnTo>
                  <a:pt x="0" y="22860"/>
                </a:lnTo>
                <a:lnTo>
                  <a:pt x="1270" y="24130"/>
                </a:lnTo>
                <a:lnTo>
                  <a:pt x="1270" y="25400"/>
                </a:lnTo>
                <a:lnTo>
                  <a:pt x="2540" y="26670"/>
                </a:lnTo>
                <a:lnTo>
                  <a:pt x="2540" y="27939"/>
                </a:lnTo>
                <a:lnTo>
                  <a:pt x="3810" y="27939"/>
                </a:lnTo>
                <a:lnTo>
                  <a:pt x="3810" y="29210"/>
                </a:lnTo>
                <a:lnTo>
                  <a:pt x="5080" y="29210"/>
                </a:lnTo>
                <a:lnTo>
                  <a:pt x="5080" y="30480"/>
                </a:lnTo>
                <a:lnTo>
                  <a:pt x="6350" y="30480"/>
                </a:lnTo>
                <a:lnTo>
                  <a:pt x="7620" y="31750"/>
                </a:lnTo>
                <a:lnTo>
                  <a:pt x="8890" y="33020"/>
                </a:lnTo>
                <a:lnTo>
                  <a:pt x="10160" y="33020"/>
                </a:lnTo>
                <a:lnTo>
                  <a:pt x="11430" y="33020"/>
                </a:lnTo>
                <a:lnTo>
                  <a:pt x="12700" y="33020"/>
                </a:lnTo>
                <a:lnTo>
                  <a:pt x="12700" y="34289"/>
                </a:lnTo>
                <a:lnTo>
                  <a:pt x="13970" y="34289"/>
                </a:lnTo>
                <a:lnTo>
                  <a:pt x="15240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19050" y="34289"/>
                </a:lnTo>
                <a:lnTo>
                  <a:pt x="20320" y="33020"/>
                </a:lnTo>
                <a:lnTo>
                  <a:pt x="21590" y="33020"/>
                </a:lnTo>
                <a:lnTo>
                  <a:pt x="22860" y="33020"/>
                </a:lnTo>
                <a:lnTo>
                  <a:pt x="24130" y="33020"/>
                </a:lnTo>
                <a:lnTo>
                  <a:pt x="24130" y="31750"/>
                </a:lnTo>
                <a:lnTo>
                  <a:pt x="25400" y="31750"/>
                </a:lnTo>
                <a:lnTo>
                  <a:pt x="26670" y="30480"/>
                </a:lnTo>
                <a:lnTo>
                  <a:pt x="27940" y="29210"/>
                </a:lnTo>
                <a:lnTo>
                  <a:pt x="29210" y="29210"/>
                </a:lnTo>
                <a:lnTo>
                  <a:pt x="29210" y="27939"/>
                </a:lnTo>
                <a:lnTo>
                  <a:pt x="30480" y="26670"/>
                </a:lnTo>
                <a:lnTo>
                  <a:pt x="31750" y="25400"/>
                </a:lnTo>
                <a:lnTo>
                  <a:pt x="31750" y="24130"/>
                </a:lnTo>
                <a:lnTo>
                  <a:pt x="31750" y="22860"/>
                </a:lnTo>
                <a:lnTo>
                  <a:pt x="33020" y="21589"/>
                </a:lnTo>
                <a:lnTo>
                  <a:pt x="33020" y="20320"/>
                </a:lnTo>
                <a:lnTo>
                  <a:pt x="33020" y="19050"/>
                </a:lnTo>
                <a:lnTo>
                  <a:pt x="33020" y="17780"/>
                </a:lnTo>
                <a:lnTo>
                  <a:pt x="33020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855970" y="289178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19050" y="0"/>
                </a:moveTo>
                <a:lnTo>
                  <a:pt x="13969" y="0"/>
                </a:lnTo>
                <a:lnTo>
                  <a:pt x="11429" y="1270"/>
                </a:lnTo>
                <a:lnTo>
                  <a:pt x="7619" y="2539"/>
                </a:lnTo>
                <a:lnTo>
                  <a:pt x="5079" y="3810"/>
                </a:lnTo>
                <a:lnTo>
                  <a:pt x="2539" y="8889"/>
                </a:lnTo>
                <a:lnTo>
                  <a:pt x="0" y="11430"/>
                </a:lnTo>
                <a:lnTo>
                  <a:pt x="0" y="22860"/>
                </a:lnTo>
                <a:lnTo>
                  <a:pt x="2539" y="25400"/>
                </a:lnTo>
                <a:lnTo>
                  <a:pt x="5079" y="30480"/>
                </a:lnTo>
                <a:lnTo>
                  <a:pt x="7619" y="31750"/>
                </a:lnTo>
                <a:lnTo>
                  <a:pt x="11429" y="33020"/>
                </a:lnTo>
                <a:lnTo>
                  <a:pt x="13969" y="34289"/>
                </a:lnTo>
                <a:lnTo>
                  <a:pt x="19050" y="34289"/>
                </a:lnTo>
                <a:lnTo>
                  <a:pt x="22859" y="33020"/>
                </a:lnTo>
                <a:lnTo>
                  <a:pt x="27939" y="30480"/>
                </a:lnTo>
                <a:lnTo>
                  <a:pt x="30479" y="25400"/>
                </a:lnTo>
                <a:lnTo>
                  <a:pt x="33019" y="22860"/>
                </a:lnTo>
                <a:lnTo>
                  <a:pt x="33019" y="11430"/>
                </a:lnTo>
                <a:lnTo>
                  <a:pt x="30479" y="8889"/>
                </a:lnTo>
                <a:lnTo>
                  <a:pt x="27939" y="3810"/>
                </a:lnTo>
                <a:lnTo>
                  <a:pt x="22859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849620" y="288671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34289" y="16510"/>
                </a:moveTo>
                <a:lnTo>
                  <a:pt x="34289" y="16510"/>
                </a:lnTo>
                <a:lnTo>
                  <a:pt x="34289" y="12700"/>
                </a:lnTo>
                <a:lnTo>
                  <a:pt x="33019" y="11429"/>
                </a:lnTo>
                <a:lnTo>
                  <a:pt x="33019" y="10160"/>
                </a:lnTo>
                <a:lnTo>
                  <a:pt x="33019" y="8889"/>
                </a:lnTo>
                <a:lnTo>
                  <a:pt x="31750" y="8889"/>
                </a:lnTo>
                <a:lnTo>
                  <a:pt x="31750" y="7619"/>
                </a:lnTo>
                <a:lnTo>
                  <a:pt x="31750" y="6350"/>
                </a:lnTo>
                <a:lnTo>
                  <a:pt x="30479" y="6350"/>
                </a:lnTo>
                <a:lnTo>
                  <a:pt x="30479" y="5079"/>
                </a:lnTo>
                <a:lnTo>
                  <a:pt x="29209" y="5079"/>
                </a:lnTo>
                <a:lnTo>
                  <a:pt x="27939" y="3810"/>
                </a:lnTo>
                <a:lnTo>
                  <a:pt x="26669" y="2539"/>
                </a:lnTo>
                <a:lnTo>
                  <a:pt x="25400" y="2539"/>
                </a:lnTo>
                <a:lnTo>
                  <a:pt x="25400" y="1269"/>
                </a:lnTo>
                <a:lnTo>
                  <a:pt x="24129" y="1269"/>
                </a:lnTo>
                <a:lnTo>
                  <a:pt x="22859" y="0"/>
                </a:lnTo>
                <a:lnTo>
                  <a:pt x="22859" y="0"/>
                </a:lnTo>
                <a:lnTo>
                  <a:pt x="11429" y="0"/>
                </a:lnTo>
                <a:lnTo>
                  <a:pt x="11429" y="1269"/>
                </a:lnTo>
                <a:lnTo>
                  <a:pt x="1015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7619" y="3810"/>
                </a:lnTo>
                <a:lnTo>
                  <a:pt x="6350" y="3810"/>
                </a:lnTo>
                <a:lnTo>
                  <a:pt x="6350" y="5079"/>
                </a:lnTo>
                <a:lnTo>
                  <a:pt x="5079" y="5079"/>
                </a:lnTo>
                <a:lnTo>
                  <a:pt x="3809" y="6350"/>
                </a:lnTo>
                <a:lnTo>
                  <a:pt x="3809" y="7619"/>
                </a:lnTo>
                <a:lnTo>
                  <a:pt x="2539" y="8889"/>
                </a:lnTo>
                <a:lnTo>
                  <a:pt x="1269" y="10160"/>
                </a:lnTo>
                <a:lnTo>
                  <a:pt x="1269" y="13969"/>
                </a:lnTo>
                <a:lnTo>
                  <a:pt x="0" y="15239"/>
                </a:lnTo>
                <a:lnTo>
                  <a:pt x="0" y="16510"/>
                </a:lnTo>
                <a:lnTo>
                  <a:pt x="0" y="17779"/>
                </a:lnTo>
                <a:lnTo>
                  <a:pt x="1269" y="19050"/>
                </a:lnTo>
                <a:lnTo>
                  <a:pt x="1269" y="20319"/>
                </a:lnTo>
                <a:lnTo>
                  <a:pt x="1269" y="21589"/>
                </a:lnTo>
                <a:lnTo>
                  <a:pt x="1269" y="22860"/>
                </a:lnTo>
                <a:lnTo>
                  <a:pt x="2539" y="24129"/>
                </a:lnTo>
                <a:lnTo>
                  <a:pt x="3809" y="25400"/>
                </a:lnTo>
                <a:lnTo>
                  <a:pt x="3809" y="26669"/>
                </a:lnTo>
                <a:lnTo>
                  <a:pt x="5079" y="27939"/>
                </a:lnTo>
                <a:lnTo>
                  <a:pt x="6350" y="29210"/>
                </a:lnTo>
                <a:lnTo>
                  <a:pt x="7619" y="30479"/>
                </a:lnTo>
                <a:lnTo>
                  <a:pt x="8889" y="30479"/>
                </a:lnTo>
                <a:lnTo>
                  <a:pt x="8889" y="31750"/>
                </a:lnTo>
                <a:lnTo>
                  <a:pt x="10159" y="31750"/>
                </a:lnTo>
                <a:lnTo>
                  <a:pt x="11429" y="31750"/>
                </a:lnTo>
                <a:lnTo>
                  <a:pt x="11429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5239" y="33019"/>
                </a:lnTo>
                <a:lnTo>
                  <a:pt x="16509" y="33019"/>
                </a:lnTo>
                <a:lnTo>
                  <a:pt x="17779" y="33019"/>
                </a:lnTo>
                <a:lnTo>
                  <a:pt x="19050" y="33019"/>
                </a:lnTo>
                <a:lnTo>
                  <a:pt x="20319" y="33019"/>
                </a:lnTo>
                <a:lnTo>
                  <a:pt x="21589" y="33019"/>
                </a:lnTo>
                <a:lnTo>
                  <a:pt x="22859" y="33019"/>
                </a:lnTo>
                <a:lnTo>
                  <a:pt x="24129" y="31750"/>
                </a:lnTo>
                <a:lnTo>
                  <a:pt x="25400" y="31750"/>
                </a:lnTo>
                <a:lnTo>
                  <a:pt x="26669" y="30479"/>
                </a:lnTo>
                <a:lnTo>
                  <a:pt x="27939" y="30479"/>
                </a:lnTo>
                <a:lnTo>
                  <a:pt x="27939" y="29210"/>
                </a:lnTo>
                <a:lnTo>
                  <a:pt x="29209" y="29210"/>
                </a:lnTo>
                <a:lnTo>
                  <a:pt x="29209" y="27939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6669"/>
                </a:lnTo>
                <a:lnTo>
                  <a:pt x="31750" y="25400"/>
                </a:lnTo>
                <a:lnTo>
                  <a:pt x="31750" y="24129"/>
                </a:lnTo>
                <a:lnTo>
                  <a:pt x="33019" y="24129"/>
                </a:lnTo>
                <a:lnTo>
                  <a:pt x="33019" y="22860"/>
                </a:lnTo>
                <a:lnTo>
                  <a:pt x="33019" y="21589"/>
                </a:lnTo>
                <a:lnTo>
                  <a:pt x="34289" y="21589"/>
                </a:lnTo>
                <a:lnTo>
                  <a:pt x="34289" y="20319"/>
                </a:lnTo>
                <a:lnTo>
                  <a:pt x="34289" y="19050"/>
                </a:lnTo>
                <a:lnTo>
                  <a:pt x="34289" y="17779"/>
                </a:lnTo>
                <a:lnTo>
                  <a:pt x="34289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422900" y="360172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1589" y="0"/>
                </a:moveTo>
                <a:lnTo>
                  <a:pt x="10160" y="0"/>
                </a:lnTo>
                <a:lnTo>
                  <a:pt x="7620" y="1269"/>
                </a:lnTo>
                <a:lnTo>
                  <a:pt x="3810" y="5079"/>
                </a:lnTo>
                <a:lnTo>
                  <a:pt x="2539" y="7619"/>
                </a:lnTo>
                <a:lnTo>
                  <a:pt x="0" y="11429"/>
                </a:lnTo>
                <a:lnTo>
                  <a:pt x="0" y="22859"/>
                </a:lnTo>
                <a:lnTo>
                  <a:pt x="2539" y="25399"/>
                </a:lnTo>
                <a:lnTo>
                  <a:pt x="3810" y="27939"/>
                </a:lnTo>
                <a:lnTo>
                  <a:pt x="5079" y="29209"/>
                </a:lnTo>
                <a:lnTo>
                  <a:pt x="7620" y="30479"/>
                </a:lnTo>
                <a:lnTo>
                  <a:pt x="10160" y="33019"/>
                </a:lnTo>
                <a:lnTo>
                  <a:pt x="21589" y="33019"/>
                </a:lnTo>
                <a:lnTo>
                  <a:pt x="24129" y="30479"/>
                </a:lnTo>
                <a:lnTo>
                  <a:pt x="27939" y="29209"/>
                </a:lnTo>
                <a:lnTo>
                  <a:pt x="29210" y="27939"/>
                </a:lnTo>
                <a:lnTo>
                  <a:pt x="30479" y="25399"/>
                </a:lnTo>
                <a:lnTo>
                  <a:pt x="33020" y="22859"/>
                </a:lnTo>
                <a:lnTo>
                  <a:pt x="33020" y="11429"/>
                </a:lnTo>
                <a:lnTo>
                  <a:pt x="30479" y="7619"/>
                </a:lnTo>
                <a:lnTo>
                  <a:pt x="29210" y="5079"/>
                </a:lnTo>
                <a:lnTo>
                  <a:pt x="27939" y="3809"/>
                </a:lnTo>
                <a:lnTo>
                  <a:pt x="24129" y="1269"/>
                </a:lnTo>
                <a:lnTo>
                  <a:pt x="215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416550" y="359537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7779"/>
                </a:moveTo>
                <a:lnTo>
                  <a:pt x="34289" y="17779"/>
                </a:lnTo>
                <a:lnTo>
                  <a:pt x="34289" y="12699"/>
                </a:lnTo>
                <a:lnTo>
                  <a:pt x="33020" y="12699"/>
                </a:lnTo>
                <a:lnTo>
                  <a:pt x="33020" y="11429"/>
                </a:lnTo>
                <a:lnTo>
                  <a:pt x="33020" y="10159"/>
                </a:lnTo>
                <a:lnTo>
                  <a:pt x="31750" y="8889"/>
                </a:lnTo>
                <a:lnTo>
                  <a:pt x="31750" y="7619"/>
                </a:lnTo>
                <a:lnTo>
                  <a:pt x="30479" y="7619"/>
                </a:lnTo>
                <a:lnTo>
                  <a:pt x="30479" y="6350"/>
                </a:lnTo>
                <a:lnTo>
                  <a:pt x="29210" y="5079"/>
                </a:lnTo>
                <a:lnTo>
                  <a:pt x="27939" y="3809"/>
                </a:lnTo>
                <a:lnTo>
                  <a:pt x="26670" y="3809"/>
                </a:lnTo>
                <a:lnTo>
                  <a:pt x="26670" y="2539"/>
                </a:lnTo>
                <a:lnTo>
                  <a:pt x="25400" y="2539"/>
                </a:lnTo>
                <a:lnTo>
                  <a:pt x="24129" y="1269"/>
                </a:lnTo>
                <a:lnTo>
                  <a:pt x="22860" y="1269"/>
                </a:lnTo>
                <a:lnTo>
                  <a:pt x="21589" y="1269"/>
                </a:lnTo>
                <a:lnTo>
                  <a:pt x="20320" y="1269"/>
                </a:lnTo>
                <a:lnTo>
                  <a:pt x="19050" y="0"/>
                </a:lnTo>
                <a:lnTo>
                  <a:pt x="17779" y="0"/>
                </a:lnTo>
                <a:lnTo>
                  <a:pt x="16510" y="0"/>
                </a:lnTo>
                <a:lnTo>
                  <a:pt x="15239" y="0"/>
                </a:lnTo>
                <a:lnTo>
                  <a:pt x="15239" y="1269"/>
                </a:lnTo>
                <a:lnTo>
                  <a:pt x="13970" y="1269"/>
                </a:lnTo>
                <a:lnTo>
                  <a:pt x="12700" y="1269"/>
                </a:lnTo>
                <a:lnTo>
                  <a:pt x="11429" y="1269"/>
                </a:lnTo>
                <a:lnTo>
                  <a:pt x="10160" y="2539"/>
                </a:lnTo>
                <a:lnTo>
                  <a:pt x="8889" y="2539"/>
                </a:lnTo>
                <a:lnTo>
                  <a:pt x="7620" y="3809"/>
                </a:lnTo>
                <a:lnTo>
                  <a:pt x="6350" y="3809"/>
                </a:lnTo>
                <a:lnTo>
                  <a:pt x="6350" y="5079"/>
                </a:lnTo>
                <a:lnTo>
                  <a:pt x="5079" y="5079"/>
                </a:lnTo>
                <a:lnTo>
                  <a:pt x="381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2539" y="8889"/>
                </a:lnTo>
                <a:lnTo>
                  <a:pt x="2539" y="10159"/>
                </a:lnTo>
                <a:lnTo>
                  <a:pt x="1270" y="10159"/>
                </a:lnTo>
                <a:lnTo>
                  <a:pt x="1270" y="11429"/>
                </a:lnTo>
                <a:lnTo>
                  <a:pt x="1270" y="12699"/>
                </a:lnTo>
                <a:lnTo>
                  <a:pt x="1270" y="13969"/>
                </a:lnTo>
                <a:lnTo>
                  <a:pt x="1270" y="15239"/>
                </a:lnTo>
                <a:lnTo>
                  <a:pt x="0" y="15239"/>
                </a:lnTo>
                <a:lnTo>
                  <a:pt x="0" y="17779"/>
                </a:lnTo>
                <a:lnTo>
                  <a:pt x="0" y="19049"/>
                </a:lnTo>
                <a:lnTo>
                  <a:pt x="1270" y="20319"/>
                </a:lnTo>
                <a:lnTo>
                  <a:pt x="1270" y="21589"/>
                </a:lnTo>
                <a:lnTo>
                  <a:pt x="1270" y="22859"/>
                </a:lnTo>
                <a:lnTo>
                  <a:pt x="1270" y="24129"/>
                </a:lnTo>
                <a:lnTo>
                  <a:pt x="2539" y="25399"/>
                </a:lnTo>
                <a:lnTo>
                  <a:pt x="2539" y="26669"/>
                </a:lnTo>
                <a:lnTo>
                  <a:pt x="3810" y="26669"/>
                </a:lnTo>
                <a:lnTo>
                  <a:pt x="3810" y="27939"/>
                </a:lnTo>
                <a:lnTo>
                  <a:pt x="5079" y="29209"/>
                </a:lnTo>
                <a:lnTo>
                  <a:pt x="6350" y="29209"/>
                </a:lnTo>
                <a:lnTo>
                  <a:pt x="6350" y="30479"/>
                </a:lnTo>
                <a:lnTo>
                  <a:pt x="7620" y="30479"/>
                </a:lnTo>
                <a:lnTo>
                  <a:pt x="8889" y="31749"/>
                </a:lnTo>
                <a:lnTo>
                  <a:pt x="10160" y="31749"/>
                </a:lnTo>
                <a:lnTo>
                  <a:pt x="11429" y="33019"/>
                </a:lnTo>
                <a:lnTo>
                  <a:pt x="12700" y="33019"/>
                </a:lnTo>
                <a:lnTo>
                  <a:pt x="12700" y="34289"/>
                </a:lnTo>
                <a:lnTo>
                  <a:pt x="15239" y="34289"/>
                </a:lnTo>
                <a:lnTo>
                  <a:pt x="17779" y="34289"/>
                </a:lnTo>
                <a:lnTo>
                  <a:pt x="20320" y="34289"/>
                </a:lnTo>
                <a:lnTo>
                  <a:pt x="21589" y="34289"/>
                </a:lnTo>
                <a:lnTo>
                  <a:pt x="22860" y="33019"/>
                </a:lnTo>
                <a:lnTo>
                  <a:pt x="24129" y="33019"/>
                </a:lnTo>
                <a:lnTo>
                  <a:pt x="25400" y="31749"/>
                </a:lnTo>
                <a:lnTo>
                  <a:pt x="26670" y="31749"/>
                </a:lnTo>
                <a:lnTo>
                  <a:pt x="26670" y="30479"/>
                </a:lnTo>
                <a:lnTo>
                  <a:pt x="27939" y="30479"/>
                </a:lnTo>
                <a:lnTo>
                  <a:pt x="29210" y="29209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6669"/>
                </a:lnTo>
                <a:lnTo>
                  <a:pt x="31750" y="25399"/>
                </a:lnTo>
                <a:lnTo>
                  <a:pt x="33020" y="25399"/>
                </a:lnTo>
                <a:lnTo>
                  <a:pt x="33020" y="24129"/>
                </a:lnTo>
                <a:lnTo>
                  <a:pt x="33020" y="22859"/>
                </a:lnTo>
                <a:lnTo>
                  <a:pt x="34289" y="21589"/>
                </a:lnTo>
                <a:lnTo>
                  <a:pt x="34289" y="20319"/>
                </a:lnTo>
                <a:lnTo>
                  <a:pt x="34289" y="19049"/>
                </a:lnTo>
                <a:lnTo>
                  <a:pt x="34289" y="1777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490209" y="349504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2860" y="0"/>
                </a:moveTo>
                <a:lnTo>
                  <a:pt x="11429" y="0"/>
                </a:lnTo>
                <a:lnTo>
                  <a:pt x="7619" y="1270"/>
                </a:lnTo>
                <a:lnTo>
                  <a:pt x="3810" y="5080"/>
                </a:lnTo>
                <a:lnTo>
                  <a:pt x="2539" y="7620"/>
                </a:lnTo>
                <a:lnTo>
                  <a:pt x="0" y="10160"/>
                </a:lnTo>
                <a:lnTo>
                  <a:pt x="0" y="21589"/>
                </a:lnTo>
                <a:lnTo>
                  <a:pt x="2539" y="24130"/>
                </a:lnTo>
                <a:lnTo>
                  <a:pt x="5079" y="29210"/>
                </a:lnTo>
                <a:lnTo>
                  <a:pt x="7619" y="30480"/>
                </a:lnTo>
                <a:lnTo>
                  <a:pt x="11429" y="31750"/>
                </a:lnTo>
                <a:lnTo>
                  <a:pt x="13969" y="33020"/>
                </a:lnTo>
                <a:lnTo>
                  <a:pt x="19050" y="33020"/>
                </a:lnTo>
                <a:lnTo>
                  <a:pt x="22860" y="31750"/>
                </a:lnTo>
                <a:lnTo>
                  <a:pt x="27939" y="29210"/>
                </a:lnTo>
                <a:lnTo>
                  <a:pt x="30479" y="24130"/>
                </a:lnTo>
                <a:lnTo>
                  <a:pt x="33019" y="21589"/>
                </a:lnTo>
                <a:lnTo>
                  <a:pt x="33019" y="10160"/>
                </a:lnTo>
                <a:lnTo>
                  <a:pt x="30479" y="7620"/>
                </a:lnTo>
                <a:lnTo>
                  <a:pt x="29210" y="5080"/>
                </a:lnTo>
                <a:lnTo>
                  <a:pt x="25400" y="1270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483859" y="348869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16510"/>
                </a:moveTo>
                <a:lnTo>
                  <a:pt x="34289" y="15239"/>
                </a:lnTo>
                <a:lnTo>
                  <a:pt x="34289" y="13970"/>
                </a:lnTo>
                <a:lnTo>
                  <a:pt x="34289" y="12700"/>
                </a:lnTo>
                <a:lnTo>
                  <a:pt x="33019" y="11430"/>
                </a:lnTo>
                <a:lnTo>
                  <a:pt x="33019" y="10160"/>
                </a:lnTo>
                <a:lnTo>
                  <a:pt x="31750" y="8889"/>
                </a:lnTo>
                <a:lnTo>
                  <a:pt x="31750" y="7620"/>
                </a:lnTo>
                <a:lnTo>
                  <a:pt x="30479" y="7620"/>
                </a:lnTo>
                <a:lnTo>
                  <a:pt x="30479" y="6350"/>
                </a:lnTo>
                <a:lnTo>
                  <a:pt x="29210" y="5080"/>
                </a:lnTo>
                <a:lnTo>
                  <a:pt x="27939" y="3810"/>
                </a:lnTo>
                <a:lnTo>
                  <a:pt x="26669" y="3810"/>
                </a:lnTo>
                <a:lnTo>
                  <a:pt x="26669" y="2539"/>
                </a:lnTo>
                <a:lnTo>
                  <a:pt x="25400" y="2539"/>
                </a:lnTo>
                <a:lnTo>
                  <a:pt x="25400" y="1270"/>
                </a:lnTo>
                <a:lnTo>
                  <a:pt x="24129" y="1270"/>
                </a:lnTo>
                <a:lnTo>
                  <a:pt x="22860" y="127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2700" y="0"/>
                </a:lnTo>
                <a:lnTo>
                  <a:pt x="12700" y="1270"/>
                </a:lnTo>
                <a:lnTo>
                  <a:pt x="11429" y="1270"/>
                </a:lnTo>
                <a:lnTo>
                  <a:pt x="10160" y="1270"/>
                </a:lnTo>
                <a:lnTo>
                  <a:pt x="8889" y="2539"/>
                </a:lnTo>
                <a:lnTo>
                  <a:pt x="7619" y="3810"/>
                </a:lnTo>
                <a:lnTo>
                  <a:pt x="6350" y="3810"/>
                </a:lnTo>
                <a:lnTo>
                  <a:pt x="6350" y="5080"/>
                </a:lnTo>
                <a:lnTo>
                  <a:pt x="5079" y="5080"/>
                </a:lnTo>
                <a:lnTo>
                  <a:pt x="3810" y="6350"/>
                </a:lnTo>
                <a:lnTo>
                  <a:pt x="3810" y="7620"/>
                </a:lnTo>
                <a:lnTo>
                  <a:pt x="2539" y="7620"/>
                </a:lnTo>
                <a:lnTo>
                  <a:pt x="2539" y="8889"/>
                </a:lnTo>
                <a:lnTo>
                  <a:pt x="2539" y="10160"/>
                </a:lnTo>
                <a:lnTo>
                  <a:pt x="1269" y="10160"/>
                </a:lnTo>
                <a:lnTo>
                  <a:pt x="1269" y="11430"/>
                </a:lnTo>
                <a:lnTo>
                  <a:pt x="1269" y="12700"/>
                </a:lnTo>
                <a:lnTo>
                  <a:pt x="1269" y="13970"/>
                </a:lnTo>
                <a:lnTo>
                  <a:pt x="0" y="15239"/>
                </a:lnTo>
                <a:lnTo>
                  <a:pt x="0" y="16510"/>
                </a:lnTo>
                <a:lnTo>
                  <a:pt x="0" y="17780"/>
                </a:lnTo>
                <a:lnTo>
                  <a:pt x="0" y="19050"/>
                </a:lnTo>
                <a:lnTo>
                  <a:pt x="1269" y="19050"/>
                </a:lnTo>
                <a:lnTo>
                  <a:pt x="1269" y="21589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3810" y="26670"/>
                </a:lnTo>
                <a:lnTo>
                  <a:pt x="3810" y="27939"/>
                </a:lnTo>
                <a:lnTo>
                  <a:pt x="5079" y="29210"/>
                </a:lnTo>
                <a:lnTo>
                  <a:pt x="6350" y="29210"/>
                </a:lnTo>
                <a:lnTo>
                  <a:pt x="6350" y="30480"/>
                </a:lnTo>
                <a:lnTo>
                  <a:pt x="7619" y="30480"/>
                </a:lnTo>
                <a:lnTo>
                  <a:pt x="8889" y="31750"/>
                </a:lnTo>
                <a:lnTo>
                  <a:pt x="10160" y="31750"/>
                </a:lnTo>
                <a:lnTo>
                  <a:pt x="11429" y="33020"/>
                </a:lnTo>
                <a:lnTo>
                  <a:pt x="12700" y="33020"/>
                </a:lnTo>
                <a:lnTo>
                  <a:pt x="13969" y="33020"/>
                </a:lnTo>
                <a:lnTo>
                  <a:pt x="15239" y="33020"/>
                </a:lnTo>
                <a:lnTo>
                  <a:pt x="15239" y="34289"/>
                </a:lnTo>
                <a:lnTo>
                  <a:pt x="17779" y="34289"/>
                </a:lnTo>
                <a:lnTo>
                  <a:pt x="19050" y="34289"/>
                </a:lnTo>
                <a:lnTo>
                  <a:pt x="20319" y="33020"/>
                </a:lnTo>
                <a:lnTo>
                  <a:pt x="21589" y="33020"/>
                </a:lnTo>
                <a:lnTo>
                  <a:pt x="22860" y="33020"/>
                </a:lnTo>
                <a:lnTo>
                  <a:pt x="24129" y="33020"/>
                </a:lnTo>
                <a:lnTo>
                  <a:pt x="25400" y="31750"/>
                </a:lnTo>
                <a:lnTo>
                  <a:pt x="26669" y="31750"/>
                </a:lnTo>
                <a:lnTo>
                  <a:pt x="26669" y="30480"/>
                </a:lnTo>
                <a:lnTo>
                  <a:pt x="27939" y="30480"/>
                </a:lnTo>
                <a:lnTo>
                  <a:pt x="29210" y="29210"/>
                </a:lnTo>
                <a:lnTo>
                  <a:pt x="30479" y="27939"/>
                </a:lnTo>
                <a:lnTo>
                  <a:pt x="30479" y="26670"/>
                </a:lnTo>
                <a:lnTo>
                  <a:pt x="31750" y="25400"/>
                </a:lnTo>
                <a:lnTo>
                  <a:pt x="33019" y="24130"/>
                </a:lnTo>
                <a:lnTo>
                  <a:pt x="33019" y="22860"/>
                </a:lnTo>
                <a:lnTo>
                  <a:pt x="33019" y="21589"/>
                </a:lnTo>
                <a:lnTo>
                  <a:pt x="34289" y="21589"/>
                </a:lnTo>
                <a:lnTo>
                  <a:pt x="34289" y="20320"/>
                </a:lnTo>
                <a:lnTo>
                  <a:pt x="34289" y="19050"/>
                </a:lnTo>
                <a:lnTo>
                  <a:pt x="34289" y="17780"/>
                </a:lnTo>
                <a:lnTo>
                  <a:pt x="34289" y="16510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309870" y="360172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2859" y="0"/>
                </a:moveTo>
                <a:lnTo>
                  <a:pt x="11429" y="0"/>
                </a:lnTo>
                <a:lnTo>
                  <a:pt x="8889" y="1269"/>
                </a:lnTo>
                <a:lnTo>
                  <a:pt x="5079" y="3809"/>
                </a:lnTo>
                <a:lnTo>
                  <a:pt x="3809" y="5079"/>
                </a:lnTo>
                <a:lnTo>
                  <a:pt x="2539" y="7619"/>
                </a:lnTo>
                <a:lnTo>
                  <a:pt x="1269" y="11429"/>
                </a:lnTo>
                <a:lnTo>
                  <a:pt x="0" y="13969"/>
                </a:lnTo>
                <a:lnTo>
                  <a:pt x="0" y="19049"/>
                </a:lnTo>
                <a:lnTo>
                  <a:pt x="1269" y="22859"/>
                </a:lnTo>
                <a:lnTo>
                  <a:pt x="3809" y="27939"/>
                </a:lnTo>
                <a:lnTo>
                  <a:pt x="5079" y="29209"/>
                </a:lnTo>
                <a:lnTo>
                  <a:pt x="8889" y="30479"/>
                </a:lnTo>
                <a:lnTo>
                  <a:pt x="11429" y="33019"/>
                </a:lnTo>
                <a:lnTo>
                  <a:pt x="22859" y="33019"/>
                </a:lnTo>
                <a:lnTo>
                  <a:pt x="25400" y="30479"/>
                </a:lnTo>
                <a:lnTo>
                  <a:pt x="27939" y="29209"/>
                </a:lnTo>
                <a:lnTo>
                  <a:pt x="31750" y="25399"/>
                </a:lnTo>
                <a:lnTo>
                  <a:pt x="33019" y="22859"/>
                </a:lnTo>
                <a:lnTo>
                  <a:pt x="33019" y="11429"/>
                </a:lnTo>
                <a:lnTo>
                  <a:pt x="31750" y="7619"/>
                </a:lnTo>
                <a:lnTo>
                  <a:pt x="25400" y="1269"/>
                </a:lnTo>
                <a:lnTo>
                  <a:pt x="22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304790" y="359537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33020" y="17779"/>
                </a:moveTo>
                <a:lnTo>
                  <a:pt x="33020" y="17779"/>
                </a:lnTo>
                <a:lnTo>
                  <a:pt x="33020" y="11429"/>
                </a:lnTo>
                <a:lnTo>
                  <a:pt x="31750" y="10159"/>
                </a:lnTo>
                <a:lnTo>
                  <a:pt x="31750" y="8889"/>
                </a:lnTo>
                <a:lnTo>
                  <a:pt x="30480" y="7619"/>
                </a:lnTo>
                <a:lnTo>
                  <a:pt x="29210" y="7619"/>
                </a:lnTo>
                <a:lnTo>
                  <a:pt x="29210" y="6350"/>
                </a:lnTo>
                <a:lnTo>
                  <a:pt x="29210" y="5079"/>
                </a:lnTo>
                <a:lnTo>
                  <a:pt x="27939" y="5079"/>
                </a:lnTo>
                <a:lnTo>
                  <a:pt x="27939" y="3809"/>
                </a:lnTo>
                <a:lnTo>
                  <a:pt x="26670" y="3809"/>
                </a:lnTo>
                <a:lnTo>
                  <a:pt x="25400" y="2539"/>
                </a:lnTo>
                <a:lnTo>
                  <a:pt x="24130" y="2539"/>
                </a:lnTo>
                <a:lnTo>
                  <a:pt x="22860" y="1269"/>
                </a:lnTo>
                <a:lnTo>
                  <a:pt x="21589" y="1269"/>
                </a:lnTo>
                <a:lnTo>
                  <a:pt x="20320" y="1269"/>
                </a:lnTo>
                <a:lnTo>
                  <a:pt x="19050" y="1269"/>
                </a:lnTo>
                <a:lnTo>
                  <a:pt x="17780" y="0"/>
                </a:lnTo>
                <a:lnTo>
                  <a:pt x="16510" y="0"/>
                </a:lnTo>
                <a:lnTo>
                  <a:pt x="15239" y="0"/>
                </a:lnTo>
                <a:lnTo>
                  <a:pt x="13970" y="1269"/>
                </a:lnTo>
                <a:lnTo>
                  <a:pt x="12700" y="1269"/>
                </a:lnTo>
                <a:lnTo>
                  <a:pt x="11430" y="1269"/>
                </a:lnTo>
                <a:lnTo>
                  <a:pt x="10160" y="1269"/>
                </a:lnTo>
                <a:lnTo>
                  <a:pt x="8889" y="2539"/>
                </a:lnTo>
                <a:lnTo>
                  <a:pt x="7620" y="2539"/>
                </a:lnTo>
                <a:lnTo>
                  <a:pt x="6350" y="3809"/>
                </a:lnTo>
                <a:lnTo>
                  <a:pt x="5080" y="3809"/>
                </a:lnTo>
                <a:lnTo>
                  <a:pt x="5080" y="5079"/>
                </a:lnTo>
                <a:lnTo>
                  <a:pt x="3810" y="6350"/>
                </a:lnTo>
                <a:lnTo>
                  <a:pt x="2539" y="7619"/>
                </a:lnTo>
                <a:lnTo>
                  <a:pt x="1270" y="8889"/>
                </a:lnTo>
                <a:lnTo>
                  <a:pt x="1270" y="10159"/>
                </a:lnTo>
                <a:lnTo>
                  <a:pt x="0" y="11429"/>
                </a:lnTo>
                <a:lnTo>
                  <a:pt x="0" y="12699"/>
                </a:lnTo>
                <a:lnTo>
                  <a:pt x="0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0" y="19049"/>
                </a:lnTo>
                <a:lnTo>
                  <a:pt x="0" y="20319"/>
                </a:lnTo>
                <a:lnTo>
                  <a:pt x="0" y="21589"/>
                </a:lnTo>
                <a:lnTo>
                  <a:pt x="0" y="22859"/>
                </a:lnTo>
                <a:lnTo>
                  <a:pt x="1270" y="24129"/>
                </a:lnTo>
                <a:lnTo>
                  <a:pt x="1270" y="25399"/>
                </a:lnTo>
                <a:lnTo>
                  <a:pt x="2539" y="26669"/>
                </a:lnTo>
                <a:lnTo>
                  <a:pt x="2539" y="27939"/>
                </a:lnTo>
                <a:lnTo>
                  <a:pt x="3810" y="27939"/>
                </a:lnTo>
                <a:lnTo>
                  <a:pt x="5080" y="29209"/>
                </a:lnTo>
                <a:lnTo>
                  <a:pt x="5080" y="30479"/>
                </a:lnTo>
                <a:lnTo>
                  <a:pt x="6350" y="30479"/>
                </a:lnTo>
                <a:lnTo>
                  <a:pt x="7620" y="31749"/>
                </a:lnTo>
                <a:lnTo>
                  <a:pt x="8889" y="31749"/>
                </a:lnTo>
                <a:lnTo>
                  <a:pt x="10160" y="33019"/>
                </a:lnTo>
                <a:lnTo>
                  <a:pt x="11430" y="33019"/>
                </a:lnTo>
                <a:lnTo>
                  <a:pt x="11430" y="34289"/>
                </a:lnTo>
                <a:lnTo>
                  <a:pt x="12700" y="34289"/>
                </a:lnTo>
                <a:lnTo>
                  <a:pt x="13970" y="34289"/>
                </a:lnTo>
                <a:lnTo>
                  <a:pt x="15239" y="34289"/>
                </a:lnTo>
                <a:lnTo>
                  <a:pt x="16510" y="34289"/>
                </a:lnTo>
                <a:lnTo>
                  <a:pt x="17780" y="34289"/>
                </a:lnTo>
                <a:lnTo>
                  <a:pt x="19050" y="34289"/>
                </a:lnTo>
                <a:lnTo>
                  <a:pt x="20320" y="34289"/>
                </a:lnTo>
                <a:lnTo>
                  <a:pt x="21589" y="33019"/>
                </a:lnTo>
                <a:lnTo>
                  <a:pt x="22860" y="33019"/>
                </a:lnTo>
                <a:lnTo>
                  <a:pt x="24130" y="31749"/>
                </a:lnTo>
                <a:lnTo>
                  <a:pt x="25400" y="31749"/>
                </a:lnTo>
                <a:lnTo>
                  <a:pt x="26670" y="30479"/>
                </a:lnTo>
                <a:lnTo>
                  <a:pt x="27939" y="30479"/>
                </a:lnTo>
                <a:lnTo>
                  <a:pt x="27939" y="29209"/>
                </a:lnTo>
                <a:lnTo>
                  <a:pt x="29210" y="29209"/>
                </a:lnTo>
                <a:lnTo>
                  <a:pt x="29210" y="27939"/>
                </a:lnTo>
                <a:lnTo>
                  <a:pt x="30480" y="26669"/>
                </a:lnTo>
                <a:lnTo>
                  <a:pt x="31750" y="25399"/>
                </a:lnTo>
                <a:lnTo>
                  <a:pt x="31750" y="24129"/>
                </a:lnTo>
                <a:lnTo>
                  <a:pt x="33020" y="22859"/>
                </a:lnTo>
                <a:lnTo>
                  <a:pt x="33020" y="21589"/>
                </a:lnTo>
                <a:lnTo>
                  <a:pt x="33020" y="20319"/>
                </a:lnTo>
                <a:lnTo>
                  <a:pt x="33020" y="19049"/>
                </a:lnTo>
                <a:lnTo>
                  <a:pt x="33020" y="1777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149538" y="3603948"/>
            <a:ext cx="65081" cy="1273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756598" y="3677608"/>
            <a:ext cx="70161" cy="114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985509" y="390525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19050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619" y="2539"/>
                </a:lnTo>
                <a:lnTo>
                  <a:pt x="5079" y="3810"/>
                </a:lnTo>
                <a:lnTo>
                  <a:pt x="2539" y="8889"/>
                </a:lnTo>
                <a:lnTo>
                  <a:pt x="0" y="11430"/>
                </a:lnTo>
                <a:lnTo>
                  <a:pt x="0" y="22860"/>
                </a:lnTo>
                <a:lnTo>
                  <a:pt x="2539" y="25400"/>
                </a:lnTo>
                <a:lnTo>
                  <a:pt x="5079" y="30480"/>
                </a:lnTo>
                <a:lnTo>
                  <a:pt x="7619" y="31750"/>
                </a:lnTo>
                <a:lnTo>
                  <a:pt x="11429" y="33019"/>
                </a:lnTo>
                <a:lnTo>
                  <a:pt x="13969" y="34289"/>
                </a:lnTo>
                <a:lnTo>
                  <a:pt x="19050" y="34289"/>
                </a:lnTo>
                <a:lnTo>
                  <a:pt x="21589" y="33019"/>
                </a:lnTo>
                <a:lnTo>
                  <a:pt x="25400" y="31750"/>
                </a:lnTo>
                <a:lnTo>
                  <a:pt x="27939" y="30480"/>
                </a:lnTo>
                <a:lnTo>
                  <a:pt x="29210" y="27939"/>
                </a:lnTo>
                <a:lnTo>
                  <a:pt x="31750" y="25400"/>
                </a:lnTo>
                <a:lnTo>
                  <a:pt x="33019" y="22860"/>
                </a:lnTo>
                <a:lnTo>
                  <a:pt x="33019" y="11430"/>
                </a:lnTo>
                <a:lnTo>
                  <a:pt x="31750" y="8889"/>
                </a:lnTo>
                <a:lnTo>
                  <a:pt x="29210" y="6350"/>
                </a:lnTo>
                <a:lnTo>
                  <a:pt x="27939" y="3810"/>
                </a:lnTo>
                <a:lnTo>
                  <a:pt x="25400" y="2539"/>
                </a:lnTo>
                <a:lnTo>
                  <a:pt x="21589" y="1269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979159" y="390017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34289" y="16509"/>
                </a:moveTo>
                <a:lnTo>
                  <a:pt x="34289" y="15239"/>
                </a:lnTo>
                <a:lnTo>
                  <a:pt x="34289" y="13969"/>
                </a:lnTo>
                <a:lnTo>
                  <a:pt x="34289" y="12699"/>
                </a:lnTo>
                <a:lnTo>
                  <a:pt x="33019" y="12699"/>
                </a:lnTo>
                <a:lnTo>
                  <a:pt x="33019" y="11429"/>
                </a:lnTo>
                <a:lnTo>
                  <a:pt x="33019" y="10159"/>
                </a:lnTo>
                <a:lnTo>
                  <a:pt x="33019" y="8889"/>
                </a:lnTo>
                <a:lnTo>
                  <a:pt x="31750" y="8889"/>
                </a:lnTo>
                <a:lnTo>
                  <a:pt x="31750" y="7619"/>
                </a:lnTo>
                <a:lnTo>
                  <a:pt x="30479" y="6349"/>
                </a:lnTo>
                <a:lnTo>
                  <a:pt x="30479" y="5079"/>
                </a:lnTo>
                <a:lnTo>
                  <a:pt x="29210" y="5079"/>
                </a:lnTo>
                <a:lnTo>
                  <a:pt x="29210" y="3809"/>
                </a:lnTo>
                <a:lnTo>
                  <a:pt x="27939" y="3809"/>
                </a:lnTo>
                <a:lnTo>
                  <a:pt x="26669" y="2539"/>
                </a:lnTo>
                <a:lnTo>
                  <a:pt x="25400" y="1269"/>
                </a:lnTo>
                <a:lnTo>
                  <a:pt x="24129" y="1269"/>
                </a:lnTo>
                <a:lnTo>
                  <a:pt x="22860" y="0"/>
                </a:lnTo>
                <a:lnTo>
                  <a:pt x="21589" y="0"/>
                </a:lnTo>
                <a:lnTo>
                  <a:pt x="20319" y="0"/>
                </a:lnTo>
                <a:lnTo>
                  <a:pt x="19050" y="0"/>
                </a:lnTo>
                <a:lnTo>
                  <a:pt x="17779" y="0"/>
                </a:lnTo>
                <a:lnTo>
                  <a:pt x="16510" y="0"/>
                </a:lnTo>
                <a:lnTo>
                  <a:pt x="15239" y="0"/>
                </a:lnTo>
                <a:lnTo>
                  <a:pt x="13969" y="0"/>
                </a:lnTo>
                <a:lnTo>
                  <a:pt x="12700" y="0"/>
                </a:lnTo>
                <a:lnTo>
                  <a:pt x="11429" y="0"/>
                </a:lnTo>
                <a:lnTo>
                  <a:pt x="10160" y="1269"/>
                </a:lnTo>
                <a:lnTo>
                  <a:pt x="8889" y="1269"/>
                </a:lnTo>
                <a:lnTo>
                  <a:pt x="8889" y="2539"/>
                </a:lnTo>
                <a:lnTo>
                  <a:pt x="7619" y="2539"/>
                </a:lnTo>
                <a:lnTo>
                  <a:pt x="6350" y="3809"/>
                </a:lnTo>
                <a:lnTo>
                  <a:pt x="5079" y="3809"/>
                </a:lnTo>
                <a:lnTo>
                  <a:pt x="5079" y="5079"/>
                </a:lnTo>
                <a:lnTo>
                  <a:pt x="3810" y="5079"/>
                </a:lnTo>
                <a:lnTo>
                  <a:pt x="3810" y="6349"/>
                </a:lnTo>
                <a:lnTo>
                  <a:pt x="2539" y="7619"/>
                </a:lnTo>
                <a:lnTo>
                  <a:pt x="2539" y="8889"/>
                </a:lnTo>
                <a:lnTo>
                  <a:pt x="1269" y="10159"/>
                </a:lnTo>
                <a:lnTo>
                  <a:pt x="1269" y="11429"/>
                </a:lnTo>
                <a:lnTo>
                  <a:pt x="1269" y="12699"/>
                </a:lnTo>
                <a:lnTo>
                  <a:pt x="1269" y="13969"/>
                </a:lnTo>
                <a:lnTo>
                  <a:pt x="0" y="15239"/>
                </a:lnTo>
                <a:lnTo>
                  <a:pt x="0" y="16509"/>
                </a:lnTo>
                <a:lnTo>
                  <a:pt x="0" y="17779"/>
                </a:lnTo>
                <a:lnTo>
                  <a:pt x="1269" y="19049"/>
                </a:lnTo>
                <a:lnTo>
                  <a:pt x="1269" y="20319"/>
                </a:lnTo>
                <a:lnTo>
                  <a:pt x="1269" y="21589"/>
                </a:lnTo>
                <a:lnTo>
                  <a:pt x="1269" y="22859"/>
                </a:lnTo>
                <a:lnTo>
                  <a:pt x="2539" y="24129"/>
                </a:lnTo>
                <a:lnTo>
                  <a:pt x="2539" y="25399"/>
                </a:lnTo>
                <a:lnTo>
                  <a:pt x="3810" y="26669"/>
                </a:lnTo>
                <a:lnTo>
                  <a:pt x="3810" y="27939"/>
                </a:lnTo>
                <a:lnTo>
                  <a:pt x="5079" y="27939"/>
                </a:lnTo>
                <a:lnTo>
                  <a:pt x="6350" y="29209"/>
                </a:lnTo>
                <a:lnTo>
                  <a:pt x="6350" y="30479"/>
                </a:lnTo>
                <a:lnTo>
                  <a:pt x="7619" y="30479"/>
                </a:lnTo>
                <a:lnTo>
                  <a:pt x="8889" y="30479"/>
                </a:lnTo>
                <a:lnTo>
                  <a:pt x="8889" y="31749"/>
                </a:lnTo>
                <a:lnTo>
                  <a:pt x="10160" y="31749"/>
                </a:lnTo>
                <a:lnTo>
                  <a:pt x="11429" y="33019"/>
                </a:lnTo>
                <a:lnTo>
                  <a:pt x="12700" y="33019"/>
                </a:lnTo>
                <a:lnTo>
                  <a:pt x="13969" y="33019"/>
                </a:lnTo>
                <a:lnTo>
                  <a:pt x="15239" y="33019"/>
                </a:lnTo>
                <a:lnTo>
                  <a:pt x="16510" y="33019"/>
                </a:lnTo>
                <a:lnTo>
                  <a:pt x="17779" y="33019"/>
                </a:lnTo>
                <a:lnTo>
                  <a:pt x="19050" y="33019"/>
                </a:lnTo>
                <a:lnTo>
                  <a:pt x="20319" y="33019"/>
                </a:lnTo>
                <a:lnTo>
                  <a:pt x="21589" y="33019"/>
                </a:lnTo>
                <a:lnTo>
                  <a:pt x="22860" y="33019"/>
                </a:lnTo>
                <a:lnTo>
                  <a:pt x="24129" y="31749"/>
                </a:lnTo>
                <a:lnTo>
                  <a:pt x="25400" y="31749"/>
                </a:lnTo>
                <a:lnTo>
                  <a:pt x="26669" y="30479"/>
                </a:lnTo>
                <a:lnTo>
                  <a:pt x="27939" y="30479"/>
                </a:lnTo>
                <a:lnTo>
                  <a:pt x="27939" y="29209"/>
                </a:lnTo>
                <a:lnTo>
                  <a:pt x="29210" y="27939"/>
                </a:lnTo>
                <a:lnTo>
                  <a:pt x="30479" y="27939"/>
                </a:lnTo>
                <a:lnTo>
                  <a:pt x="30479" y="26669"/>
                </a:lnTo>
                <a:lnTo>
                  <a:pt x="31750" y="25399"/>
                </a:lnTo>
                <a:lnTo>
                  <a:pt x="31750" y="24129"/>
                </a:lnTo>
                <a:lnTo>
                  <a:pt x="33019" y="24129"/>
                </a:lnTo>
                <a:lnTo>
                  <a:pt x="33019" y="22859"/>
                </a:lnTo>
                <a:lnTo>
                  <a:pt x="33019" y="21589"/>
                </a:lnTo>
                <a:lnTo>
                  <a:pt x="33019" y="20319"/>
                </a:lnTo>
                <a:lnTo>
                  <a:pt x="34289" y="20319"/>
                </a:lnTo>
                <a:lnTo>
                  <a:pt x="34289" y="19049"/>
                </a:lnTo>
                <a:lnTo>
                  <a:pt x="34289" y="17779"/>
                </a:lnTo>
                <a:lnTo>
                  <a:pt x="34289" y="16509"/>
                </a:lnTo>
                <a:close/>
              </a:path>
            </a:pathLst>
          </a:custGeom>
          <a:ln w="57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934709" y="47561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1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934709" y="47561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8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675629" y="44970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651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675629" y="44970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9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066280" y="49580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4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066280" y="49580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40"/>
                </a:moveTo>
                <a:lnTo>
                  <a:pt x="33020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446520" y="503682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446520" y="503682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631179" y="43611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4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631179" y="43611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40"/>
                </a:moveTo>
                <a:lnTo>
                  <a:pt x="33020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698490" y="458724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4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698490" y="458724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40"/>
                </a:moveTo>
                <a:lnTo>
                  <a:pt x="33020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596890" y="474472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1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596890" y="474472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8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053580" y="465962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90" h="29210">
                <a:moveTo>
                  <a:pt x="34290" y="0"/>
                </a:moveTo>
                <a:lnTo>
                  <a:pt x="0" y="0"/>
                </a:lnTo>
                <a:lnTo>
                  <a:pt x="17779" y="2921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053580" y="465962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90" h="29210">
                <a:moveTo>
                  <a:pt x="17779" y="29210"/>
                </a:moveTo>
                <a:lnTo>
                  <a:pt x="34290" y="0"/>
                </a:lnTo>
                <a:lnTo>
                  <a:pt x="0" y="0"/>
                </a:lnTo>
                <a:lnTo>
                  <a:pt x="17779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300470" y="47104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0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300470" y="47104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09" y="27940"/>
                </a:moveTo>
                <a:lnTo>
                  <a:pt x="3428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068570" y="444627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068570" y="444627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214620" y="469392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214620" y="469392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168900" y="442849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89" y="0"/>
                </a:moveTo>
                <a:lnTo>
                  <a:pt x="0" y="0"/>
                </a:lnTo>
                <a:lnTo>
                  <a:pt x="17779" y="2921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168900" y="442849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7779" y="29210"/>
                </a:moveTo>
                <a:lnTo>
                  <a:pt x="34289" y="0"/>
                </a:lnTo>
                <a:lnTo>
                  <a:pt x="0" y="0"/>
                </a:lnTo>
                <a:lnTo>
                  <a:pt x="17779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087109" y="402335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19" y="0"/>
                </a:moveTo>
                <a:lnTo>
                  <a:pt x="0" y="0"/>
                </a:lnTo>
                <a:lnTo>
                  <a:pt x="16510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087109" y="402335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39"/>
                </a:moveTo>
                <a:lnTo>
                  <a:pt x="3301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107940" y="46037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107940" y="46037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5467350" y="43395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10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5467350" y="43395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40"/>
                </a:moveTo>
                <a:lnTo>
                  <a:pt x="34289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367779" y="49136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7780" y="2794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367779" y="49136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40"/>
                </a:moveTo>
                <a:lnTo>
                  <a:pt x="34290" y="0"/>
                </a:lnTo>
                <a:lnTo>
                  <a:pt x="0" y="0"/>
                </a:lnTo>
                <a:lnTo>
                  <a:pt x="1778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728459" y="487934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4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728459" y="487934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40"/>
                </a:moveTo>
                <a:lnTo>
                  <a:pt x="33020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631179" y="49072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4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631179" y="49072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40"/>
                </a:moveTo>
                <a:lnTo>
                  <a:pt x="33020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238240" y="47840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10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38240" y="47840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40"/>
                </a:moveTo>
                <a:lnTo>
                  <a:pt x="34289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5641340" y="46824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80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641340" y="46824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40"/>
                </a:moveTo>
                <a:lnTo>
                  <a:pt x="34289" y="0"/>
                </a:lnTo>
                <a:lnTo>
                  <a:pt x="0" y="0"/>
                </a:lnTo>
                <a:lnTo>
                  <a:pt x="1778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777229" y="462025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5777229" y="462025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082790" y="492505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89" y="0"/>
                </a:moveTo>
                <a:lnTo>
                  <a:pt x="0" y="0"/>
                </a:lnTo>
                <a:lnTo>
                  <a:pt x="1650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082790" y="492505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6509" y="27939"/>
                </a:moveTo>
                <a:lnTo>
                  <a:pt x="3428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591809" y="43561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19" y="0"/>
                </a:moveTo>
                <a:lnTo>
                  <a:pt x="0" y="0"/>
                </a:lnTo>
                <a:lnTo>
                  <a:pt x="16510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591809" y="43561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39"/>
                </a:moveTo>
                <a:lnTo>
                  <a:pt x="3301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807200" y="469392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09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807200" y="469392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09" y="27939"/>
                </a:moveTo>
                <a:lnTo>
                  <a:pt x="33020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214620" y="479552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214620" y="479552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687819" y="46266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687819" y="46266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562600" y="43167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562600" y="431672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40"/>
                </a:moveTo>
                <a:lnTo>
                  <a:pt x="34289" y="0"/>
                </a:lnTo>
                <a:lnTo>
                  <a:pt x="0" y="0"/>
                </a:lnTo>
                <a:lnTo>
                  <a:pt x="1777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019800" y="469392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019800" y="469392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20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789419" y="493014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89" y="0"/>
                </a:moveTo>
                <a:lnTo>
                  <a:pt x="0" y="0"/>
                </a:lnTo>
                <a:lnTo>
                  <a:pt x="1777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789419" y="493014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7779" y="27940"/>
                </a:moveTo>
                <a:lnTo>
                  <a:pt x="34289" y="0"/>
                </a:lnTo>
                <a:lnTo>
                  <a:pt x="0" y="0"/>
                </a:lnTo>
                <a:lnTo>
                  <a:pt x="1777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951220" y="402335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951220" y="402335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129529" y="503174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7780" y="2794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129529" y="503174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40"/>
                </a:moveTo>
                <a:lnTo>
                  <a:pt x="34290" y="0"/>
                </a:lnTo>
                <a:lnTo>
                  <a:pt x="0" y="0"/>
                </a:lnTo>
                <a:lnTo>
                  <a:pt x="1778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379209" y="427735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1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379209" y="427735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8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907530" y="44742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90" y="0"/>
                </a:moveTo>
                <a:lnTo>
                  <a:pt x="0" y="0"/>
                </a:lnTo>
                <a:lnTo>
                  <a:pt x="17779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907530" y="447420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7779" y="27939"/>
                </a:moveTo>
                <a:lnTo>
                  <a:pt x="34290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923279" y="48856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6510" y="2794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923279" y="48856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40"/>
                </a:moveTo>
                <a:lnTo>
                  <a:pt x="34290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754370" y="487934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0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754370" y="487934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09" y="27940"/>
                </a:moveTo>
                <a:lnTo>
                  <a:pt x="3428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939790" y="46316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80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939790" y="463169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40"/>
                </a:moveTo>
                <a:lnTo>
                  <a:pt x="34289" y="0"/>
                </a:lnTo>
                <a:lnTo>
                  <a:pt x="0" y="0"/>
                </a:lnTo>
                <a:lnTo>
                  <a:pt x="1778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355590" y="477774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33020" y="0"/>
                </a:moveTo>
                <a:lnTo>
                  <a:pt x="0" y="0"/>
                </a:lnTo>
                <a:lnTo>
                  <a:pt x="16510" y="2921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355590" y="477774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16510" y="29210"/>
                </a:moveTo>
                <a:lnTo>
                  <a:pt x="33020" y="0"/>
                </a:lnTo>
                <a:lnTo>
                  <a:pt x="0" y="0"/>
                </a:lnTo>
                <a:lnTo>
                  <a:pt x="1651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094219" y="355092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110730" y="353314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099300" y="35394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099300" y="35394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520180" y="376427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536690" y="374777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525259" y="375412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525259" y="375412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835140" y="298831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851650" y="297052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840219" y="29768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840219" y="29768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609080" y="390525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626859" y="388874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615430" y="389509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0" y="0"/>
                </a:moveTo>
                <a:lnTo>
                  <a:pt x="2286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615430" y="389509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059930" y="302767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076440" y="300990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066280" y="301625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0" y="0"/>
                </a:moveTo>
                <a:lnTo>
                  <a:pt x="2159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066280" y="301625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59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666230" y="316737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682740" y="315087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671309" y="315722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671309" y="315722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435090" y="299973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452870" y="298196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441440" y="298831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441440" y="298831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536690" y="383285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553200" y="381507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541769" y="38214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541769" y="38214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261100" y="347725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277609" y="34607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266179" y="34658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266179" y="34658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334759" y="390017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351270" y="388239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339840" y="38887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339840" y="38887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581140" y="355600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598919" y="353949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587490" y="354584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0" y="0"/>
                </a:moveTo>
                <a:lnTo>
                  <a:pt x="2158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587490" y="354584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58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643369" y="335915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659880" y="334264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649719" y="334772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2158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649719" y="334772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2158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071359" y="324738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087869" y="322961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076440" y="323468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076440" y="323468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986269" y="422655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004050" y="421005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992619" y="42151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992619" y="42151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142990" y="374777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159500" y="373125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148070" y="37363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148070" y="37363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789419" y="331470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807200" y="329692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795769" y="33032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795769" y="33032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643369" y="326897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659880" y="325247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6649719" y="325755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649719" y="325755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148070" y="315722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165850" y="313943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154420" y="314578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8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154420" y="314578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8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316979" y="378714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334759" y="377062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323329" y="377570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9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323329" y="377570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9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631940" y="352805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649719" y="35115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638290" y="351662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638290" y="351662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7235190" y="353314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251700" y="351662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240269" y="35229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240269" y="352297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503669" y="387222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520180" y="38544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508750" y="38608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0" y="0"/>
                </a:moveTo>
                <a:lnTo>
                  <a:pt x="2285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508750" y="38608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5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7235190" y="346075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7251700" y="344424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240269" y="344932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7240269" y="344932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925309" y="359537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941819" y="357885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930390" y="35839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930390" y="35839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087109" y="307212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103620" y="305562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092190" y="30607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092190" y="30607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885940" y="371475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902450" y="369697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891019" y="370332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0" y="0"/>
                </a:moveTo>
                <a:lnTo>
                  <a:pt x="2285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891019" y="370332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5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189469" y="439547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205980" y="437769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195819" y="438404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195819" y="438404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863080" y="311150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879590" y="3094989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869430" y="310007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2159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69430" y="310007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2159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316979" y="327532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334759" y="32575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323329" y="32639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9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323329" y="32639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9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187440" y="306070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205220" y="304418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193790" y="305053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2158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193790" y="305053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58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266179" y="299338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283959" y="2976879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272529" y="298196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9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272529" y="298196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9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305550" y="379857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323329" y="378205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311900" y="37871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311900" y="378714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953250" y="390525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969759" y="388874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958330" y="389509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0" y="0"/>
                </a:moveTo>
                <a:lnTo>
                  <a:pt x="2286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958330" y="389509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115050" y="339344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131559" y="337565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120129" y="33820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120129" y="33820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784340" y="334264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800850" y="332612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789419" y="33312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789419" y="33312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395720" y="371982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413500" y="370332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402070" y="370840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402070" y="370840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 txBox="1"/>
          <p:nvPr/>
        </p:nvSpPr>
        <p:spPr>
          <a:xfrm>
            <a:off x="5854700" y="5140959"/>
            <a:ext cx="64389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448945" algn="l"/>
              </a:tabLst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  <a:p>
            <a:pPr marL="6350" algn="ctr">
              <a:lnSpc>
                <a:spcPct val="100000"/>
              </a:lnSpc>
              <a:spcBef>
                <a:spcPts val="110"/>
              </a:spcBef>
            </a:pPr>
            <a:r>
              <a:rPr sz="1000" spc="52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9" name="object 529"/>
          <p:cNvSpPr txBox="1"/>
          <p:nvPr/>
        </p:nvSpPr>
        <p:spPr>
          <a:xfrm>
            <a:off x="4756441" y="3887470"/>
            <a:ext cx="154940" cy="154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0" name="object 530"/>
          <p:cNvSpPr txBox="1"/>
          <p:nvPr/>
        </p:nvSpPr>
        <p:spPr>
          <a:xfrm>
            <a:off x="1774189" y="5697220"/>
            <a:ext cx="12109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Corr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-0.9235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1" name="object 531"/>
          <p:cNvSpPr txBox="1"/>
          <p:nvPr/>
        </p:nvSpPr>
        <p:spPr>
          <a:xfrm>
            <a:off x="5755640" y="5734050"/>
            <a:ext cx="12115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Corr =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-0.5810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2" name="object 532"/>
          <p:cNvSpPr txBox="1"/>
          <p:nvPr/>
        </p:nvSpPr>
        <p:spPr>
          <a:xfrm>
            <a:off x="867410" y="6369050"/>
            <a:ext cx="757872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Note: </a:t>
            </a:r>
            <a:r>
              <a:rPr sz="1800" spc="-10" dirty="0">
                <a:latin typeface="Arial"/>
                <a:cs typeface="Arial"/>
              </a:rPr>
              <a:t>Correlation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negative between distance </a:t>
            </a:r>
            <a:r>
              <a:rPr sz="1800" spc="-5" dirty="0">
                <a:latin typeface="Arial"/>
                <a:cs typeface="Arial"/>
              </a:rPr>
              <a:t>matrix </a:t>
            </a:r>
            <a:r>
              <a:rPr sz="1800" spc="-10" dirty="0">
                <a:latin typeface="Arial"/>
                <a:cs typeface="Arial"/>
              </a:rPr>
              <a:t>and incidence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037590"/>
            <a:ext cx="803275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Order </a:t>
            </a:r>
            <a:r>
              <a:rPr sz="2600" spc="-5" dirty="0">
                <a:latin typeface="Arial"/>
                <a:cs typeface="Arial"/>
              </a:rPr>
              <a:t>the similarity matrix with </a:t>
            </a:r>
            <a:r>
              <a:rPr sz="2600" dirty="0">
                <a:latin typeface="Arial"/>
                <a:cs typeface="Arial"/>
              </a:rPr>
              <a:t>respect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cluster </a:t>
            </a:r>
            <a:r>
              <a:rPr sz="2600" spc="-5" dirty="0">
                <a:latin typeface="Arial"/>
                <a:cs typeface="Arial"/>
              </a:rPr>
              <a:t>labels  </a:t>
            </a:r>
            <a:r>
              <a:rPr sz="2600" dirty="0">
                <a:latin typeface="Arial"/>
                <a:cs typeface="Arial"/>
              </a:rPr>
              <a:t>and inspect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visually.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870" y="245109"/>
            <a:ext cx="838073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80" dirty="0"/>
              <a:t>Using </a:t>
            </a:r>
            <a:r>
              <a:rPr sz="2600" spc="155" dirty="0"/>
              <a:t>Similarity </a:t>
            </a:r>
            <a:r>
              <a:rPr sz="2600" spc="160" dirty="0"/>
              <a:t>Matrix </a:t>
            </a:r>
            <a:r>
              <a:rPr sz="2600" spc="150" dirty="0"/>
              <a:t>for </a:t>
            </a:r>
            <a:r>
              <a:rPr sz="2600" spc="165" dirty="0"/>
              <a:t>Cluster</a:t>
            </a:r>
            <a:r>
              <a:rPr sz="2600" spc="65" dirty="0"/>
              <a:t> </a:t>
            </a:r>
            <a:r>
              <a:rPr sz="2600" spc="155" dirty="0"/>
              <a:t>Validation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1205230" y="5123179"/>
            <a:ext cx="2602230" cy="0"/>
          </a:xfrm>
          <a:custGeom>
            <a:avLst/>
            <a:gdLst/>
            <a:ahLst/>
            <a:cxnLst/>
            <a:rect l="l" t="t" r="r" b="b"/>
            <a:pathLst>
              <a:path w="2602229">
                <a:moveTo>
                  <a:pt x="0" y="0"/>
                </a:moveTo>
                <a:lnTo>
                  <a:pt x="260223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5230" y="2527300"/>
            <a:ext cx="0" cy="2595880"/>
          </a:xfrm>
          <a:custGeom>
            <a:avLst/>
            <a:gdLst/>
            <a:ahLst/>
            <a:cxnLst/>
            <a:rect l="l" t="t" r="r" b="b"/>
            <a:pathLst>
              <a:path h="2595879">
                <a:moveTo>
                  <a:pt x="0" y="259588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5230" y="510412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5860" y="5175250"/>
            <a:ext cx="13081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24660" y="510412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39570" y="5175250"/>
            <a:ext cx="22225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2820" y="510412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7729" y="5175250"/>
            <a:ext cx="22352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68600" y="510412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83510" y="5175250"/>
            <a:ext cx="22352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88029" y="510412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02939" y="5175250"/>
            <a:ext cx="22225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0.</a:t>
            </a:r>
            <a:r>
              <a:rPr sz="800" spc="385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07459" y="510412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68090" y="5175250"/>
            <a:ext cx="13081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8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05230" y="512317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99819" y="5082540"/>
            <a:ext cx="13081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05230" y="48666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14730" y="4827270"/>
            <a:ext cx="22352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5230" y="460502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14730" y="4564379"/>
            <a:ext cx="22352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05230" y="434847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14730" y="4307840"/>
            <a:ext cx="22352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05230" y="408559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14730" y="4044950"/>
            <a:ext cx="22352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05230" y="38290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35479" y="4044950"/>
            <a:ext cx="245745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2410" algn="l"/>
              </a:tabLst>
            </a:pPr>
            <a:r>
              <a:rPr sz="800" u="heavy" spc="5" dirty="0"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4730" y="3788409"/>
            <a:ext cx="22352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05230" y="356615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14730" y="3525520"/>
            <a:ext cx="22352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05230" y="330327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14730" y="3262629"/>
            <a:ext cx="22352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05230" y="304672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14730" y="3006090"/>
            <a:ext cx="22352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05230" y="278383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14730" y="2744470"/>
            <a:ext cx="22352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205230" y="25273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99819" y="2487929"/>
            <a:ext cx="13081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8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20441" y="3056100"/>
            <a:ext cx="502439" cy="522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34689" y="443357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20">
                <a:moveTo>
                  <a:pt x="40639" y="0"/>
                </a:moveTo>
                <a:lnTo>
                  <a:pt x="0" y="0"/>
                </a:lnTo>
                <a:lnTo>
                  <a:pt x="20320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34689" y="443357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20">
                <a:moveTo>
                  <a:pt x="20320" y="33019"/>
                </a:moveTo>
                <a:lnTo>
                  <a:pt x="40639" y="0"/>
                </a:lnTo>
                <a:lnTo>
                  <a:pt x="0" y="0"/>
                </a:lnTo>
                <a:lnTo>
                  <a:pt x="20320" y="33019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85770" y="416432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19050" y="3302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85770" y="416432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19050" y="33020"/>
                </a:moveTo>
                <a:lnTo>
                  <a:pt x="39369" y="0"/>
                </a:lnTo>
                <a:lnTo>
                  <a:pt x="0" y="0"/>
                </a:lnTo>
                <a:lnTo>
                  <a:pt x="19050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00679" y="422275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19050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00679" y="422275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19050" y="33019"/>
                </a:moveTo>
                <a:lnTo>
                  <a:pt x="39369" y="0"/>
                </a:lnTo>
                <a:lnTo>
                  <a:pt x="0" y="0"/>
                </a:lnTo>
                <a:lnTo>
                  <a:pt x="19050" y="33019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88920" y="420370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19050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88920" y="420370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19050" y="33019"/>
                </a:moveTo>
                <a:lnTo>
                  <a:pt x="39369" y="0"/>
                </a:lnTo>
                <a:lnTo>
                  <a:pt x="0" y="0"/>
                </a:lnTo>
                <a:lnTo>
                  <a:pt x="19050" y="33019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92120" y="409829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20319" y="3302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92120" y="409829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20319" y="33020"/>
                </a:moveTo>
                <a:lnTo>
                  <a:pt x="39369" y="0"/>
                </a:lnTo>
                <a:lnTo>
                  <a:pt x="0" y="0"/>
                </a:lnTo>
                <a:lnTo>
                  <a:pt x="20319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30550" y="426212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19050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30550" y="426212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19050" y="33019"/>
                </a:moveTo>
                <a:lnTo>
                  <a:pt x="39369" y="0"/>
                </a:lnTo>
                <a:lnTo>
                  <a:pt x="0" y="0"/>
                </a:lnTo>
                <a:lnTo>
                  <a:pt x="19050" y="33019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28339" y="435482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20">
                <a:moveTo>
                  <a:pt x="39370" y="0"/>
                </a:moveTo>
                <a:lnTo>
                  <a:pt x="0" y="0"/>
                </a:lnTo>
                <a:lnTo>
                  <a:pt x="20320" y="3302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8339" y="435482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20">
                <a:moveTo>
                  <a:pt x="20320" y="33020"/>
                </a:moveTo>
                <a:lnTo>
                  <a:pt x="39370" y="0"/>
                </a:lnTo>
                <a:lnTo>
                  <a:pt x="0" y="0"/>
                </a:lnTo>
                <a:lnTo>
                  <a:pt x="20320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12439" y="437387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70" y="0"/>
                </a:moveTo>
                <a:lnTo>
                  <a:pt x="0" y="0"/>
                </a:lnTo>
                <a:lnTo>
                  <a:pt x="19050" y="3302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12439" y="437387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19050" y="33020"/>
                </a:moveTo>
                <a:lnTo>
                  <a:pt x="39370" y="0"/>
                </a:lnTo>
                <a:lnTo>
                  <a:pt x="0" y="0"/>
                </a:lnTo>
                <a:lnTo>
                  <a:pt x="19050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65450" y="4394200"/>
            <a:ext cx="39370" cy="31750"/>
          </a:xfrm>
          <a:custGeom>
            <a:avLst/>
            <a:gdLst/>
            <a:ahLst/>
            <a:cxnLst/>
            <a:rect l="l" t="t" r="r" b="b"/>
            <a:pathLst>
              <a:path w="39369" h="31750">
                <a:moveTo>
                  <a:pt x="39369" y="0"/>
                </a:moveTo>
                <a:lnTo>
                  <a:pt x="0" y="0"/>
                </a:lnTo>
                <a:lnTo>
                  <a:pt x="20319" y="3175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5450" y="4394200"/>
            <a:ext cx="39370" cy="31750"/>
          </a:xfrm>
          <a:custGeom>
            <a:avLst/>
            <a:gdLst/>
            <a:ahLst/>
            <a:cxnLst/>
            <a:rect l="l" t="t" r="r" b="b"/>
            <a:pathLst>
              <a:path w="39369" h="31750">
                <a:moveTo>
                  <a:pt x="20319" y="31750"/>
                </a:moveTo>
                <a:lnTo>
                  <a:pt x="39369" y="0"/>
                </a:lnTo>
                <a:lnTo>
                  <a:pt x="0" y="0"/>
                </a:lnTo>
                <a:lnTo>
                  <a:pt x="20319" y="3175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88970" y="416432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20319" y="3302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88970" y="416432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20319" y="33020"/>
                </a:moveTo>
                <a:lnTo>
                  <a:pt x="39369" y="0"/>
                </a:lnTo>
                <a:lnTo>
                  <a:pt x="0" y="0"/>
                </a:lnTo>
                <a:lnTo>
                  <a:pt x="20319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96589" y="4189729"/>
            <a:ext cx="38100" cy="33020"/>
          </a:xfrm>
          <a:custGeom>
            <a:avLst/>
            <a:gdLst/>
            <a:ahLst/>
            <a:cxnLst/>
            <a:rect l="l" t="t" r="r" b="b"/>
            <a:pathLst>
              <a:path w="38100" h="33020">
                <a:moveTo>
                  <a:pt x="38100" y="0"/>
                </a:moveTo>
                <a:lnTo>
                  <a:pt x="0" y="0"/>
                </a:lnTo>
                <a:lnTo>
                  <a:pt x="19050" y="3302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96589" y="4189729"/>
            <a:ext cx="38100" cy="33020"/>
          </a:xfrm>
          <a:custGeom>
            <a:avLst/>
            <a:gdLst/>
            <a:ahLst/>
            <a:cxnLst/>
            <a:rect l="l" t="t" r="r" b="b"/>
            <a:pathLst>
              <a:path w="38100" h="33020">
                <a:moveTo>
                  <a:pt x="19050" y="33020"/>
                </a:moveTo>
                <a:lnTo>
                  <a:pt x="38100" y="0"/>
                </a:lnTo>
                <a:lnTo>
                  <a:pt x="0" y="0"/>
                </a:lnTo>
                <a:lnTo>
                  <a:pt x="19050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73070" y="436752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19050" y="3302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73070" y="436752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19050" y="33020"/>
                </a:moveTo>
                <a:lnTo>
                  <a:pt x="39369" y="0"/>
                </a:lnTo>
                <a:lnTo>
                  <a:pt x="0" y="0"/>
                </a:lnTo>
                <a:lnTo>
                  <a:pt x="19050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40050" y="415670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19050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40050" y="415670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19050" y="33019"/>
                </a:moveTo>
                <a:lnTo>
                  <a:pt x="39369" y="0"/>
                </a:lnTo>
                <a:lnTo>
                  <a:pt x="0" y="0"/>
                </a:lnTo>
                <a:lnTo>
                  <a:pt x="19050" y="33019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93060" y="444627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20">
                <a:moveTo>
                  <a:pt x="40639" y="0"/>
                </a:moveTo>
                <a:lnTo>
                  <a:pt x="0" y="0"/>
                </a:lnTo>
                <a:lnTo>
                  <a:pt x="20319" y="33019"/>
                </a:lnTo>
                <a:lnTo>
                  <a:pt x="406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93060" y="4446270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39" h="33020">
                <a:moveTo>
                  <a:pt x="20319" y="33019"/>
                </a:moveTo>
                <a:lnTo>
                  <a:pt x="40639" y="0"/>
                </a:lnTo>
                <a:lnTo>
                  <a:pt x="0" y="0"/>
                </a:lnTo>
                <a:lnTo>
                  <a:pt x="20319" y="33019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19729" y="4348479"/>
            <a:ext cx="39370" cy="31750"/>
          </a:xfrm>
          <a:custGeom>
            <a:avLst/>
            <a:gdLst/>
            <a:ahLst/>
            <a:cxnLst/>
            <a:rect l="l" t="t" r="r" b="b"/>
            <a:pathLst>
              <a:path w="39369" h="31750">
                <a:moveTo>
                  <a:pt x="39369" y="0"/>
                </a:moveTo>
                <a:lnTo>
                  <a:pt x="0" y="0"/>
                </a:lnTo>
                <a:lnTo>
                  <a:pt x="20319" y="3175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19729" y="4348479"/>
            <a:ext cx="39370" cy="31750"/>
          </a:xfrm>
          <a:custGeom>
            <a:avLst/>
            <a:gdLst/>
            <a:ahLst/>
            <a:cxnLst/>
            <a:rect l="l" t="t" r="r" b="b"/>
            <a:pathLst>
              <a:path w="39369" h="31750">
                <a:moveTo>
                  <a:pt x="20319" y="31750"/>
                </a:moveTo>
                <a:lnTo>
                  <a:pt x="39369" y="0"/>
                </a:lnTo>
                <a:lnTo>
                  <a:pt x="0" y="0"/>
                </a:lnTo>
                <a:lnTo>
                  <a:pt x="20319" y="3175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07029" y="418972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19050" y="3302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07029" y="418972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19050" y="33020"/>
                </a:moveTo>
                <a:lnTo>
                  <a:pt x="39369" y="0"/>
                </a:lnTo>
                <a:lnTo>
                  <a:pt x="0" y="0"/>
                </a:lnTo>
                <a:lnTo>
                  <a:pt x="19050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15639" y="4460240"/>
            <a:ext cx="39370" cy="31750"/>
          </a:xfrm>
          <a:custGeom>
            <a:avLst/>
            <a:gdLst/>
            <a:ahLst/>
            <a:cxnLst/>
            <a:rect l="l" t="t" r="r" b="b"/>
            <a:pathLst>
              <a:path w="39370" h="31750">
                <a:moveTo>
                  <a:pt x="39370" y="0"/>
                </a:moveTo>
                <a:lnTo>
                  <a:pt x="0" y="0"/>
                </a:lnTo>
                <a:lnTo>
                  <a:pt x="19050" y="3175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15639" y="4460240"/>
            <a:ext cx="39370" cy="31750"/>
          </a:xfrm>
          <a:custGeom>
            <a:avLst/>
            <a:gdLst/>
            <a:ahLst/>
            <a:cxnLst/>
            <a:rect l="l" t="t" r="r" b="b"/>
            <a:pathLst>
              <a:path w="39370" h="31750">
                <a:moveTo>
                  <a:pt x="19050" y="31750"/>
                </a:moveTo>
                <a:lnTo>
                  <a:pt x="39370" y="0"/>
                </a:lnTo>
                <a:lnTo>
                  <a:pt x="0" y="0"/>
                </a:lnTo>
                <a:lnTo>
                  <a:pt x="19050" y="3175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21939" y="441325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70" y="0"/>
                </a:moveTo>
                <a:lnTo>
                  <a:pt x="0" y="0"/>
                </a:lnTo>
                <a:lnTo>
                  <a:pt x="1905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21939" y="441325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19050" y="33019"/>
                </a:moveTo>
                <a:lnTo>
                  <a:pt x="39370" y="0"/>
                </a:lnTo>
                <a:lnTo>
                  <a:pt x="0" y="0"/>
                </a:lnTo>
                <a:lnTo>
                  <a:pt x="19050" y="33019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31489" y="430149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70" y="0"/>
                </a:moveTo>
                <a:lnTo>
                  <a:pt x="0" y="0"/>
                </a:lnTo>
                <a:lnTo>
                  <a:pt x="20320" y="3302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31489" y="430149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20320" y="33020"/>
                </a:moveTo>
                <a:lnTo>
                  <a:pt x="39370" y="0"/>
                </a:lnTo>
                <a:lnTo>
                  <a:pt x="0" y="0"/>
                </a:lnTo>
                <a:lnTo>
                  <a:pt x="20320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97529" y="428879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20319" y="3302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97529" y="428879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20319" y="33020"/>
                </a:moveTo>
                <a:lnTo>
                  <a:pt x="39369" y="0"/>
                </a:lnTo>
                <a:lnTo>
                  <a:pt x="0" y="0"/>
                </a:lnTo>
                <a:lnTo>
                  <a:pt x="20319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03879" y="4197350"/>
            <a:ext cx="39370" cy="31750"/>
          </a:xfrm>
          <a:custGeom>
            <a:avLst/>
            <a:gdLst/>
            <a:ahLst/>
            <a:cxnLst/>
            <a:rect l="l" t="t" r="r" b="b"/>
            <a:pathLst>
              <a:path w="39369" h="31750">
                <a:moveTo>
                  <a:pt x="39369" y="0"/>
                </a:moveTo>
                <a:lnTo>
                  <a:pt x="0" y="0"/>
                </a:lnTo>
                <a:lnTo>
                  <a:pt x="20319" y="3175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03879" y="4197350"/>
            <a:ext cx="39370" cy="31750"/>
          </a:xfrm>
          <a:custGeom>
            <a:avLst/>
            <a:gdLst/>
            <a:ahLst/>
            <a:cxnLst/>
            <a:rect l="l" t="t" r="r" b="b"/>
            <a:pathLst>
              <a:path w="39369" h="31750">
                <a:moveTo>
                  <a:pt x="20319" y="31750"/>
                </a:moveTo>
                <a:lnTo>
                  <a:pt x="39369" y="0"/>
                </a:lnTo>
                <a:lnTo>
                  <a:pt x="0" y="0"/>
                </a:lnTo>
                <a:lnTo>
                  <a:pt x="20319" y="3175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40989" y="427609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70" y="0"/>
                </a:moveTo>
                <a:lnTo>
                  <a:pt x="0" y="0"/>
                </a:lnTo>
                <a:lnTo>
                  <a:pt x="20320" y="3302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40989" y="427609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20320" y="33020"/>
                </a:moveTo>
                <a:lnTo>
                  <a:pt x="39370" y="0"/>
                </a:lnTo>
                <a:lnTo>
                  <a:pt x="0" y="0"/>
                </a:lnTo>
                <a:lnTo>
                  <a:pt x="20320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55900" y="436117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20319" y="3302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55900" y="436117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20319" y="33020"/>
                </a:moveTo>
                <a:lnTo>
                  <a:pt x="39369" y="0"/>
                </a:lnTo>
                <a:lnTo>
                  <a:pt x="0" y="0"/>
                </a:lnTo>
                <a:lnTo>
                  <a:pt x="20319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21939" y="4269740"/>
            <a:ext cx="39370" cy="31750"/>
          </a:xfrm>
          <a:custGeom>
            <a:avLst/>
            <a:gdLst/>
            <a:ahLst/>
            <a:cxnLst/>
            <a:rect l="l" t="t" r="r" b="b"/>
            <a:pathLst>
              <a:path w="39369" h="31750">
                <a:moveTo>
                  <a:pt x="39370" y="0"/>
                </a:moveTo>
                <a:lnTo>
                  <a:pt x="0" y="0"/>
                </a:lnTo>
                <a:lnTo>
                  <a:pt x="19050" y="3175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21939" y="4269740"/>
            <a:ext cx="39370" cy="31750"/>
          </a:xfrm>
          <a:custGeom>
            <a:avLst/>
            <a:gdLst/>
            <a:ahLst/>
            <a:cxnLst/>
            <a:rect l="l" t="t" r="r" b="b"/>
            <a:pathLst>
              <a:path w="39369" h="31750">
                <a:moveTo>
                  <a:pt x="19050" y="31750"/>
                </a:moveTo>
                <a:lnTo>
                  <a:pt x="39370" y="0"/>
                </a:lnTo>
                <a:lnTo>
                  <a:pt x="0" y="0"/>
                </a:lnTo>
                <a:lnTo>
                  <a:pt x="19050" y="3175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36900" y="444627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19050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36900" y="444627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19050" y="33019"/>
                </a:moveTo>
                <a:lnTo>
                  <a:pt x="39369" y="0"/>
                </a:lnTo>
                <a:lnTo>
                  <a:pt x="0" y="0"/>
                </a:lnTo>
                <a:lnTo>
                  <a:pt x="19050" y="33019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018789" y="443357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70" y="0"/>
                </a:moveTo>
                <a:lnTo>
                  <a:pt x="0" y="0"/>
                </a:lnTo>
                <a:lnTo>
                  <a:pt x="1905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18789" y="443357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19050" y="33019"/>
                </a:moveTo>
                <a:lnTo>
                  <a:pt x="39370" y="0"/>
                </a:lnTo>
                <a:lnTo>
                  <a:pt x="0" y="0"/>
                </a:lnTo>
                <a:lnTo>
                  <a:pt x="19050" y="33019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40989" y="418972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70" y="0"/>
                </a:moveTo>
                <a:lnTo>
                  <a:pt x="0" y="0"/>
                </a:lnTo>
                <a:lnTo>
                  <a:pt x="20320" y="3302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840989" y="418972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20320" y="33020"/>
                </a:moveTo>
                <a:lnTo>
                  <a:pt x="39370" y="0"/>
                </a:lnTo>
                <a:lnTo>
                  <a:pt x="0" y="0"/>
                </a:lnTo>
                <a:lnTo>
                  <a:pt x="20320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69920" y="421640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19050" y="3301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69920" y="421640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19050" y="33019"/>
                </a:moveTo>
                <a:lnTo>
                  <a:pt x="39369" y="0"/>
                </a:lnTo>
                <a:lnTo>
                  <a:pt x="0" y="0"/>
                </a:lnTo>
                <a:lnTo>
                  <a:pt x="19050" y="33019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68600" y="427609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20319" y="3302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68600" y="427609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20319" y="33020"/>
                </a:moveTo>
                <a:lnTo>
                  <a:pt x="39369" y="0"/>
                </a:lnTo>
                <a:lnTo>
                  <a:pt x="0" y="0"/>
                </a:lnTo>
                <a:lnTo>
                  <a:pt x="20319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919729" y="428879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20319" y="3302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919729" y="428879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20319" y="33020"/>
                </a:moveTo>
                <a:lnTo>
                  <a:pt x="39369" y="0"/>
                </a:lnTo>
                <a:lnTo>
                  <a:pt x="0" y="0"/>
                </a:lnTo>
                <a:lnTo>
                  <a:pt x="20319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21989" y="433450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20">
                <a:moveTo>
                  <a:pt x="39370" y="0"/>
                </a:moveTo>
                <a:lnTo>
                  <a:pt x="0" y="0"/>
                </a:lnTo>
                <a:lnTo>
                  <a:pt x="2032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21989" y="433450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70" h="33020">
                <a:moveTo>
                  <a:pt x="20320" y="33019"/>
                </a:moveTo>
                <a:lnTo>
                  <a:pt x="39370" y="0"/>
                </a:lnTo>
                <a:lnTo>
                  <a:pt x="0" y="0"/>
                </a:lnTo>
                <a:lnTo>
                  <a:pt x="20320" y="33019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965450" y="417702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20319" y="3302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965450" y="417702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20319" y="33020"/>
                </a:moveTo>
                <a:lnTo>
                  <a:pt x="39369" y="0"/>
                </a:lnTo>
                <a:lnTo>
                  <a:pt x="0" y="0"/>
                </a:lnTo>
                <a:lnTo>
                  <a:pt x="20319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209289" y="432815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70" y="0"/>
                </a:moveTo>
                <a:lnTo>
                  <a:pt x="0" y="0"/>
                </a:lnTo>
                <a:lnTo>
                  <a:pt x="19050" y="3301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09289" y="4328159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19050" y="33019"/>
                </a:moveTo>
                <a:lnTo>
                  <a:pt x="39370" y="0"/>
                </a:lnTo>
                <a:lnTo>
                  <a:pt x="0" y="0"/>
                </a:lnTo>
                <a:lnTo>
                  <a:pt x="19050" y="33019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46400" y="411099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39369" y="0"/>
                </a:moveTo>
                <a:lnTo>
                  <a:pt x="0" y="0"/>
                </a:lnTo>
                <a:lnTo>
                  <a:pt x="19050" y="3302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46400" y="4110990"/>
            <a:ext cx="39370" cy="33020"/>
          </a:xfrm>
          <a:custGeom>
            <a:avLst/>
            <a:gdLst/>
            <a:ahLst/>
            <a:cxnLst/>
            <a:rect l="l" t="t" r="r" b="b"/>
            <a:pathLst>
              <a:path w="39369" h="33020">
                <a:moveTo>
                  <a:pt x="19050" y="33020"/>
                </a:moveTo>
                <a:lnTo>
                  <a:pt x="39369" y="0"/>
                </a:lnTo>
                <a:lnTo>
                  <a:pt x="0" y="0"/>
                </a:lnTo>
                <a:lnTo>
                  <a:pt x="19050" y="33020"/>
                </a:lnTo>
                <a:close/>
              </a:path>
            </a:pathLst>
          </a:custGeom>
          <a:ln w="665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54529" y="41249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0"/>
                </a:moveTo>
                <a:lnTo>
                  <a:pt x="25400" y="2540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54529" y="41249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0" y="2540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18360" y="44399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37410" y="442087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124710" y="442595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24710" y="442595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30070" y="43484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849120" y="432815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35150" y="433450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5150" y="433450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58670" y="411099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78989" y="409194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66289" y="4098290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0" y="0"/>
                </a:moveTo>
                <a:lnTo>
                  <a:pt x="2540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66289" y="4098290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25400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934210" y="4348479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954529" y="432815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40560" y="433450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940560" y="433450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757679" y="431545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76729" y="429514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764029" y="4301490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0" y="0"/>
                </a:moveTo>
                <a:lnTo>
                  <a:pt x="2540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764029" y="4301490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25400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34210" y="4512309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954529" y="4491990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0"/>
                </a:moveTo>
                <a:lnTo>
                  <a:pt x="0" y="4064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940560" y="449834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940560" y="449834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066289" y="410464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085339" y="408559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072639" y="409194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7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072639" y="409194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70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75789" y="4321809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94839" y="430149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82139" y="430910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0"/>
                </a:moveTo>
                <a:lnTo>
                  <a:pt x="25400" y="2540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82139" y="430910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0" y="2540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61820" y="425577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82139" y="423672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68170" y="424307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68170" y="424307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68170" y="440690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88489" y="43878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75789" y="4394200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0" y="0"/>
                </a:moveTo>
                <a:lnTo>
                  <a:pt x="2540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875789" y="4394200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25400" y="0"/>
                </a:moveTo>
                <a:lnTo>
                  <a:pt x="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091689" y="4373879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112010" y="435482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099310" y="4361179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0" y="0"/>
                </a:moveTo>
                <a:lnTo>
                  <a:pt x="2540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99310" y="4361179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25400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86279" y="4538979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006600" y="451865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93900" y="4525009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0" y="0"/>
                </a:moveTo>
                <a:lnTo>
                  <a:pt x="2540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993900" y="4525009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25400" y="0"/>
                </a:moveTo>
                <a:lnTo>
                  <a:pt x="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131060" y="419735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151379" y="417702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37410" y="418337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137410" y="418337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112010" y="41249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0"/>
                </a:moveTo>
                <a:lnTo>
                  <a:pt x="25400" y="2540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112010" y="41249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0" y="2540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57679" y="44983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76729" y="447929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764029" y="4485640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0" y="0"/>
                </a:moveTo>
                <a:lnTo>
                  <a:pt x="2540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64029" y="4485640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25400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151379" y="421640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170429" y="41973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157729" y="4203700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69" h="25400">
                <a:moveTo>
                  <a:pt x="0" y="0"/>
                </a:moveTo>
                <a:lnTo>
                  <a:pt x="26669" y="2540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157729" y="4203700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69" h="25400">
                <a:moveTo>
                  <a:pt x="26669" y="0"/>
                </a:moveTo>
                <a:lnTo>
                  <a:pt x="0" y="2540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915160" y="444627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934210" y="4425950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0"/>
                </a:moveTo>
                <a:lnTo>
                  <a:pt x="0" y="4063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921510" y="443357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921510" y="443357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954529" y="4532629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973579" y="45123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960879" y="4518659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0" y="0"/>
                </a:moveTo>
                <a:lnTo>
                  <a:pt x="2540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960879" y="4518659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25400" y="0"/>
                </a:moveTo>
                <a:lnTo>
                  <a:pt x="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960879" y="4328159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979929" y="43091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967229" y="4315459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69" h="25400">
                <a:moveTo>
                  <a:pt x="0" y="0"/>
                </a:moveTo>
                <a:lnTo>
                  <a:pt x="26669" y="2540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967229" y="4315459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69" h="25400">
                <a:moveTo>
                  <a:pt x="26669" y="0"/>
                </a:moveTo>
                <a:lnTo>
                  <a:pt x="0" y="2540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973579" y="448564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993900" y="446659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979929" y="4472940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69" h="25400">
                <a:moveTo>
                  <a:pt x="0" y="0"/>
                </a:moveTo>
                <a:lnTo>
                  <a:pt x="26669" y="2540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979929" y="4472940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69" h="25400">
                <a:moveTo>
                  <a:pt x="26669" y="0"/>
                </a:moveTo>
                <a:lnTo>
                  <a:pt x="0" y="2540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190750" y="4334509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209800" y="431545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197100" y="432180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197100" y="432180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948179" y="4203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967229" y="418337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954529" y="4189729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0" y="0"/>
                </a:moveTo>
                <a:lnTo>
                  <a:pt x="2540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954529" y="4189729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25400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085339" y="429514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105660" y="427609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091689" y="428244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7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091689" y="428244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70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045970" y="413765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045970" y="413765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927860" y="42367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948179" y="421640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934210" y="422275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934210" y="422275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973579" y="413765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973579" y="413765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118360" y="4189729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137410" y="417067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124710" y="417702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124710" y="417702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09750" y="42367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30070" y="421640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16100" y="422275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6100" y="422275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69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816100" y="419735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35150" y="417702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22450" y="418337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22450" y="418337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95779" y="449834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816100" y="447929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03400" y="448564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03400" y="448564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948179" y="45643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967229" y="454532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954529" y="4551679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0" y="0"/>
                </a:moveTo>
                <a:lnTo>
                  <a:pt x="2540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954529" y="4551679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25400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012950" y="4505959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033270" y="448564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019300" y="449199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26669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019300" y="449199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26669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2447289" y="5308600"/>
            <a:ext cx="17653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65" dirty="0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877062" y="3710940"/>
            <a:ext cx="176530" cy="176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r>
              <a:rPr sz="1150" dirty="0"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4743450" y="2451100"/>
            <a:ext cx="2825750" cy="2602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 txBox="1"/>
          <p:nvPr/>
        </p:nvSpPr>
        <p:spPr>
          <a:xfrm>
            <a:off x="5925820" y="5232400"/>
            <a:ext cx="52451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65" dirty="0">
                <a:latin typeface="Arial"/>
                <a:cs typeface="Arial"/>
              </a:rPr>
              <a:t>Points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382262" y="3463290"/>
            <a:ext cx="176530" cy="5181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z="1150" spc="-420" dirty="0">
                <a:latin typeface="Arial"/>
                <a:cs typeface="Arial"/>
              </a:rPr>
              <a:t>P</a:t>
            </a:r>
            <a:r>
              <a:rPr sz="1150" spc="-509" dirty="0">
                <a:latin typeface="Arial"/>
                <a:cs typeface="Arial"/>
              </a:rPr>
              <a:t>o</a:t>
            </a:r>
            <a:r>
              <a:rPr sz="1150" spc="-940" dirty="0">
                <a:latin typeface="Arial"/>
                <a:cs typeface="Arial"/>
              </a:rPr>
              <a:t>i</a:t>
            </a:r>
            <a:r>
              <a:rPr sz="1150" spc="-560" dirty="0">
                <a:latin typeface="Arial"/>
                <a:cs typeface="Arial"/>
              </a:rPr>
              <a:t>n</a:t>
            </a:r>
            <a:r>
              <a:rPr sz="1150" spc="-830" dirty="0">
                <a:latin typeface="Arial"/>
                <a:cs typeface="Arial"/>
              </a:rPr>
              <a:t>t</a:t>
            </a:r>
            <a:r>
              <a:rPr sz="1150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4743450" y="5053329"/>
            <a:ext cx="2825750" cy="0"/>
          </a:xfrm>
          <a:custGeom>
            <a:avLst/>
            <a:gdLst/>
            <a:ahLst/>
            <a:cxnLst/>
            <a:rect l="l" t="t" r="r" b="b"/>
            <a:pathLst>
              <a:path w="2825750">
                <a:moveTo>
                  <a:pt x="0" y="0"/>
                </a:moveTo>
                <a:lnTo>
                  <a:pt x="28257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743450" y="2451100"/>
            <a:ext cx="2825750" cy="0"/>
          </a:xfrm>
          <a:custGeom>
            <a:avLst/>
            <a:gdLst/>
            <a:ahLst/>
            <a:cxnLst/>
            <a:rect l="l" t="t" r="r" b="b"/>
            <a:pathLst>
              <a:path w="2825750">
                <a:moveTo>
                  <a:pt x="0" y="0"/>
                </a:moveTo>
                <a:lnTo>
                  <a:pt x="28257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569200" y="2451100"/>
            <a:ext cx="0" cy="2602230"/>
          </a:xfrm>
          <a:custGeom>
            <a:avLst/>
            <a:gdLst/>
            <a:ahLst/>
            <a:cxnLst/>
            <a:rect l="l" t="t" r="r" b="b"/>
            <a:pathLst>
              <a:path h="2602229">
                <a:moveTo>
                  <a:pt x="0" y="0"/>
                </a:moveTo>
                <a:lnTo>
                  <a:pt x="0" y="260223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743450" y="2451100"/>
            <a:ext cx="0" cy="2602230"/>
          </a:xfrm>
          <a:custGeom>
            <a:avLst/>
            <a:gdLst/>
            <a:ahLst/>
            <a:cxnLst/>
            <a:rect l="l" t="t" r="r" b="b"/>
            <a:pathLst>
              <a:path h="2602229">
                <a:moveTo>
                  <a:pt x="0" y="0"/>
                </a:moveTo>
                <a:lnTo>
                  <a:pt x="0" y="260223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743450" y="5053329"/>
            <a:ext cx="2825750" cy="0"/>
          </a:xfrm>
          <a:custGeom>
            <a:avLst/>
            <a:gdLst/>
            <a:ahLst/>
            <a:cxnLst/>
            <a:rect l="l" t="t" r="r" b="b"/>
            <a:pathLst>
              <a:path w="2825750">
                <a:moveTo>
                  <a:pt x="0" y="0"/>
                </a:moveTo>
                <a:lnTo>
                  <a:pt x="28257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743450" y="2451100"/>
            <a:ext cx="0" cy="2602230"/>
          </a:xfrm>
          <a:custGeom>
            <a:avLst/>
            <a:gdLst/>
            <a:ahLst/>
            <a:cxnLst/>
            <a:rect l="l" t="t" r="r" b="b"/>
            <a:pathLst>
              <a:path h="2602229">
                <a:moveTo>
                  <a:pt x="0" y="0"/>
                </a:moveTo>
                <a:lnTo>
                  <a:pt x="0" y="260223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288279" y="502030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3019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288279" y="2451100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 txBox="1"/>
          <p:nvPr/>
        </p:nvSpPr>
        <p:spPr>
          <a:xfrm>
            <a:off x="5217159" y="5099050"/>
            <a:ext cx="18923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2</a:t>
            </a: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5853429" y="502030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3019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853429" y="2451100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 txBox="1"/>
          <p:nvPr/>
        </p:nvSpPr>
        <p:spPr>
          <a:xfrm>
            <a:off x="5781040" y="5099050"/>
            <a:ext cx="19050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4</a:t>
            </a: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6418579" y="502030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3019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418579" y="2451100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 txBox="1"/>
          <p:nvPr/>
        </p:nvSpPr>
        <p:spPr>
          <a:xfrm>
            <a:off x="6346190" y="5099050"/>
            <a:ext cx="19050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6</a:t>
            </a: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6983730" y="502030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3019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983730" y="2451100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/>
          <p:nvPr/>
        </p:nvSpPr>
        <p:spPr>
          <a:xfrm>
            <a:off x="6911340" y="5099050"/>
            <a:ext cx="19050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8</a:t>
            </a: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7548880" y="502030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3019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548880" y="2451100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743450" y="269493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534909" y="269493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3429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 txBox="1"/>
          <p:nvPr/>
        </p:nvSpPr>
        <p:spPr>
          <a:xfrm>
            <a:off x="4579620" y="2654300"/>
            <a:ext cx="18923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1</a:t>
            </a: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4743450" y="295782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534909" y="295782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3429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4579620" y="2917190"/>
            <a:ext cx="18923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2</a:t>
            </a: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4743450" y="32131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534909" y="321310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3429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 txBox="1"/>
          <p:nvPr/>
        </p:nvSpPr>
        <p:spPr>
          <a:xfrm>
            <a:off x="4579620" y="3173729"/>
            <a:ext cx="18923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3</a:t>
            </a: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4743450" y="347599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534909" y="347599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3429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 txBox="1"/>
          <p:nvPr/>
        </p:nvSpPr>
        <p:spPr>
          <a:xfrm>
            <a:off x="4579620" y="3436620"/>
            <a:ext cx="18923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4</a:t>
            </a: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4743450" y="373887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534909" y="373887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3429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 txBox="1"/>
          <p:nvPr/>
        </p:nvSpPr>
        <p:spPr>
          <a:xfrm>
            <a:off x="4579620" y="3699509"/>
            <a:ext cx="18923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5</a:t>
            </a: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4743450" y="399542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534909" y="399542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3429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 txBox="1"/>
          <p:nvPr/>
        </p:nvSpPr>
        <p:spPr>
          <a:xfrm>
            <a:off x="4579620" y="3956050"/>
            <a:ext cx="18923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6</a:t>
            </a: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4743450" y="425830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534909" y="425830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3429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 txBox="1"/>
          <p:nvPr/>
        </p:nvSpPr>
        <p:spPr>
          <a:xfrm>
            <a:off x="4579620" y="4218940"/>
            <a:ext cx="18923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7</a:t>
            </a: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4743450" y="45148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534909" y="451485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3429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 txBox="1"/>
          <p:nvPr/>
        </p:nvSpPr>
        <p:spPr>
          <a:xfrm>
            <a:off x="4579620" y="4474209"/>
            <a:ext cx="18923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8</a:t>
            </a: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4743450" y="47777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534909" y="477774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3429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 txBox="1"/>
          <p:nvPr/>
        </p:nvSpPr>
        <p:spPr>
          <a:xfrm>
            <a:off x="4579620" y="4737100"/>
            <a:ext cx="18923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9</a:t>
            </a: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4743450" y="504062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534909" y="504062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3429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 txBox="1"/>
          <p:nvPr/>
        </p:nvSpPr>
        <p:spPr>
          <a:xfrm>
            <a:off x="4519929" y="4999990"/>
            <a:ext cx="24257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1</a:t>
            </a:r>
            <a:r>
              <a:rPr sz="800" spc="-35" dirty="0">
                <a:latin typeface="Arial"/>
                <a:cs typeface="Arial"/>
              </a:rPr>
              <a:t>0</a:t>
            </a: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4743450" y="5053329"/>
            <a:ext cx="2825750" cy="0"/>
          </a:xfrm>
          <a:custGeom>
            <a:avLst/>
            <a:gdLst/>
            <a:ahLst/>
            <a:cxnLst/>
            <a:rect l="l" t="t" r="r" b="b"/>
            <a:pathLst>
              <a:path w="2825750">
                <a:moveTo>
                  <a:pt x="0" y="0"/>
                </a:moveTo>
                <a:lnTo>
                  <a:pt x="28257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743450" y="2451100"/>
            <a:ext cx="2825750" cy="0"/>
          </a:xfrm>
          <a:custGeom>
            <a:avLst/>
            <a:gdLst/>
            <a:ahLst/>
            <a:cxnLst/>
            <a:rect l="l" t="t" r="r" b="b"/>
            <a:pathLst>
              <a:path w="2825750">
                <a:moveTo>
                  <a:pt x="0" y="0"/>
                </a:moveTo>
                <a:lnTo>
                  <a:pt x="28257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569200" y="2451100"/>
            <a:ext cx="0" cy="2602230"/>
          </a:xfrm>
          <a:custGeom>
            <a:avLst/>
            <a:gdLst/>
            <a:ahLst/>
            <a:cxnLst/>
            <a:rect l="l" t="t" r="r" b="b"/>
            <a:pathLst>
              <a:path h="2602229">
                <a:moveTo>
                  <a:pt x="0" y="0"/>
                </a:moveTo>
                <a:lnTo>
                  <a:pt x="0" y="260223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743450" y="2451100"/>
            <a:ext cx="0" cy="2602230"/>
          </a:xfrm>
          <a:custGeom>
            <a:avLst/>
            <a:gdLst/>
            <a:ahLst/>
            <a:cxnLst/>
            <a:rect l="l" t="t" r="r" b="b"/>
            <a:pathLst>
              <a:path h="2602229">
                <a:moveTo>
                  <a:pt x="0" y="0"/>
                </a:moveTo>
                <a:lnTo>
                  <a:pt x="0" y="260223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739380" y="2451100"/>
            <a:ext cx="243840" cy="2602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 txBox="1"/>
          <p:nvPr/>
        </p:nvSpPr>
        <p:spPr>
          <a:xfrm>
            <a:off x="7451090" y="5119370"/>
            <a:ext cx="67564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2" baseline="10416" dirty="0">
                <a:latin typeface="Arial"/>
                <a:cs typeface="Arial"/>
              </a:rPr>
              <a:t>100</a:t>
            </a:r>
            <a:r>
              <a:rPr sz="800" spc="35" dirty="0">
                <a:latin typeface="Arial"/>
                <a:cs typeface="Arial"/>
              </a:rPr>
              <a:t>Similarity</a:t>
            </a:r>
            <a:endParaRPr sz="800">
              <a:latin typeface="Arial"/>
              <a:cs typeface="Arial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7739380" y="2451100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739380" y="5053329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981950" y="2451100"/>
            <a:ext cx="0" cy="2602230"/>
          </a:xfrm>
          <a:custGeom>
            <a:avLst/>
            <a:gdLst/>
            <a:ahLst/>
            <a:cxnLst/>
            <a:rect l="l" t="t" r="r" b="b"/>
            <a:pathLst>
              <a:path h="2602229">
                <a:moveTo>
                  <a:pt x="0" y="260223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739380" y="2451100"/>
            <a:ext cx="0" cy="2602230"/>
          </a:xfrm>
          <a:custGeom>
            <a:avLst/>
            <a:gdLst/>
            <a:ahLst/>
            <a:cxnLst/>
            <a:rect l="l" t="t" r="r" b="b"/>
            <a:pathLst>
              <a:path h="2602229">
                <a:moveTo>
                  <a:pt x="0" y="260223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739380" y="5053329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981950" y="2451100"/>
            <a:ext cx="0" cy="2602230"/>
          </a:xfrm>
          <a:custGeom>
            <a:avLst/>
            <a:gdLst/>
            <a:ahLst/>
            <a:cxnLst/>
            <a:rect l="l" t="t" r="r" b="b"/>
            <a:pathLst>
              <a:path h="2602229">
                <a:moveTo>
                  <a:pt x="0" y="260223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956550" y="505332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739380" y="505332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 txBox="1"/>
          <p:nvPr/>
        </p:nvSpPr>
        <p:spPr>
          <a:xfrm>
            <a:off x="7995919" y="5013959"/>
            <a:ext cx="13081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8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7956550" y="47904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739380" y="47904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 txBox="1"/>
          <p:nvPr/>
        </p:nvSpPr>
        <p:spPr>
          <a:xfrm>
            <a:off x="7995919" y="4751070"/>
            <a:ext cx="22225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7956550" y="45275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739380" y="452755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 txBox="1"/>
          <p:nvPr/>
        </p:nvSpPr>
        <p:spPr>
          <a:xfrm>
            <a:off x="7995919" y="4488179"/>
            <a:ext cx="22225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7956550" y="427227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739380" y="427227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 txBox="1"/>
          <p:nvPr/>
        </p:nvSpPr>
        <p:spPr>
          <a:xfrm>
            <a:off x="7995919" y="4231640"/>
            <a:ext cx="22225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7956550" y="400939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739380" y="400939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 txBox="1"/>
          <p:nvPr/>
        </p:nvSpPr>
        <p:spPr>
          <a:xfrm>
            <a:off x="7995919" y="3968750"/>
            <a:ext cx="22225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7956550" y="37528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739380" y="375285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 txBox="1"/>
          <p:nvPr/>
        </p:nvSpPr>
        <p:spPr>
          <a:xfrm>
            <a:off x="7995919" y="3712209"/>
            <a:ext cx="22225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7956550" y="348995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739380" y="348995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 txBox="1"/>
          <p:nvPr/>
        </p:nvSpPr>
        <p:spPr>
          <a:xfrm>
            <a:off x="7995919" y="3449320"/>
            <a:ext cx="22225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7956550" y="322707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739380" y="32270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 txBox="1"/>
          <p:nvPr/>
        </p:nvSpPr>
        <p:spPr>
          <a:xfrm>
            <a:off x="7995919" y="3186429"/>
            <a:ext cx="22225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7956550" y="297052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739380" y="297052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 txBox="1"/>
          <p:nvPr/>
        </p:nvSpPr>
        <p:spPr>
          <a:xfrm>
            <a:off x="7995919" y="2929890"/>
            <a:ext cx="22225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7956550" y="270763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739380" y="270763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 txBox="1"/>
          <p:nvPr/>
        </p:nvSpPr>
        <p:spPr>
          <a:xfrm>
            <a:off x="7995919" y="2667000"/>
            <a:ext cx="22225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0</a:t>
            </a:r>
            <a:r>
              <a:rPr sz="800" spc="30" dirty="0">
                <a:latin typeface="Arial"/>
                <a:cs typeface="Arial"/>
              </a:rPr>
              <a:t>.</a:t>
            </a:r>
            <a:r>
              <a:rPr sz="800" spc="385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7956550" y="24511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739380" y="2451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 txBox="1"/>
          <p:nvPr/>
        </p:nvSpPr>
        <p:spPr>
          <a:xfrm>
            <a:off x="7995919" y="2411729"/>
            <a:ext cx="130810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8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7739380" y="2451100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739380" y="5053329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981950" y="2451100"/>
            <a:ext cx="0" cy="2602230"/>
          </a:xfrm>
          <a:custGeom>
            <a:avLst/>
            <a:gdLst/>
            <a:ahLst/>
            <a:cxnLst/>
            <a:rect l="l" t="t" r="r" b="b"/>
            <a:pathLst>
              <a:path h="2602229">
                <a:moveTo>
                  <a:pt x="0" y="260223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739380" y="2451100"/>
            <a:ext cx="0" cy="2602230"/>
          </a:xfrm>
          <a:custGeom>
            <a:avLst/>
            <a:gdLst/>
            <a:ahLst/>
            <a:cxnLst/>
            <a:rect l="l" t="t" r="r" b="b"/>
            <a:pathLst>
              <a:path h="2602229">
                <a:moveTo>
                  <a:pt x="0" y="2602230"/>
                </a:moveTo>
                <a:lnTo>
                  <a:pt x="0" y="0"/>
                </a:lnTo>
              </a:path>
            </a:pathLst>
          </a:custGeom>
          <a:ln w="6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269" y="4071620"/>
            <a:ext cx="2419350" cy="222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5460" y="6457950"/>
            <a:ext cx="4521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90" dirty="0">
                <a:latin typeface="Arial"/>
                <a:cs typeface="Arial"/>
              </a:rPr>
              <a:t>Points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410" y="4937759"/>
            <a:ext cx="154940" cy="447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00" spc="-360" dirty="0">
                <a:latin typeface="Arial"/>
                <a:cs typeface="Arial"/>
              </a:rPr>
              <a:t>P</a:t>
            </a:r>
            <a:r>
              <a:rPr sz="1000" spc="-440" dirty="0">
                <a:latin typeface="Arial"/>
                <a:cs typeface="Arial"/>
              </a:rPr>
              <a:t>o</a:t>
            </a:r>
            <a:r>
              <a:rPr sz="1000" spc="-800" dirty="0">
                <a:latin typeface="Arial"/>
                <a:cs typeface="Arial"/>
              </a:rPr>
              <a:t>i</a:t>
            </a:r>
            <a:r>
              <a:rPr sz="1000" spc="-490" dirty="0">
                <a:latin typeface="Arial"/>
                <a:cs typeface="Arial"/>
              </a:rPr>
              <a:t>n</a:t>
            </a:r>
            <a:r>
              <a:rPr sz="1000" spc="-710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3269" y="6300470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2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3269" y="4071620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2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269" y="6300470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2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0630" y="627252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0630" y="4071620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7130" y="6337300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2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14500" y="627252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4500" y="4071620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51000" y="6337300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4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98370" y="627252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8370" y="4071620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34870" y="6337300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6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82239" y="627252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2239" y="4071620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18739" y="6337300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8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6110" y="627252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269" y="427990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54679" y="427990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3269" y="450469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54679" y="450469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3269" y="472440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54679" y="4724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3269" y="494919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54679" y="494919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3269" y="51752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54679" y="51752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3269" y="539369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54679" y="539369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269" y="56197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54679" y="56197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3269" y="583945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54679" y="583945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3269" y="60642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54679" y="60642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3269" y="628904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54679" y="628904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3269" y="6300470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2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269" y="4071620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2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081020" y="6353809"/>
            <a:ext cx="58166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37" baseline="11904" dirty="0">
                <a:latin typeface="Arial"/>
                <a:cs typeface="Arial"/>
              </a:rPr>
              <a:t>100</a:t>
            </a:r>
            <a:r>
              <a:rPr sz="700" spc="25" dirty="0">
                <a:latin typeface="Arial"/>
                <a:cs typeface="Arial"/>
              </a:rPr>
              <a:t>Similarity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6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65" dirty="0"/>
              <a:t>Using </a:t>
            </a:r>
            <a:r>
              <a:rPr sz="2400" spc="145" dirty="0"/>
              <a:t>Similarity </a:t>
            </a:r>
            <a:r>
              <a:rPr sz="2400" spc="150" dirty="0"/>
              <a:t>Matrix </a:t>
            </a:r>
            <a:r>
              <a:rPr sz="2400" spc="140" dirty="0"/>
              <a:t>for </a:t>
            </a:r>
            <a:r>
              <a:rPr sz="2400" spc="155" dirty="0"/>
              <a:t>Cluster</a:t>
            </a:r>
            <a:r>
              <a:rPr sz="2400" spc="45" dirty="0"/>
              <a:t> </a:t>
            </a:r>
            <a:r>
              <a:rPr sz="2400" spc="140" dirty="0"/>
              <a:t>Validation</a:t>
            </a:r>
            <a:endParaRPr sz="2400"/>
          </a:p>
        </p:txBody>
      </p:sp>
      <p:sp>
        <p:nvSpPr>
          <p:cNvPr id="45" name="object 45"/>
          <p:cNvSpPr txBox="1"/>
          <p:nvPr/>
        </p:nvSpPr>
        <p:spPr>
          <a:xfrm>
            <a:off x="561340" y="749300"/>
            <a:ext cx="588899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Clusters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random </a:t>
            </a:r>
            <a:r>
              <a:rPr sz="2600" spc="-5" dirty="0">
                <a:latin typeface="Arial"/>
                <a:cs typeface="Arial"/>
              </a:rPr>
              <a:t>data are </a:t>
            </a:r>
            <a:r>
              <a:rPr sz="2600" dirty="0">
                <a:latin typeface="Arial"/>
                <a:cs typeface="Arial"/>
              </a:rPr>
              <a:t>not so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crisp</a:t>
            </a:r>
            <a:endParaRPr sz="2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90350" y="2226310"/>
            <a:ext cx="154940" cy="447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00" spc="-350" dirty="0">
                <a:latin typeface="Arial"/>
                <a:cs typeface="Arial"/>
              </a:rPr>
              <a:t>P</a:t>
            </a:r>
            <a:r>
              <a:rPr sz="1000" spc="-450" dirty="0">
                <a:latin typeface="Arial"/>
                <a:cs typeface="Arial"/>
              </a:rPr>
              <a:t>o</a:t>
            </a:r>
            <a:r>
              <a:rPr sz="1000" spc="-800" dirty="0">
                <a:latin typeface="Arial"/>
                <a:cs typeface="Arial"/>
              </a:rPr>
              <a:t>i</a:t>
            </a:r>
            <a:r>
              <a:rPr sz="1000" spc="-490" dirty="0">
                <a:latin typeface="Arial"/>
                <a:cs typeface="Arial"/>
              </a:rPr>
              <a:t>n</a:t>
            </a:r>
            <a:r>
              <a:rPr sz="1000" spc="-710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05070" y="3625850"/>
            <a:ext cx="161798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483234" algn="l"/>
                <a:tab pos="967105" algn="l"/>
                <a:tab pos="1450975" algn="l"/>
              </a:tabLst>
            </a:pPr>
            <a:r>
              <a:rPr sz="700" spc="5" dirty="0">
                <a:latin typeface="Arial"/>
                <a:cs typeface="Arial"/>
              </a:rPr>
              <a:t>2</a:t>
            </a:r>
            <a:r>
              <a:rPr sz="700" spc="320" dirty="0">
                <a:latin typeface="Arial"/>
                <a:cs typeface="Arial"/>
              </a:rPr>
              <a:t>0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5" dirty="0">
                <a:latin typeface="Arial"/>
                <a:cs typeface="Arial"/>
              </a:rPr>
              <a:t>4</a:t>
            </a:r>
            <a:r>
              <a:rPr sz="700" spc="320" dirty="0">
                <a:latin typeface="Arial"/>
                <a:cs typeface="Arial"/>
              </a:rPr>
              <a:t>0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5" dirty="0">
                <a:latin typeface="Arial"/>
                <a:cs typeface="Arial"/>
              </a:rPr>
              <a:t>6</a:t>
            </a:r>
            <a:r>
              <a:rPr sz="700" spc="320" dirty="0">
                <a:latin typeface="Arial"/>
                <a:cs typeface="Arial"/>
              </a:rPr>
              <a:t>0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5" dirty="0">
                <a:latin typeface="Arial"/>
                <a:cs typeface="Arial"/>
              </a:rPr>
              <a:t>8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  <a:p>
            <a:pPr marL="50165" algn="ctr">
              <a:lnSpc>
                <a:spcPct val="100000"/>
              </a:lnSpc>
              <a:spcBef>
                <a:spcPts val="110"/>
              </a:spcBef>
            </a:pPr>
            <a:r>
              <a:rPr sz="1000" spc="95" dirty="0">
                <a:latin typeface="Arial"/>
                <a:cs typeface="Arial"/>
              </a:rPr>
              <a:t>Ponsti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8970" y="1531620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1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58970" y="1757679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2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58970" y="1977390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3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58970" y="2202179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4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58970" y="2426970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5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58970" y="2646679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6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58970" y="2871470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7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58970" y="3091179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8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58970" y="3317240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9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08170" y="3542029"/>
            <a:ext cx="21209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1</a:t>
            </a:r>
            <a:r>
              <a:rPr sz="700" spc="-30" dirty="0">
                <a:latin typeface="Arial"/>
                <a:cs typeface="Arial"/>
              </a:rPr>
              <a:t>0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18959" y="3643629"/>
            <a:ext cx="58166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37" baseline="11904" dirty="0">
                <a:latin typeface="Arial"/>
                <a:cs typeface="Arial"/>
              </a:rPr>
              <a:t>100</a:t>
            </a:r>
            <a:r>
              <a:rPr sz="700" spc="25" dirty="0">
                <a:latin typeface="Arial"/>
                <a:cs typeface="Arial"/>
              </a:rPr>
              <a:t>Similarity</a:t>
            </a:r>
            <a:endParaRPr sz="7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85050" y="3553459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85050" y="3328670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85050" y="3102609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385050" y="2882900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385050" y="2658109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85050" y="2438400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385050" y="2213609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385050" y="1987550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385050" y="1767840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385050" y="1543050"/>
            <a:ext cx="19558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385050" y="132334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01209" y="1376679"/>
            <a:ext cx="2420620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5855">
              <a:lnSpc>
                <a:spcPct val="100000"/>
              </a:lnSpc>
            </a:pPr>
            <a:r>
              <a:rPr sz="2200" b="1" spc="-10" dirty="0">
                <a:latin typeface="Arial"/>
                <a:cs typeface="Arial"/>
              </a:rPr>
              <a:t>DBSCAN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45819" y="369570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52219" y="369570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0</a:t>
            </a:r>
            <a:r>
              <a:rPr sz="700" spc="3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96720" y="369570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146300" y="369570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90800" y="369570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74670" y="369570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89940" y="3616959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17550" y="339725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17550" y="3172459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17550" y="295275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17550" y="27266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17550" y="250825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17550" y="22821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17550" y="205740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17550" y="183769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17550" y="1612900"/>
            <a:ext cx="1943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0</a:t>
            </a:r>
            <a:r>
              <a:rPr sz="700" spc="20" dirty="0">
                <a:latin typeface="Arial"/>
                <a:cs typeface="Arial"/>
              </a:rPr>
              <a:t>.</a:t>
            </a:r>
            <a:r>
              <a:rPr sz="700" spc="320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9940" y="1393190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98460" y="2440939"/>
            <a:ext cx="154940" cy="154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18479" y="6489700"/>
            <a:ext cx="4521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90" dirty="0">
                <a:latin typeface="Arial"/>
                <a:cs typeface="Arial"/>
              </a:rPr>
              <a:t>Points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295430" y="4969509"/>
            <a:ext cx="154940" cy="447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00" spc="-360" dirty="0">
                <a:latin typeface="Arial"/>
                <a:cs typeface="Arial"/>
              </a:rPr>
              <a:t>P</a:t>
            </a:r>
            <a:r>
              <a:rPr sz="1000" spc="-440" dirty="0">
                <a:latin typeface="Arial"/>
                <a:cs typeface="Arial"/>
              </a:rPr>
              <a:t>o</a:t>
            </a:r>
            <a:r>
              <a:rPr sz="1000" spc="-800" dirty="0">
                <a:latin typeface="Arial"/>
                <a:cs typeface="Arial"/>
              </a:rPr>
              <a:t>i</a:t>
            </a:r>
            <a:r>
              <a:rPr sz="1000" spc="-490" dirty="0">
                <a:latin typeface="Arial"/>
                <a:cs typeface="Arial"/>
              </a:rPr>
              <a:t>n</a:t>
            </a:r>
            <a:r>
              <a:rPr sz="1000" spc="-710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010150" y="6369050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2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494020" y="6369050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4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977890" y="6369050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6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461759" y="6369050"/>
            <a:ext cx="1663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Arial"/>
                <a:cs typeface="Arial"/>
              </a:rPr>
              <a:t>8</a:t>
            </a: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924040" y="6386829"/>
            <a:ext cx="58166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37" baseline="11904" dirty="0">
                <a:latin typeface="Arial"/>
                <a:cs typeface="Arial"/>
              </a:rPr>
              <a:t>100</a:t>
            </a:r>
            <a:r>
              <a:rPr sz="700" spc="25" dirty="0">
                <a:latin typeface="Arial"/>
                <a:cs typeface="Arial"/>
              </a:rPr>
              <a:t>Similarity</a:t>
            </a:r>
            <a:endParaRPr sz="7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390130" y="6296659"/>
            <a:ext cx="11557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390130" y="4066540"/>
            <a:ext cx="195580" cy="2125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2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235" dirty="0">
                <a:latin typeface="Arial"/>
                <a:cs typeface="Arial"/>
              </a:rPr>
              <a:t>0</a:t>
            </a:r>
            <a:r>
              <a:rPr sz="700" spc="-620" dirty="0">
                <a:latin typeface="Arial"/>
                <a:cs typeface="Arial"/>
              </a:rPr>
              <a:t>9</a:t>
            </a:r>
            <a:r>
              <a:rPr sz="700" spc="51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235" dirty="0">
                <a:latin typeface="Arial"/>
                <a:cs typeface="Arial"/>
              </a:rPr>
              <a:t>0</a:t>
            </a:r>
            <a:r>
              <a:rPr sz="700" spc="-620" dirty="0">
                <a:latin typeface="Arial"/>
                <a:cs typeface="Arial"/>
              </a:rPr>
              <a:t>8</a:t>
            </a:r>
            <a:r>
              <a:rPr sz="700" spc="51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235" dirty="0">
                <a:latin typeface="Arial"/>
                <a:cs typeface="Arial"/>
              </a:rPr>
              <a:t>0</a:t>
            </a:r>
            <a:r>
              <a:rPr sz="700" spc="-620" dirty="0">
                <a:latin typeface="Arial"/>
                <a:cs typeface="Arial"/>
              </a:rPr>
              <a:t>7</a:t>
            </a:r>
            <a:r>
              <a:rPr sz="700" spc="51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235" dirty="0">
                <a:latin typeface="Arial"/>
                <a:cs typeface="Arial"/>
              </a:rPr>
              <a:t>0</a:t>
            </a:r>
            <a:r>
              <a:rPr sz="700" spc="-620" dirty="0">
                <a:latin typeface="Arial"/>
                <a:cs typeface="Arial"/>
              </a:rPr>
              <a:t>6</a:t>
            </a:r>
            <a:r>
              <a:rPr sz="700" spc="51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235" dirty="0">
                <a:latin typeface="Arial"/>
                <a:cs typeface="Arial"/>
              </a:rPr>
              <a:t>0</a:t>
            </a:r>
            <a:r>
              <a:rPr sz="700" spc="-620" dirty="0">
                <a:latin typeface="Arial"/>
                <a:cs typeface="Arial"/>
              </a:rPr>
              <a:t>5</a:t>
            </a:r>
            <a:r>
              <a:rPr sz="700" spc="51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235" dirty="0">
                <a:latin typeface="Arial"/>
                <a:cs typeface="Arial"/>
              </a:rPr>
              <a:t>0</a:t>
            </a:r>
            <a:r>
              <a:rPr sz="700" spc="-620" dirty="0">
                <a:latin typeface="Arial"/>
                <a:cs typeface="Arial"/>
              </a:rPr>
              <a:t>4</a:t>
            </a:r>
            <a:r>
              <a:rPr sz="700" spc="51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235" dirty="0">
                <a:latin typeface="Arial"/>
                <a:cs typeface="Arial"/>
              </a:rPr>
              <a:t>0</a:t>
            </a:r>
            <a:r>
              <a:rPr sz="700" spc="-620" dirty="0">
                <a:latin typeface="Arial"/>
                <a:cs typeface="Arial"/>
              </a:rPr>
              <a:t>3</a:t>
            </a:r>
            <a:r>
              <a:rPr sz="700" spc="51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235" dirty="0">
                <a:latin typeface="Arial"/>
                <a:cs typeface="Arial"/>
              </a:rPr>
              <a:t>0</a:t>
            </a:r>
            <a:r>
              <a:rPr sz="700" spc="-620" dirty="0">
                <a:latin typeface="Arial"/>
                <a:cs typeface="Arial"/>
              </a:rPr>
              <a:t>2</a:t>
            </a:r>
            <a:r>
              <a:rPr sz="700" spc="51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235" dirty="0">
                <a:latin typeface="Arial"/>
                <a:cs typeface="Arial"/>
              </a:rPr>
              <a:t>0</a:t>
            </a:r>
            <a:r>
              <a:rPr sz="700" spc="-620" dirty="0">
                <a:latin typeface="Arial"/>
                <a:cs typeface="Arial"/>
              </a:rPr>
              <a:t>1</a:t>
            </a:r>
            <a:r>
              <a:rPr sz="700" spc="515" dirty="0"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560705" y="3838230"/>
          <a:ext cx="6466202" cy="4628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870"/>
                <a:gridCol w="2409314"/>
                <a:gridCol w="146050"/>
                <a:gridCol w="208280"/>
                <a:gridCol w="565045"/>
                <a:gridCol w="503024"/>
                <a:gridCol w="2420619"/>
              </a:tblGrid>
              <a:tr h="171355">
                <a:tc rowSpan="3"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019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8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42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2348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48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71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3025" algn="ctr">
                        <a:lnSpc>
                          <a:spcPct val="100000"/>
                        </a:lnSpc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4905">
                        <a:lnSpc>
                          <a:spcPts val="2175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k-means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700" spc="114" dirty="0">
                          <a:latin typeface="Arial"/>
                          <a:cs typeface="Arial"/>
                        </a:rPr>
                        <a:t>0.9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545"/>
                        </a:lnSpc>
                        <a:spcBef>
                          <a:spcPts val="105"/>
                        </a:spcBef>
                        <a:tabLst>
                          <a:tab pos="422275" algn="l"/>
                        </a:tabLst>
                      </a:pPr>
                      <a:r>
                        <a:rPr sz="1050" spc="240" baseline="39682" dirty="0">
                          <a:latin typeface="Arial"/>
                          <a:cs typeface="Arial"/>
                        </a:rPr>
                        <a:t>10	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Complete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L.</a:t>
                      </a:r>
                      <a:r>
                        <a:rPr sz="22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HC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09137"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spc="114" dirty="0">
                          <a:latin typeface="Arial"/>
                          <a:cs typeface="Arial"/>
                        </a:rPr>
                        <a:t>0.8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700" spc="114" dirty="0">
                          <a:latin typeface="Arial"/>
                          <a:cs typeface="Arial"/>
                        </a:rPr>
                        <a:t>0.7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24789"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114" dirty="0">
                          <a:latin typeface="Arial"/>
                          <a:cs typeface="Arial"/>
                        </a:rPr>
                        <a:t>0.6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114" dirty="0">
                          <a:latin typeface="Arial"/>
                          <a:cs typeface="Arial"/>
                        </a:rPr>
                        <a:t>0.5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spc="114" dirty="0">
                          <a:latin typeface="Arial"/>
                          <a:cs typeface="Arial"/>
                        </a:rPr>
                        <a:t>0.4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114" dirty="0">
                          <a:latin typeface="Arial"/>
                          <a:cs typeface="Arial"/>
                        </a:rPr>
                        <a:t>0.3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spc="114" dirty="0">
                          <a:latin typeface="Arial"/>
                          <a:cs typeface="Arial"/>
                        </a:rPr>
                        <a:t>0.2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114" dirty="0">
                          <a:latin typeface="Arial"/>
                          <a:cs typeface="Arial"/>
                        </a:rPr>
                        <a:t>0.1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90170">
                <a:tc>
                  <a:txBody>
                    <a:bodyPr/>
                    <a:lstStyle/>
                    <a:p>
                      <a:pPr marL="19685" algn="ctr">
                        <a:lnSpc>
                          <a:spcPts val="710"/>
                        </a:lnSpc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spc="-3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80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ts val="790"/>
                        </a:lnSpc>
                        <a:spcBef>
                          <a:spcPts val="120"/>
                        </a:spcBef>
                      </a:pPr>
                      <a:r>
                        <a:rPr sz="700" spc="-3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spc="-3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70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02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99" name="object 99"/>
          <p:cNvSpPr/>
          <p:nvPr/>
        </p:nvSpPr>
        <p:spPr>
          <a:xfrm>
            <a:off x="3329940" y="4071620"/>
            <a:ext cx="208279" cy="2228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29940" y="40716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29940" y="630047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29940" y="630047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515359" y="630047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29940" y="6300470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15359" y="60756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29940" y="6075679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15359" y="585089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29940" y="5850890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15359" y="563117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29940" y="5631179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15359" y="540512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29940" y="5405120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515359" y="51854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29940" y="5185409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515359" y="496062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329940" y="4960620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515359" y="473582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29940" y="4735829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15359" y="451612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29940" y="4516120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15359" y="429132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29940" y="4291329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515359" y="407162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329940" y="4071620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29940" y="40716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329940" y="630047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601209" y="1360169"/>
            <a:ext cx="2419349" cy="2228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601209" y="3589020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1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601209" y="1360169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1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021830" y="1360169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0"/>
                </a:moveTo>
                <a:lnTo>
                  <a:pt x="0" y="222885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601209" y="1360169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0"/>
                </a:moveTo>
                <a:lnTo>
                  <a:pt x="0" y="222885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601209" y="3589020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1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01209" y="1360169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0"/>
                </a:moveTo>
                <a:lnTo>
                  <a:pt x="0" y="222885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68570" y="35610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68570" y="1360169"/>
            <a:ext cx="0" cy="22860"/>
          </a:xfrm>
          <a:custGeom>
            <a:avLst/>
            <a:gdLst/>
            <a:ahLst/>
            <a:cxnLst/>
            <a:rect l="l" t="t" r="r" b="b"/>
            <a:pathLst>
              <a:path h="22859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552440" y="35610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552440" y="1360169"/>
            <a:ext cx="0" cy="22860"/>
          </a:xfrm>
          <a:custGeom>
            <a:avLst/>
            <a:gdLst/>
            <a:ahLst/>
            <a:cxnLst/>
            <a:rect l="l" t="t" r="r" b="b"/>
            <a:pathLst>
              <a:path h="22859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36309" y="35610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036309" y="1360169"/>
            <a:ext cx="0" cy="22860"/>
          </a:xfrm>
          <a:custGeom>
            <a:avLst/>
            <a:gdLst/>
            <a:ahLst/>
            <a:cxnLst/>
            <a:rect l="l" t="t" r="r" b="b"/>
            <a:pathLst>
              <a:path h="22859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20180" y="35610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20180" y="1360169"/>
            <a:ext cx="0" cy="22860"/>
          </a:xfrm>
          <a:custGeom>
            <a:avLst/>
            <a:gdLst/>
            <a:ahLst/>
            <a:cxnLst/>
            <a:rect l="l" t="t" r="r" b="b"/>
            <a:pathLst>
              <a:path h="22859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004050" y="35610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004050" y="1360169"/>
            <a:ext cx="0" cy="22860"/>
          </a:xfrm>
          <a:custGeom>
            <a:avLst/>
            <a:gdLst/>
            <a:ahLst/>
            <a:cxnLst/>
            <a:rect l="l" t="t" r="r" b="b"/>
            <a:pathLst>
              <a:path h="22859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601209" y="15684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992619" y="156845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601209" y="179323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992619" y="179323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601209" y="20129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992619" y="201295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601209" y="223901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992619" y="223901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601209" y="246380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992619" y="24638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601209" y="268351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992619" y="268351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601209" y="290830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992619" y="29083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601209" y="312801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992619" y="312801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01209" y="335280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992619" y="33528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601209" y="357759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992619" y="357759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601209" y="3589020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1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01209" y="1360169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1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021830" y="1360169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0"/>
                </a:moveTo>
                <a:lnTo>
                  <a:pt x="0" y="222885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1209" y="1360169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0"/>
                </a:moveTo>
                <a:lnTo>
                  <a:pt x="0" y="222885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167880" y="1360169"/>
            <a:ext cx="208279" cy="2228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167880" y="136016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167880" y="35890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376159" y="1360169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222885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167880" y="1360169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222885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167880" y="35890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376159" y="1360169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222885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353300" y="358902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167880" y="3589020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353300" y="336422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167880" y="3364229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353300" y="313943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67880" y="3139439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353300" y="291972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167880" y="2919729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353300" y="269367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167880" y="2693670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53300" y="247522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167880" y="2475229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353300" y="224917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67880" y="2249170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353300" y="202437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67880" y="2024379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353300" y="180467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67880" y="1804670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353300" y="157988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167880" y="1579880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353300" y="136016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167880" y="1360169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167880" y="136016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167880" y="35890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376159" y="1360169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222885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167880" y="1360169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222885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81380" y="3652520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85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81380" y="1428750"/>
            <a:ext cx="0" cy="2223770"/>
          </a:xfrm>
          <a:custGeom>
            <a:avLst/>
            <a:gdLst/>
            <a:ahLst/>
            <a:cxnLst/>
            <a:rect l="l" t="t" r="r" b="b"/>
            <a:pathLst>
              <a:path h="2223770">
                <a:moveTo>
                  <a:pt x="0" y="222377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81380" y="363600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325880" y="363600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770379" y="363600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221229" y="363600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665729" y="363600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110229" y="363600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50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1380" y="365252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81380" y="343280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81380" y="320802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81380" y="298831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81380" y="276352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81380" y="254381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81380" y="231902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81380" y="209296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81380" y="18732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81380" y="164846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81380" y="14287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03070" y="14516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16510" y="20319"/>
                </a:moveTo>
                <a:lnTo>
                  <a:pt x="6350" y="20319"/>
                </a:lnTo>
                <a:lnTo>
                  <a:pt x="8890" y="22860"/>
                </a:lnTo>
                <a:lnTo>
                  <a:pt x="13969" y="22860"/>
                </a:lnTo>
                <a:lnTo>
                  <a:pt x="16510" y="20319"/>
                </a:lnTo>
                <a:close/>
              </a:path>
              <a:path w="22860" h="22859">
                <a:moveTo>
                  <a:pt x="15240" y="0"/>
                </a:moveTo>
                <a:lnTo>
                  <a:pt x="7619" y="0"/>
                </a:lnTo>
                <a:lnTo>
                  <a:pt x="6350" y="1269"/>
                </a:lnTo>
                <a:lnTo>
                  <a:pt x="3810" y="2539"/>
                </a:lnTo>
                <a:lnTo>
                  <a:pt x="1269" y="5079"/>
                </a:lnTo>
                <a:lnTo>
                  <a:pt x="1269" y="7619"/>
                </a:lnTo>
                <a:lnTo>
                  <a:pt x="0" y="8889"/>
                </a:lnTo>
                <a:lnTo>
                  <a:pt x="0" y="12700"/>
                </a:lnTo>
                <a:lnTo>
                  <a:pt x="1269" y="15239"/>
                </a:lnTo>
                <a:lnTo>
                  <a:pt x="1269" y="16510"/>
                </a:lnTo>
                <a:lnTo>
                  <a:pt x="2540" y="17779"/>
                </a:lnTo>
                <a:lnTo>
                  <a:pt x="3810" y="20319"/>
                </a:lnTo>
                <a:lnTo>
                  <a:pt x="19050" y="20319"/>
                </a:lnTo>
                <a:lnTo>
                  <a:pt x="20319" y="17779"/>
                </a:lnTo>
                <a:lnTo>
                  <a:pt x="21590" y="16510"/>
                </a:lnTo>
                <a:lnTo>
                  <a:pt x="21590" y="15239"/>
                </a:lnTo>
                <a:lnTo>
                  <a:pt x="22860" y="12700"/>
                </a:lnTo>
                <a:lnTo>
                  <a:pt x="22860" y="8889"/>
                </a:lnTo>
                <a:lnTo>
                  <a:pt x="21590" y="7619"/>
                </a:lnTo>
                <a:lnTo>
                  <a:pt x="21590" y="5079"/>
                </a:lnTo>
                <a:lnTo>
                  <a:pt x="19050" y="2539"/>
                </a:lnTo>
                <a:lnTo>
                  <a:pt x="16510" y="1269"/>
                </a:lnTo>
                <a:lnTo>
                  <a:pt x="152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37839" y="293751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16510" y="1269"/>
                </a:moveTo>
                <a:lnTo>
                  <a:pt x="5080" y="1269"/>
                </a:lnTo>
                <a:lnTo>
                  <a:pt x="2540" y="2539"/>
                </a:lnTo>
                <a:lnTo>
                  <a:pt x="2540" y="3810"/>
                </a:lnTo>
                <a:lnTo>
                  <a:pt x="1270" y="6350"/>
                </a:lnTo>
                <a:lnTo>
                  <a:pt x="0" y="7619"/>
                </a:lnTo>
                <a:lnTo>
                  <a:pt x="0" y="15239"/>
                </a:lnTo>
                <a:lnTo>
                  <a:pt x="1270" y="17779"/>
                </a:lnTo>
                <a:lnTo>
                  <a:pt x="2540" y="19050"/>
                </a:lnTo>
                <a:lnTo>
                  <a:pt x="2540" y="20319"/>
                </a:lnTo>
                <a:lnTo>
                  <a:pt x="5080" y="21589"/>
                </a:lnTo>
                <a:lnTo>
                  <a:pt x="6350" y="22860"/>
                </a:lnTo>
                <a:lnTo>
                  <a:pt x="13970" y="22860"/>
                </a:lnTo>
                <a:lnTo>
                  <a:pt x="16510" y="21589"/>
                </a:lnTo>
                <a:lnTo>
                  <a:pt x="20320" y="17779"/>
                </a:lnTo>
                <a:lnTo>
                  <a:pt x="21590" y="15239"/>
                </a:lnTo>
                <a:lnTo>
                  <a:pt x="21590" y="7619"/>
                </a:lnTo>
                <a:lnTo>
                  <a:pt x="20320" y="6350"/>
                </a:lnTo>
                <a:lnTo>
                  <a:pt x="19050" y="3810"/>
                </a:lnTo>
                <a:lnTo>
                  <a:pt x="16510" y="1269"/>
                </a:lnTo>
                <a:close/>
              </a:path>
              <a:path w="21589" h="22860">
                <a:moveTo>
                  <a:pt x="12700" y="0"/>
                </a:moveTo>
                <a:lnTo>
                  <a:pt x="8890" y="0"/>
                </a:lnTo>
                <a:lnTo>
                  <a:pt x="6350" y="1269"/>
                </a:lnTo>
                <a:lnTo>
                  <a:pt x="13970" y="1269"/>
                </a:lnTo>
                <a:lnTo>
                  <a:pt x="12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226310" y="283082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5239" y="21590"/>
                </a:moveTo>
                <a:lnTo>
                  <a:pt x="7619" y="21590"/>
                </a:lnTo>
                <a:lnTo>
                  <a:pt x="10159" y="22860"/>
                </a:lnTo>
                <a:lnTo>
                  <a:pt x="13969" y="22860"/>
                </a:lnTo>
                <a:lnTo>
                  <a:pt x="15239" y="21590"/>
                </a:lnTo>
                <a:close/>
              </a:path>
              <a:path w="22860" h="22860">
                <a:moveTo>
                  <a:pt x="15239" y="0"/>
                </a:moveTo>
                <a:lnTo>
                  <a:pt x="7619" y="0"/>
                </a:lnTo>
                <a:lnTo>
                  <a:pt x="6350" y="1270"/>
                </a:lnTo>
                <a:lnTo>
                  <a:pt x="3809" y="2540"/>
                </a:lnTo>
                <a:lnTo>
                  <a:pt x="2539" y="3810"/>
                </a:lnTo>
                <a:lnTo>
                  <a:pt x="1269" y="6350"/>
                </a:lnTo>
                <a:lnTo>
                  <a:pt x="1269" y="7620"/>
                </a:lnTo>
                <a:lnTo>
                  <a:pt x="0" y="8890"/>
                </a:lnTo>
                <a:lnTo>
                  <a:pt x="0" y="13970"/>
                </a:lnTo>
                <a:lnTo>
                  <a:pt x="1269" y="15240"/>
                </a:lnTo>
                <a:lnTo>
                  <a:pt x="1269" y="16510"/>
                </a:lnTo>
                <a:lnTo>
                  <a:pt x="2539" y="19050"/>
                </a:lnTo>
                <a:lnTo>
                  <a:pt x="3809" y="20320"/>
                </a:lnTo>
                <a:lnTo>
                  <a:pt x="6350" y="21590"/>
                </a:lnTo>
                <a:lnTo>
                  <a:pt x="17779" y="21590"/>
                </a:lnTo>
                <a:lnTo>
                  <a:pt x="20319" y="19050"/>
                </a:lnTo>
                <a:lnTo>
                  <a:pt x="21589" y="16510"/>
                </a:lnTo>
                <a:lnTo>
                  <a:pt x="22859" y="15240"/>
                </a:lnTo>
                <a:lnTo>
                  <a:pt x="22859" y="7620"/>
                </a:lnTo>
                <a:lnTo>
                  <a:pt x="21589" y="6350"/>
                </a:lnTo>
                <a:lnTo>
                  <a:pt x="20319" y="3810"/>
                </a:lnTo>
                <a:lnTo>
                  <a:pt x="17779" y="1270"/>
                </a:lnTo>
                <a:lnTo>
                  <a:pt x="152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353819" y="22288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90" y="0"/>
                </a:moveTo>
                <a:lnTo>
                  <a:pt x="0" y="0"/>
                </a:lnTo>
                <a:lnTo>
                  <a:pt x="1778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353819" y="22288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7780" y="27939"/>
                </a:moveTo>
                <a:lnTo>
                  <a:pt x="34290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073150" y="189102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073150" y="189102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40"/>
                </a:moveTo>
                <a:lnTo>
                  <a:pt x="3301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517650" y="259461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517650" y="259461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936239" y="209296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936239" y="209296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647189" y="24257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647189" y="24257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219200" y="18681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90" y="0"/>
                </a:moveTo>
                <a:lnTo>
                  <a:pt x="0" y="0"/>
                </a:lnTo>
                <a:lnTo>
                  <a:pt x="16509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219200" y="18681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6509" y="27939"/>
                </a:moveTo>
                <a:lnTo>
                  <a:pt x="34290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362200" y="230758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10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362200" y="230758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39"/>
                </a:moveTo>
                <a:lnTo>
                  <a:pt x="3301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677160" y="15303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677160" y="15303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529080" y="17272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529080" y="17272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451100" y="24485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8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451100" y="24485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89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337310" y="146811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90" h="29209">
                <a:moveTo>
                  <a:pt x="34290" y="0"/>
                </a:moveTo>
                <a:lnTo>
                  <a:pt x="0" y="0"/>
                </a:lnTo>
                <a:lnTo>
                  <a:pt x="16509" y="2920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337310" y="146811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90" h="29209">
                <a:moveTo>
                  <a:pt x="16509" y="29209"/>
                </a:moveTo>
                <a:lnTo>
                  <a:pt x="34290" y="0"/>
                </a:lnTo>
                <a:lnTo>
                  <a:pt x="0" y="0"/>
                </a:lnTo>
                <a:lnTo>
                  <a:pt x="16509" y="2920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901950" y="156971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34289" y="0"/>
                </a:moveTo>
                <a:lnTo>
                  <a:pt x="0" y="0"/>
                </a:lnTo>
                <a:lnTo>
                  <a:pt x="1651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901950" y="156971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16510" y="27939"/>
                </a:moveTo>
                <a:lnTo>
                  <a:pt x="3428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508250" y="17106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1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508250" y="17106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8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277110" y="154178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34289" y="0"/>
                </a:moveTo>
                <a:lnTo>
                  <a:pt x="0" y="0"/>
                </a:lnTo>
                <a:lnTo>
                  <a:pt x="1650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277110" y="154178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16509" y="27940"/>
                </a:moveTo>
                <a:lnTo>
                  <a:pt x="3428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378710" y="23749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378710" y="23749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471930" y="250952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90" h="29210">
                <a:moveTo>
                  <a:pt x="34289" y="0"/>
                </a:moveTo>
                <a:lnTo>
                  <a:pt x="0" y="0"/>
                </a:lnTo>
                <a:lnTo>
                  <a:pt x="17779" y="2920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471930" y="250952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90" h="29210">
                <a:moveTo>
                  <a:pt x="17779" y="29209"/>
                </a:moveTo>
                <a:lnTo>
                  <a:pt x="34289" y="0"/>
                </a:lnTo>
                <a:lnTo>
                  <a:pt x="0" y="0"/>
                </a:lnTo>
                <a:lnTo>
                  <a:pt x="17779" y="2920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103120" y="202057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10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103120" y="202057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39"/>
                </a:moveTo>
                <a:lnTo>
                  <a:pt x="3301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176779" y="244221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176779" y="244221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423160" y="209931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423160" y="209931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485389" y="19024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651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485389" y="19024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9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913379" y="178942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913379" y="178942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40"/>
                </a:moveTo>
                <a:lnTo>
                  <a:pt x="3301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85010" y="22910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85010" y="22910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40"/>
                </a:moveTo>
                <a:lnTo>
                  <a:pt x="3301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631439" y="185673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778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631439" y="185673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90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27860" y="25781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27860" y="25781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619250" y="2002789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33019" y="0"/>
                </a:moveTo>
                <a:lnTo>
                  <a:pt x="0" y="0"/>
                </a:lnTo>
                <a:lnTo>
                  <a:pt x="16510" y="2921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619250" y="2002789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16510" y="29210"/>
                </a:moveTo>
                <a:lnTo>
                  <a:pt x="33019" y="0"/>
                </a:lnTo>
                <a:lnTo>
                  <a:pt x="0" y="0"/>
                </a:lnTo>
                <a:lnTo>
                  <a:pt x="1651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20800" y="24765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320800" y="247650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76630" y="165481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6630" y="165481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485389" y="18122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651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485389" y="18122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9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471930" y="165481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471930" y="165481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90089" y="16992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651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90089" y="16992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9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050289" y="165481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90" y="0"/>
                </a:moveTo>
                <a:lnTo>
                  <a:pt x="0" y="0"/>
                </a:lnTo>
                <a:lnTo>
                  <a:pt x="16509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50289" y="165481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6509" y="27939"/>
                </a:moveTo>
                <a:lnTo>
                  <a:pt x="34290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202689" y="23304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202689" y="233045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281430" y="1755139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33019" y="0"/>
                </a:moveTo>
                <a:lnTo>
                  <a:pt x="0" y="0"/>
                </a:lnTo>
                <a:lnTo>
                  <a:pt x="16509" y="2921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281430" y="1755139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16509" y="29210"/>
                </a:moveTo>
                <a:lnTo>
                  <a:pt x="33019" y="0"/>
                </a:lnTo>
                <a:lnTo>
                  <a:pt x="0" y="0"/>
                </a:lnTo>
                <a:lnTo>
                  <a:pt x="16509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159000" y="23304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8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159000" y="23304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89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473960" y="207010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89" y="0"/>
                </a:moveTo>
                <a:lnTo>
                  <a:pt x="0" y="0"/>
                </a:lnTo>
                <a:lnTo>
                  <a:pt x="17779" y="2921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473960" y="207010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7779" y="29210"/>
                </a:moveTo>
                <a:lnTo>
                  <a:pt x="34289" y="0"/>
                </a:lnTo>
                <a:lnTo>
                  <a:pt x="0" y="0"/>
                </a:lnTo>
                <a:lnTo>
                  <a:pt x="17779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075939" y="20764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778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075939" y="207645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90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264919" y="216153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20" y="0"/>
                </a:moveTo>
                <a:lnTo>
                  <a:pt x="0" y="0"/>
                </a:lnTo>
                <a:lnTo>
                  <a:pt x="16510" y="27939"/>
                </a:lnTo>
                <a:lnTo>
                  <a:pt x="330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264919" y="216153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39"/>
                </a:moveTo>
                <a:lnTo>
                  <a:pt x="3302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332230" y="2053589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33019" y="0"/>
                </a:moveTo>
                <a:lnTo>
                  <a:pt x="0" y="0"/>
                </a:lnTo>
                <a:lnTo>
                  <a:pt x="16509" y="2921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332230" y="2053589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16509" y="29210"/>
                </a:moveTo>
                <a:lnTo>
                  <a:pt x="33019" y="0"/>
                </a:lnTo>
                <a:lnTo>
                  <a:pt x="0" y="0"/>
                </a:lnTo>
                <a:lnTo>
                  <a:pt x="16509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151889" y="216153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151889" y="216153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22350" y="217170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33019" y="0"/>
                </a:moveTo>
                <a:lnTo>
                  <a:pt x="0" y="0"/>
                </a:lnTo>
                <a:lnTo>
                  <a:pt x="16509" y="2921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022350" y="217170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16509" y="29210"/>
                </a:moveTo>
                <a:lnTo>
                  <a:pt x="33019" y="0"/>
                </a:lnTo>
                <a:lnTo>
                  <a:pt x="0" y="0"/>
                </a:lnTo>
                <a:lnTo>
                  <a:pt x="16509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344420" y="24142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778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344420" y="24142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90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75939" y="200278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90" y="0"/>
                </a:moveTo>
                <a:lnTo>
                  <a:pt x="0" y="0"/>
                </a:lnTo>
                <a:lnTo>
                  <a:pt x="17780" y="2921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075939" y="2002789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7780" y="29210"/>
                </a:moveTo>
                <a:lnTo>
                  <a:pt x="34290" y="0"/>
                </a:lnTo>
                <a:lnTo>
                  <a:pt x="0" y="0"/>
                </a:lnTo>
                <a:lnTo>
                  <a:pt x="1778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767329" y="21386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767329" y="21386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40"/>
                </a:moveTo>
                <a:lnTo>
                  <a:pt x="3301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27860" y="161543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7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27860" y="161543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79" y="27939"/>
                </a:moveTo>
                <a:lnTo>
                  <a:pt x="34289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635760" y="231902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0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635760" y="231902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09" y="27939"/>
                </a:moveTo>
                <a:lnTo>
                  <a:pt x="3428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27960" y="225678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727960" y="225678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705100" y="165481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10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705100" y="165481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39"/>
                </a:moveTo>
                <a:lnTo>
                  <a:pt x="3301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827529" y="246507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09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827529" y="246507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09" y="27939"/>
                </a:moveTo>
                <a:lnTo>
                  <a:pt x="3301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607819" y="22453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651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607819" y="224536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9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159000" y="18173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778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159000" y="181737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7780" y="27939"/>
                </a:moveTo>
                <a:lnTo>
                  <a:pt x="34289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793239" y="25781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90" y="0"/>
                </a:moveTo>
                <a:lnTo>
                  <a:pt x="0" y="0"/>
                </a:lnTo>
                <a:lnTo>
                  <a:pt x="16510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793239" y="25781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10" y="27939"/>
                </a:moveTo>
                <a:lnTo>
                  <a:pt x="34290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29460" y="160401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09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29460" y="160401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09" y="27939"/>
                </a:moveTo>
                <a:lnTo>
                  <a:pt x="34289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416050" y="17614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90" y="0"/>
                </a:moveTo>
                <a:lnTo>
                  <a:pt x="0" y="0"/>
                </a:lnTo>
                <a:lnTo>
                  <a:pt x="16509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416050" y="17614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6509" y="27939"/>
                </a:moveTo>
                <a:lnTo>
                  <a:pt x="34290" y="0"/>
                </a:lnTo>
                <a:lnTo>
                  <a:pt x="0" y="0"/>
                </a:lnTo>
                <a:lnTo>
                  <a:pt x="1650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08200" y="15367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34289" y="0"/>
                </a:moveTo>
                <a:lnTo>
                  <a:pt x="0" y="0"/>
                </a:lnTo>
                <a:lnTo>
                  <a:pt x="17780" y="2793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8200" y="1536700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40">
                <a:moveTo>
                  <a:pt x="17780" y="27939"/>
                </a:moveTo>
                <a:lnTo>
                  <a:pt x="34289" y="0"/>
                </a:lnTo>
                <a:lnTo>
                  <a:pt x="0" y="0"/>
                </a:lnTo>
                <a:lnTo>
                  <a:pt x="1778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147570" y="234061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90" y="0"/>
                </a:moveTo>
                <a:lnTo>
                  <a:pt x="0" y="0"/>
                </a:lnTo>
                <a:lnTo>
                  <a:pt x="16510" y="29210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147570" y="234061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6510" y="29210"/>
                </a:moveTo>
                <a:lnTo>
                  <a:pt x="34290" y="0"/>
                </a:lnTo>
                <a:lnTo>
                  <a:pt x="0" y="0"/>
                </a:lnTo>
                <a:lnTo>
                  <a:pt x="16510" y="2921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795270" y="244856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10" y="27939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795270" y="2448560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39"/>
                </a:moveTo>
                <a:lnTo>
                  <a:pt x="33019" y="0"/>
                </a:lnTo>
                <a:lnTo>
                  <a:pt x="0" y="0"/>
                </a:lnTo>
                <a:lnTo>
                  <a:pt x="16510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57070" y="19354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3019" y="0"/>
                </a:moveTo>
                <a:lnTo>
                  <a:pt x="0" y="0"/>
                </a:lnTo>
                <a:lnTo>
                  <a:pt x="16510" y="2794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957070" y="1935479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6510" y="27940"/>
                </a:moveTo>
                <a:lnTo>
                  <a:pt x="33019" y="0"/>
                </a:lnTo>
                <a:lnTo>
                  <a:pt x="0" y="0"/>
                </a:lnTo>
                <a:lnTo>
                  <a:pt x="16510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626360" y="188467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34289" y="0"/>
                </a:moveTo>
                <a:lnTo>
                  <a:pt x="0" y="0"/>
                </a:lnTo>
                <a:lnTo>
                  <a:pt x="16509" y="2794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626360" y="188467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16509" y="27940"/>
                </a:moveTo>
                <a:lnTo>
                  <a:pt x="34289" y="0"/>
                </a:lnTo>
                <a:lnTo>
                  <a:pt x="0" y="0"/>
                </a:lnTo>
                <a:lnTo>
                  <a:pt x="16509" y="27940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999489" y="22567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34290" y="0"/>
                </a:moveTo>
                <a:lnTo>
                  <a:pt x="0" y="0"/>
                </a:lnTo>
                <a:lnTo>
                  <a:pt x="17779" y="2793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99489" y="2256789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90" h="27939">
                <a:moveTo>
                  <a:pt x="17779" y="27939"/>
                </a:moveTo>
                <a:lnTo>
                  <a:pt x="34290" y="0"/>
                </a:lnTo>
                <a:lnTo>
                  <a:pt x="0" y="0"/>
                </a:lnTo>
                <a:lnTo>
                  <a:pt x="17779" y="2793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237739" y="226187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4290" y="0"/>
                </a:moveTo>
                <a:lnTo>
                  <a:pt x="0" y="0"/>
                </a:lnTo>
                <a:lnTo>
                  <a:pt x="16510" y="2920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237739" y="2261870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16510" y="29209"/>
                </a:moveTo>
                <a:lnTo>
                  <a:pt x="34290" y="0"/>
                </a:lnTo>
                <a:lnTo>
                  <a:pt x="0" y="0"/>
                </a:lnTo>
                <a:lnTo>
                  <a:pt x="16510" y="29209"/>
                </a:lnTo>
                <a:close/>
              </a:path>
            </a:pathLst>
          </a:custGeom>
          <a:ln w="57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776729" y="332105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793239" y="330454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781810" y="330962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781810" y="330962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994410" y="279781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010919" y="278002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999489" y="27851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99489" y="27851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517650" y="306197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534160" y="304546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522730" y="305053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522730" y="305053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288539" y="360172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305050" y="358520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293620" y="359155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6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293620" y="359155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471930" y="292735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489710" y="290957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478280" y="291465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478280" y="291465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540510" y="315213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557019" y="313436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545589" y="31407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545589" y="314071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438910" y="330962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455419" y="329310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443989" y="32981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443989" y="32981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142489" y="327660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159000" y="325882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147570" y="32639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47570" y="32639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09319" y="301117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927100" y="299466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915669" y="299973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2159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915669" y="299973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2159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81380" y="292100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97889" y="2904489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86460" y="29095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86460" y="29095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55369" y="325882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73150" y="324231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061719" y="324738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61719" y="324738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10919" y="299466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027430" y="297687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017269" y="298322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2159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017269" y="298322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2159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948689" y="316865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966469" y="3152139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955039" y="315722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2159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955039" y="315722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2159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309369" y="290448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325880" y="288671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314450" y="289306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0" y="0"/>
                </a:moveTo>
                <a:lnTo>
                  <a:pt x="2285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314450" y="289306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5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209800" y="347852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226310" y="346202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214879" y="34671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214879" y="34671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471930" y="347345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489710" y="345567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478280" y="346202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0" y="0"/>
                </a:moveTo>
                <a:lnTo>
                  <a:pt x="2158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478280" y="346202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58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080260" y="33489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096770" y="333247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086610" y="333755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0"/>
                </a:moveTo>
                <a:lnTo>
                  <a:pt x="2158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086610" y="3337559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58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483360" y="324738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499869" y="323087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489710" y="323596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489710" y="323596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619250" y="318516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635760" y="316865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624330" y="31750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0" y="0"/>
                </a:moveTo>
                <a:lnTo>
                  <a:pt x="22859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624330" y="31750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0"/>
                </a:moveTo>
                <a:lnTo>
                  <a:pt x="0" y="215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432560" y="292100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450339" y="2904489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438910" y="29095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438910" y="290957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055369" y="336042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073150" y="334390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061719" y="33489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061719" y="334899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404619" y="288162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421130" y="286512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410969" y="287020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0" y="0"/>
                </a:moveTo>
                <a:lnTo>
                  <a:pt x="2159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410969" y="287020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90" h="22860">
                <a:moveTo>
                  <a:pt x="2159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860550" y="325882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878329" y="3242310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865629" y="324738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865629" y="324738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971550" y="3596640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988060" y="357885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976630" y="35852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59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976630" y="35852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59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765300" y="345059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781810" y="343280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770379" y="343915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59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770379" y="343915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596389" y="344424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612900" y="342772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601469" y="34328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601469" y="343280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781810" y="319658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798320" y="3180079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786889" y="318516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2286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786889" y="318516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0"/>
                </a:moveTo>
                <a:lnTo>
                  <a:pt x="0" y="2286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197610" y="3343909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20" y="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214119" y="332612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202689" y="333247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0" y="0"/>
                </a:moveTo>
                <a:lnTo>
                  <a:pt x="22859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202689" y="333247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59" y="0"/>
                </a:moveTo>
                <a:lnTo>
                  <a:pt x="0" y="21590"/>
                </a:lnTo>
              </a:path>
            </a:pathLst>
          </a:custGeom>
          <a:ln w="5702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908300" y="3523615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3428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908300" y="350647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0" y="0"/>
                </a:moveTo>
                <a:lnTo>
                  <a:pt x="33019" y="0"/>
                </a:lnTo>
                <a:lnTo>
                  <a:pt x="33019" y="34289"/>
                </a:lnTo>
                <a:lnTo>
                  <a:pt x="0" y="34289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2895600" y="322516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3428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895600" y="320802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0"/>
                </a:moveTo>
                <a:lnTo>
                  <a:pt x="34289" y="0"/>
                </a:lnTo>
                <a:lnTo>
                  <a:pt x="34289" y="34289"/>
                </a:lnTo>
                <a:lnTo>
                  <a:pt x="0" y="34289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828289" y="278066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3428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2828289" y="276352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0"/>
                </a:moveTo>
                <a:lnTo>
                  <a:pt x="34290" y="0"/>
                </a:lnTo>
                <a:lnTo>
                  <a:pt x="34290" y="34289"/>
                </a:lnTo>
                <a:lnTo>
                  <a:pt x="0" y="34289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2570479" y="3444875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3429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2570479" y="3427729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0" y="0"/>
                </a:moveTo>
                <a:lnTo>
                  <a:pt x="33019" y="0"/>
                </a:lnTo>
                <a:lnTo>
                  <a:pt x="33019" y="34290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2924810" y="348995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3302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924810" y="347345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0" y="0"/>
                </a:moveTo>
                <a:lnTo>
                  <a:pt x="34289" y="0"/>
                </a:lnTo>
                <a:lnTo>
                  <a:pt x="34289" y="33020"/>
                </a:lnTo>
                <a:lnTo>
                  <a:pt x="0" y="33020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649220" y="3259454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3019" y="0"/>
                </a:lnTo>
              </a:path>
            </a:pathLst>
          </a:custGeom>
          <a:ln w="3428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649220" y="324231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0" y="0"/>
                </a:moveTo>
                <a:lnTo>
                  <a:pt x="33019" y="0"/>
                </a:lnTo>
                <a:lnTo>
                  <a:pt x="33019" y="34289"/>
                </a:lnTo>
                <a:lnTo>
                  <a:pt x="0" y="34289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529839" y="319151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3302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529839" y="317500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0" y="0"/>
                </a:moveTo>
                <a:lnTo>
                  <a:pt x="34290" y="0"/>
                </a:lnTo>
                <a:lnTo>
                  <a:pt x="34290" y="33020"/>
                </a:lnTo>
                <a:lnTo>
                  <a:pt x="0" y="33020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631439" y="349504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3302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631439" y="347852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0" y="0"/>
                </a:moveTo>
                <a:lnTo>
                  <a:pt x="34290" y="0"/>
                </a:lnTo>
                <a:lnTo>
                  <a:pt x="34290" y="33020"/>
                </a:lnTo>
                <a:lnTo>
                  <a:pt x="0" y="33020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749550" y="303911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3302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2749550" y="3022600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19">
                <a:moveTo>
                  <a:pt x="0" y="0"/>
                </a:moveTo>
                <a:lnTo>
                  <a:pt x="34289" y="0"/>
                </a:lnTo>
                <a:lnTo>
                  <a:pt x="34289" y="33020"/>
                </a:lnTo>
                <a:lnTo>
                  <a:pt x="0" y="33020"/>
                </a:lnTo>
                <a:lnTo>
                  <a:pt x="0" y="0"/>
                </a:lnTo>
                <a:close/>
              </a:path>
            </a:pathLst>
          </a:custGeom>
          <a:ln w="5702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606290" y="4103370"/>
            <a:ext cx="2419350" cy="2228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606290" y="6332220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1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606290" y="4103370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1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606290" y="4103370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0"/>
                </a:moveTo>
                <a:lnTo>
                  <a:pt x="0" y="222884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606290" y="6332220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1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606290" y="4103370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0"/>
                </a:moveTo>
                <a:lnTo>
                  <a:pt x="0" y="222884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073650" y="63042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073650" y="4103370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557520" y="63042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5557520" y="4103370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041390" y="63042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041390" y="4103370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525259" y="63042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525259" y="4103370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009130" y="63042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94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606290" y="43116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997700" y="431165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606290" y="453644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997700" y="453644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606290" y="475615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997700" y="475615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606290" y="49822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997700" y="498220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606290" y="520700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997700" y="52070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606290" y="54267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997700" y="542670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606290" y="565150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997700" y="56515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606290" y="587120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997700" y="587120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606290" y="609600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997700" y="60960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606290" y="632079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997700" y="632079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29209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606290" y="6332220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1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606290" y="4103370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619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606290" y="4103370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0"/>
                </a:moveTo>
                <a:lnTo>
                  <a:pt x="0" y="2228849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172959" y="4103370"/>
            <a:ext cx="208279" cy="2228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172959" y="410337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172959" y="63322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381240" y="4103370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222884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172959" y="4103370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222884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172959" y="63322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381240" y="4103370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222884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358380" y="633222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172959" y="6332220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358380" y="610742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172959" y="6107429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358380" y="588264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172959" y="5882640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358380" y="566292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172959" y="5662929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358380" y="543687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172959" y="5436870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358380" y="521842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172959" y="5218429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358380" y="499237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172959" y="4992370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358380" y="476757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172959" y="4767579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358380" y="454787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172959" y="4547870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7358380" y="4323079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172959" y="4323079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358380" y="410337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22860" y="0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172959" y="4103370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1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172959" y="410337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172959" y="63322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381240" y="4103370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222884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172959" y="4103370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2228849"/>
                </a:moveTo>
                <a:lnTo>
                  <a:pt x="0" y="0"/>
                </a:lnTo>
              </a:path>
            </a:pathLst>
          </a:custGeom>
          <a:ln w="5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820420"/>
            <a:ext cx="806640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10" dirty="0">
                <a:latin typeface="Arial"/>
                <a:cs typeface="Arial"/>
              </a:rPr>
              <a:t>SSE </a:t>
            </a:r>
            <a:r>
              <a:rPr sz="2400" spc="-5" dirty="0">
                <a:latin typeface="Arial"/>
                <a:cs typeface="Arial"/>
              </a:rPr>
              <a:t>is good for comparing two clusterings or two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90" y="1188720"/>
            <a:ext cx="21050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(average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SSE).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344420"/>
            <a:ext cx="7341234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Can also be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estimate the </a:t>
            </a:r>
            <a:r>
              <a:rPr sz="2400" spc="-10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40" dirty="0"/>
              <a:t>Internal </a:t>
            </a:r>
            <a:r>
              <a:rPr sz="3200" spc="235" dirty="0"/>
              <a:t>Measures:</a:t>
            </a:r>
            <a:r>
              <a:rPr sz="3200" spc="165" dirty="0"/>
              <a:t> </a:t>
            </a:r>
            <a:r>
              <a:rPr sz="3200" spc="204" dirty="0"/>
              <a:t>SSE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02870" y="3765550"/>
            <a:ext cx="4575809" cy="1197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3129" y="3081020"/>
            <a:ext cx="4080510" cy="3776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1139" y="3352800"/>
            <a:ext cx="13398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0150" y="5443220"/>
            <a:ext cx="264160" cy="294640"/>
          </a:xfrm>
          <a:custGeom>
            <a:avLst/>
            <a:gdLst/>
            <a:ahLst/>
            <a:cxnLst/>
            <a:rect l="l" t="t" r="r" b="b"/>
            <a:pathLst>
              <a:path w="264159" h="294639">
                <a:moveTo>
                  <a:pt x="132079" y="0"/>
                </a:moveTo>
                <a:lnTo>
                  <a:pt x="174101" y="7274"/>
                </a:lnTo>
                <a:lnTo>
                  <a:pt x="210393" y="27716"/>
                </a:lnTo>
                <a:lnTo>
                  <a:pt x="238881" y="59253"/>
                </a:lnTo>
                <a:lnTo>
                  <a:pt x="257495" y="99811"/>
                </a:lnTo>
                <a:lnTo>
                  <a:pt x="264159" y="147319"/>
                </a:lnTo>
                <a:lnTo>
                  <a:pt x="257495" y="194340"/>
                </a:lnTo>
                <a:lnTo>
                  <a:pt x="238881" y="234838"/>
                </a:lnTo>
                <a:lnTo>
                  <a:pt x="210393" y="266557"/>
                </a:lnTo>
                <a:lnTo>
                  <a:pt x="174101" y="287243"/>
                </a:lnTo>
                <a:lnTo>
                  <a:pt x="132079" y="294639"/>
                </a:lnTo>
                <a:lnTo>
                  <a:pt x="89570" y="287243"/>
                </a:lnTo>
                <a:lnTo>
                  <a:pt x="53218" y="266557"/>
                </a:lnTo>
                <a:lnTo>
                  <a:pt x="24912" y="234838"/>
                </a:lnTo>
                <a:lnTo>
                  <a:pt x="6543" y="194340"/>
                </a:lnTo>
                <a:lnTo>
                  <a:pt x="0" y="147319"/>
                </a:lnTo>
                <a:lnTo>
                  <a:pt x="6543" y="99811"/>
                </a:lnTo>
                <a:lnTo>
                  <a:pt x="24912" y="59253"/>
                </a:lnTo>
                <a:lnTo>
                  <a:pt x="53218" y="27716"/>
                </a:lnTo>
                <a:lnTo>
                  <a:pt x="89570" y="7274"/>
                </a:lnTo>
                <a:lnTo>
                  <a:pt x="132079" y="0"/>
                </a:lnTo>
                <a:close/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0150" y="5443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44309" y="573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4309" y="3575050"/>
            <a:ext cx="689610" cy="1868170"/>
          </a:xfrm>
          <a:custGeom>
            <a:avLst/>
            <a:gdLst/>
            <a:ahLst/>
            <a:cxnLst/>
            <a:rect l="l" t="t" r="r" b="b"/>
            <a:pathLst>
              <a:path w="689609" h="1868170">
                <a:moveTo>
                  <a:pt x="0" y="1868170"/>
                </a:moveTo>
                <a:lnTo>
                  <a:pt x="68961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24090" y="3374390"/>
            <a:ext cx="1079500" cy="61595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11125" marR="105410" indent="-5588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Times New Roman"/>
                <a:cs typeface="Times New Roman"/>
              </a:rPr>
              <a:t>Look for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knee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7900" y="1537970"/>
            <a:ext cx="902969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i="1" spc="-10" dirty="0">
                <a:latin typeface="Times New Roman"/>
                <a:cs typeface="Times New Roman"/>
              </a:rPr>
              <a:t>SSE</a:t>
            </a:r>
            <a:r>
              <a:rPr sz="2700" i="1" spc="-45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=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5470" y="1263650"/>
            <a:ext cx="982980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r>
              <a:rPr sz="1600" i="1" spc="-10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4450"/>
              </a:lnSpc>
            </a:pPr>
            <a:r>
              <a:rPr sz="4000" spc="-65" dirty="0">
                <a:latin typeface="Lucida Sans Unicode"/>
                <a:cs typeface="Lucida Sans Unicode"/>
              </a:rPr>
              <a:t>∑</a:t>
            </a:r>
            <a:r>
              <a:rPr sz="4000" spc="-160" dirty="0">
                <a:latin typeface="Lucida Sans Unicode"/>
                <a:cs typeface="Lucida Sans Unicode"/>
              </a:rPr>
              <a:t> </a:t>
            </a:r>
            <a:r>
              <a:rPr sz="4000" spc="-65" dirty="0">
                <a:latin typeface="Lucida Sans Unicode"/>
                <a:cs typeface="Lucida Sans Unicode"/>
              </a:rPr>
              <a:t>∑</a:t>
            </a:r>
            <a:endParaRPr sz="4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18329" y="1958340"/>
            <a:ext cx="1022985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35" dirty="0">
                <a:latin typeface="Times New Roman"/>
                <a:cs typeface="Times New Roman"/>
              </a:rPr>
              <a:t>i</a:t>
            </a:r>
            <a:r>
              <a:rPr sz="1600" spc="35" dirty="0">
                <a:latin typeface="Lucida Sans Unicode"/>
                <a:cs typeface="Lucida Sans Unicode"/>
              </a:rPr>
              <a:t>= </a:t>
            </a:r>
            <a:r>
              <a:rPr sz="1600" spc="-5" dirty="0">
                <a:latin typeface="Times New Roman"/>
                <a:cs typeface="Times New Roman"/>
              </a:rPr>
              <a:t>1 </a:t>
            </a:r>
            <a:r>
              <a:rPr sz="2700" b="1" i="1" spc="22" baseline="-6172" dirty="0">
                <a:latin typeface="Times New Roman"/>
                <a:cs typeface="Times New Roman"/>
              </a:rPr>
              <a:t>x</a:t>
            </a:r>
            <a:r>
              <a:rPr sz="2700" b="1" i="1" spc="-480" baseline="-6172" dirty="0">
                <a:latin typeface="Times New Roman"/>
                <a:cs typeface="Times New Roman"/>
              </a:rPr>
              <a:t> </a:t>
            </a:r>
            <a:r>
              <a:rPr sz="2700" spc="44" baseline="-6172" dirty="0">
                <a:latin typeface="Lucida Sans Unicode"/>
                <a:cs typeface="Lucida Sans Unicode"/>
              </a:rPr>
              <a:t>∈</a:t>
            </a:r>
            <a:r>
              <a:rPr sz="2700" i="1" spc="44" baseline="-6172" dirty="0">
                <a:latin typeface="Times New Roman"/>
                <a:cs typeface="Times New Roman"/>
              </a:rPr>
              <a:t>C</a:t>
            </a:r>
            <a:r>
              <a:rPr sz="2025" i="1" spc="44" baseline="-37037" dirty="0">
                <a:latin typeface="Times New Roman"/>
                <a:cs typeface="Times New Roman"/>
              </a:rPr>
              <a:t>i</a:t>
            </a:r>
            <a:endParaRPr sz="2025" baseline="-3703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30009" y="1750059"/>
            <a:ext cx="9017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5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8459" y="1537970"/>
            <a:ext cx="126682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70" dirty="0">
                <a:latin typeface="Lucida Sans Unicode"/>
                <a:cs typeface="Lucida Sans Unicode"/>
              </a:rPr>
              <a:t>‖</a:t>
            </a:r>
            <a:r>
              <a:rPr sz="2700" b="1" i="1" spc="-70" dirty="0">
                <a:latin typeface="Times New Roman"/>
                <a:cs typeface="Times New Roman"/>
              </a:rPr>
              <a:t>x</a:t>
            </a:r>
            <a:r>
              <a:rPr sz="2700" b="1" i="1" spc="-434" dirty="0">
                <a:latin typeface="Times New Roman"/>
                <a:cs typeface="Times New Roman"/>
              </a:rPr>
              <a:t> </a:t>
            </a:r>
            <a:r>
              <a:rPr sz="2700" spc="80" dirty="0">
                <a:latin typeface="Lucida Sans Unicode"/>
                <a:cs typeface="Lucida Sans Unicode"/>
              </a:rPr>
              <a:t>−</a:t>
            </a:r>
            <a:r>
              <a:rPr sz="2700" b="1" i="1" spc="80" dirty="0">
                <a:latin typeface="Times New Roman"/>
                <a:cs typeface="Times New Roman"/>
              </a:rPr>
              <a:t>m</a:t>
            </a:r>
            <a:r>
              <a:rPr sz="2700" b="1" i="1" spc="-14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‖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61150" y="1497329"/>
            <a:ext cx="14160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6304279"/>
            <a:ext cx="3339465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b="1" spc="-45" dirty="0">
                <a:solidFill>
                  <a:srgbClr val="FF3333"/>
                </a:solidFill>
                <a:latin typeface="Arial"/>
                <a:cs typeface="Arial"/>
              </a:rPr>
              <a:t>Total </a:t>
            </a:r>
            <a:r>
              <a:rPr sz="2400" b="1" spc="-10" dirty="0">
                <a:solidFill>
                  <a:srgbClr val="FF3333"/>
                </a:solidFill>
                <a:latin typeface="Arial"/>
                <a:cs typeface="Arial"/>
              </a:rPr>
              <a:t>sum </a:t>
            </a:r>
            <a:r>
              <a:rPr sz="2400" b="1" spc="-5" dirty="0">
                <a:solidFill>
                  <a:srgbClr val="FF3333"/>
                </a:solidFill>
                <a:latin typeface="Arial"/>
                <a:cs typeface="Arial"/>
              </a:rPr>
              <a:t>of</a:t>
            </a:r>
            <a:r>
              <a:rPr sz="2400" b="1" spc="2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3333"/>
                </a:solidFill>
                <a:latin typeface="Arial"/>
                <a:cs typeface="Arial"/>
              </a:rPr>
              <a:t>squares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3300" y="2207259"/>
            <a:ext cx="906144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spc="-325" dirty="0">
                <a:latin typeface="Times New Roman"/>
                <a:cs typeface="Times New Roman"/>
              </a:rPr>
              <a:t>W</a:t>
            </a:r>
            <a:r>
              <a:rPr sz="3000" i="1" spc="-195" dirty="0">
                <a:latin typeface="Times New Roman"/>
                <a:cs typeface="Times New Roman"/>
              </a:rPr>
              <a:t>S</a:t>
            </a:r>
            <a:r>
              <a:rPr sz="3000" i="1" spc="-150" dirty="0">
                <a:latin typeface="Times New Roman"/>
                <a:cs typeface="Times New Roman"/>
              </a:rPr>
              <a:t>S</a:t>
            </a:r>
            <a:r>
              <a:rPr sz="3000" spc="-305" dirty="0">
                <a:latin typeface="Lucida Sans Unicode"/>
                <a:cs typeface="Lucida Sans Unicode"/>
              </a:rPr>
              <a:t>=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8670" y="2691129"/>
            <a:ext cx="8128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65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0" y="2080259"/>
            <a:ext cx="915669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25" dirty="0">
                <a:latin typeface="Lucida Sans Unicode"/>
                <a:cs typeface="Lucida Sans Unicode"/>
              </a:rPr>
              <a:t>∑</a:t>
            </a:r>
            <a:r>
              <a:rPr sz="4400" spc="-540" dirty="0">
                <a:latin typeface="Lucida Sans Unicode"/>
                <a:cs typeface="Lucida Sans Unicode"/>
              </a:rPr>
              <a:t> </a:t>
            </a:r>
            <a:r>
              <a:rPr sz="4400" spc="-525" dirty="0">
                <a:latin typeface="Lucida Sans Unicode"/>
                <a:cs typeface="Lucida Sans Unicode"/>
              </a:rPr>
              <a:t>∑</a:t>
            </a:r>
            <a:endParaRPr sz="4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6009" y="2691129"/>
            <a:ext cx="5124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85" dirty="0">
                <a:latin typeface="Times New Roman"/>
                <a:cs typeface="Times New Roman"/>
              </a:rPr>
              <a:t>x</a:t>
            </a:r>
            <a:r>
              <a:rPr sz="2000" spc="-185" dirty="0">
                <a:latin typeface="Lucida Sans Unicode"/>
                <a:cs typeface="Lucida Sans Unicode"/>
              </a:rPr>
              <a:t>∈</a:t>
            </a:r>
            <a:r>
              <a:rPr sz="2000" spc="-585" dirty="0">
                <a:latin typeface="Lucida Sans Unicode"/>
                <a:cs typeface="Lucida Sans Unicode"/>
              </a:rPr>
              <a:t> </a:t>
            </a:r>
            <a:r>
              <a:rPr sz="2000" i="1" spc="-90" dirty="0">
                <a:latin typeface="Times New Roman"/>
                <a:cs typeface="Times New Roman"/>
              </a:rPr>
              <a:t>C</a:t>
            </a:r>
            <a:r>
              <a:rPr sz="2250" i="1" spc="-135" baseline="-29629" dirty="0">
                <a:latin typeface="Times New Roman"/>
                <a:cs typeface="Times New Roman"/>
              </a:rPr>
              <a:t>i</a:t>
            </a:r>
            <a:endParaRPr sz="2250" baseline="-2962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6029" y="2435859"/>
            <a:ext cx="704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210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4329" y="2207259"/>
            <a:ext cx="116395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75" dirty="0">
                <a:latin typeface="Lucida Sans Unicode"/>
                <a:cs typeface="Lucida Sans Unicode"/>
              </a:rPr>
              <a:t>‖</a:t>
            </a:r>
            <a:r>
              <a:rPr sz="3000" i="1" spc="-175" dirty="0">
                <a:latin typeface="Times New Roman"/>
                <a:cs typeface="Times New Roman"/>
              </a:rPr>
              <a:t>x</a:t>
            </a:r>
            <a:r>
              <a:rPr sz="3000" i="1" spc="-545" dirty="0">
                <a:latin typeface="Times New Roman"/>
                <a:cs typeface="Times New Roman"/>
              </a:rPr>
              <a:t> </a:t>
            </a:r>
            <a:r>
              <a:rPr sz="3000" spc="-295" dirty="0">
                <a:latin typeface="Lucida Sans Unicode"/>
                <a:cs typeface="Lucida Sans Unicode"/>
              </a:rPr>
              <a:t>−</a:t>
            </a:r>
            <a:r>
              <a:rPr sz="3000" i="1" spc="-295" dirty="0">
                <a:latin typeface="Times New Roman"/>
                <a:cs typeface="Times New Roman"/>
              </a:rPr>
              <a:t>m </a:t>
            </a:r>
            <a:r>
              <a:rPr sz="3000" spc="-225" dirty="0">
                <a:latin typeface="Lucida Sans Unicode"/>
                <a:cs typeface="Lucida Sans Unicode"/>
              </a:rPr>
              <a:t>‖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469" y="275590"/>
            <a:ext cx="7673340" cy="219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0" dirty="0">
                <a:latin typeface="Tahoma"/>
                <a:cs typeface="Tahoma"/>
              </a:rPr>
              <a:t>Internal </a:t>
            </a:r>
            <a:r>
              <a:rPr sz="2400" b="1" spc="175" dirty="0">
                <a:latin typeface="Tahoma"/>
                <a:cs typeface="Tahoma"/>
              </a:rPr>
              <a:t>Measures: </a:t>
            </a:r>
            <a:r>
              <a:rPr sz="2400" b="1" spc="160" dirty="0">
                <a:latin typeface="Tahoma"/>
                <a:cs typeface="Tahoma"/>
              </a:rPr>
              <a:t>Cohesion </a:t>
            </a:r>
            <a:r>
              <a:rPr sz="2400" b="1" spc="185" dirty="0">
                <a:latin typeface="Tahoma"/>
                <a:cs typeface="Tahoma"/>
              </a:rPr>
              <a:t>and</a:t>
            </a:r>
            <a:r>
              <a:rPr sz="2400" b="1" spc="80" dirty="0">
                <a:latin typeface="Tahoma"/>
                <a:cs typeface="Tahoma"/>
              </a:rPr>
              <a:t> </a:t>
            </a:r>
            <a:r>
              <a:rPr sz="2400" b="1" spc="165" dirty="0">
                <a:latin typeface="Tahoma"/>
                <a:cs typeface="Tahoma"/>
              </a:rPr>
              <a:t>Separation</a:t>
            </a:r>
            <a:endParaRPr sz="2400">
              <a:latin typeface="Tahoma"/>
              <a:cs typeface="Tahoma"/>
            </a:endParaRPr>
          </a:p>
          <a:p>
            <a:pPr marL="363220" marR="57150" indent="-274320">
              <a:lnSpc>
                <a:spcPct val="100000"/>
              </a:lnSpc>
              <a:spcBef>
                <a:spcPts val="56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36322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Cluster Cohesion: </a:t>
            </a:r>
            <a:r>
              <a:rPr sz="2400" spc="-5" dirty="0">
                <a:latin typeface="Arial"/>
                <a:cs typeface="Arial"/>
              </a:rPr>
              <a:t>Measures how closely related are  objects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</a:t>
            </a:r>
            <a:endParaRPr sz="2400">
              <a:latin typeface="Arial"/>
              <a:cs typeface="Arial"/>
            </a:endParaRPr>
          </a:p>
          <a:p>
            <a:pPr marL="454659">
              <a:lnSpc>
                <a:spcPts val="3370"/>
              </a:lnSpc>
            </a:pPr>
            <a:r>
              <a:rPr sz="4500" spc="37" baseline="-5555" dirty="0">
                <a:solidFill>
                  <a:srgbClr val="0B7A9B"/>
                </a:solidFill>
                <a:latin typeface="Arial Narrow"/>
                <a:cs typeface="Arial Narrow"/>
              </a:rPr>
              <a:t>- </a:t>
            </a:r>
            <a:r>
              <a:rPr sz="2000" dirty="0">
                <a:latin typeface="Arial"/>
                <a:cs typeface="Arial"/>
              </a:rPr>
              <a:t>Example: Within cluster sum of squares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(WSS=SSE)</a:t>
            </a:r>
            <a:endParaRPr sz="2000">
              <a:latin typeface="Arial"/>
              <a:cs typeface="Arial"/>
            </a:endParaRPr>
          </a:p>
          <a:p>
            <a:pPr marR="1465580" algn="r">
              <a:lnSpc>
                <a:spcPct val="100000"/>
              </a:lnSpc>
              <a:spcBef>
                <a:spcPts val="2230"/>
              </a:spcBef>
            </a:pPr>
            <a:r>
              <a:rPr sz="2000" spc="-13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2029" y="4613909"/>
            <a:ext cx="889635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spc="-160" dirty="0">
                <a:latin typeface="Times New Roman"/>
                <a:cs typeface="Times New Roman"/>
              </a:rPr>
              <a:t>BSS</a:t>
            </a:r>
            <a:r>
              <a:rPr sz="3000" i="1" spc="-560" dirty="0">
                <a:latin typeface="Times New Roman"/>
                <a:cs typeface="Times New Roman"/>
              </a:rPr>
              <a:t> </a:t>
            </a:r>
            <a:r>
              <a:rPr sz="3000" spc="-235" dirty="0">
                <a:latin typeface="Lucida Sans Unicode"/>
                <a:cs typeface="Lucida Sans Unicode"/>
              </a:rPr>
              <a:t>=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5629" y="4491990"/>
            <a:ext cx="422909" cy="70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50" spc="-385" dirty="0">
                <a:latin typeface="Lucida Sans Unicode"/>
                <a:cs typeface="Lucida Sans Unicode"/>
              </a:rPr>
              <a:t>∑</a:t>
            </a:r>
            <a:endParaRPr sz="4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1920" y="4839970"/>
            <a:ext cx="7175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9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1429" y="4839970"/>
            <a:ext cx="895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8700" y="4613909"/>
            <a:ext cx="1815464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15" dirty="0">
                <a:latin typeface="Lucida Sans Unicode"/>
                <a:cs typeface="Lucida Sans Unicode"/>
              </a:rPr>
              <a:t>|</a:t>
            </a:r>
            <a:r>
              <a:rPr sz="3000" i="1" spc="-215" dirty="0">
                <a:latin typeface="Times New Roman"/>
                <a:cs typeface="Times New Roman"/>
              </a:rPr>
              <a:t>C </a:t>
            </a:r>
            <a:r>
              <a:rPr sz="3000" spc="-165" dirty="0">
                <a:latin typeface="Lucida Sans Unicode"/>
                <a:cs typeface="Lucida Sans Unicode"/>
              </a:rPr>
              <a:t>|‖</a:t>
            </a:r>
            <a:r>
              <a:rPr sz="3000" i="1" spc="-165" dirty="0">
                <a:latin typeface="Times New Roman"/>
                <a:cs typeface="Times New Roman"/>
              </a:rPr>
              <a:t>m</a:t>
            </a:r>
            <a:r>
              <a:rPr sz="3000" spc="-165" dirty="0">
                <a:latin typeface="Lucida Sans Unicode"/>
                <a:cs typeface="Lucida Sans Unicode"/>
              </a:rPr>
              <a:t>−</a:t>
            </a:r>
            <a:r>
              <a:rPr sz="3000" i="1" spc="-165" dirty="0">
                <a:latin typeface="Times New Roman"/>
                <a:cs typeface="Times New Roman"/>
              </a:rPr>
              <a:t>m</a:t>
            </a:r>
            <a:r>
              <a:rPr sz="3000" i="1" spc="-310" dirty="0">
                <a:latin typeface="Times New Roman"/>
                <a:cs typeface="Times New Roman"/>
              </a:rPr>
              <a:t> </a:t>
            </a:r>
            <a:r>
              <a:rPr sz="3000" spc="-175" dirty="0">
                <a:latin typeface="Lucida Sans Unicode"/>
                <a:cs typeface="Lucida Sans Unicode"/>
              </a:rPr>
              <a:t>‖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669" y="3247562"/>
            <a:ext cx="7120890" cy="163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299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Cluster Separation: </a:t>
            </a:r>
            <a:r>
              <a:rPr sz="2400" spc="-5" dirty="0">
                <a:latin typeface="Arial"/>
                <a:cs typeface="Arial"/>
              </a:rPr>
              <a:t>Measure </a:t>
            </a:r>
            <a:r>
              <a:rPr sz="2400" spc="-10" dirty="0">
                <a:latin typeface="Arial"/>
                <a:cs typeface="Arial"/>
              </a:rPr>
              <a:t>how </a:t>
            </a:r>
            <a:r>
              <a:rPr sz="2400" spc="-5" dirty="0">
                <a:latin typeface="Arial"/>
                <a:cs typeface="Arial"/>
              </a:rPr>
              <a:t>distinct or </a:t>
            </a:r>
            <a:r>
              <a:rPr sz="2400" spc="-10" dirty="0">
                <a:latin typeface="Arial"/>
                <a:cs typeface="Arial"/>
              </a:rPr>
              <a:t>well-  </a:t>
            </a:r>
            <a:r>
              <a:rPr sz="2400" spc="-5" dirty="0">
                <a:latin typeface="Arial"/>
                <a:cs typeface="Arial"/>
              </a:rPr>
              <a:t>separated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cluster is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10" dirty="0">
                <a:latin typeface="Arial"/>
                <a:cs typeface="Arial"/>
              </a:rPr>
              <a:t>other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  <a:p>
            <a:pPr marR="938530" algn="r">
              <a:lnSpc>
                <a:spcPts val="3360"/>
              </a:lnSpc>
              <a:tabLst>
                <a:tab pos="1428115" algn="l"/>
              </a:tabLst>
            </a:pPr>
            <a:r>
              <a:rPr sz="4500" spc="37" baseline="-5555" dirty="0">
                <a:solidFill>
                  <a:srgbClr val="0B7A9B"/>
                </a:solidFill>
                <a:latin typeface="Arial Narrow"/>
                <a:cs typeface="Arial Narrow"/>
              </a:rPr>
              <a:t>-</a:t>
            </a:r>
            <a:r>
              <a:rPr sz="4500" spc="405" baseline="-5555" dirty="0">
                <a:solidFill>
                  <a:srgbClr val="0B7A9B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latin typeface="Arial"/>
                <a:cs typeface="Arial"/>
              </a:rPr>
              <a:t>Example:	</a:t>
            </a:r>
            <a:r>
              <a:rPr sz="2000" spc="-5" dirty="0">
                <a:latin typeface="Arial"/>
                <a:cs typeface="Arial"/>
              </a:rPr>
              <a:t>Between cluster </a:t>
            </a:r>
            <a:r>
              <a:rPr sz="2000" dirty="0">
                <a:latin typeface="Arial"/>
                <a:cs typeface="Arial"/>
              </a:rPr>
              <a:t>sum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squares</a:t>
            </a:r>
            <a:r>
              <a:rPr sz="2000" spc="-5" dirty="0">
                <a:latin typeface="Arial"/>
                <a:cs typeface="Arial"/>
              </a:rPr>
              <a:t> (BSS)</a:t>
            </a:r>
            <a:endParaRPr sz="2000">
              <a:latin typeface="Arial"/>
              <a:cs typeface="Arial"/>
            </a:endParaRPr>
          </a:p>
          <a:p>
            <a:pPr marR="931544" algn="r">
              <a:lnSpc>
                <a:spcPct val="100000"/>
              </a:lnSpc>
              <a:spcBef>
                <a:spcPts val="1220"/>
              </a:spcBef>
            </a:pPr>
            <a:r>
              <a:rPr sz="2000" spc="-1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4350" y="6209029"/>
            <a:ext cx="245872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spc="-160" dirty="0">
                <a:solidFill>
                  <a:srgbClr val="3B3B3B"/>
                </a:solidFill>
                <a:latin typeface="Times New Roman"/>
                <a:cs typeface="Times New Roman"/>
              </a:rPr>
              <a:t>TSS</a:t>
            </a:r>
            <a:r>
              <a:rPr sz="3000" i="1" spc="-49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3000" spc="-290" dirty="0">
                <a:solidFill>
                  <a:srgbClr val="3B3B3B"/>
                </a:solidFill>
                <a:latin typeface="Lucida Sans Unicode"/>
                <a:cs typeface="Lucida Sans Unicode"/>
              </a:rPr>
              <a:t>=</a:t>
            </a:r>
            <a:r>
              <a:rPr sz="3000" spc="-290" dirty="0">
                <a:solidFill>
                  <a:srgbClr val="3B3B3B"/>
                </a:solidFill>
                <a:latin typeface="Times New Roman"/>
                <a:cs typeface="Times New Roman"/>
              </a:rPr>
              <a:t>WSS</a:t>
            </a:r>
            <a:r>
              <a:rPr sz="3000" spc="-290" dirty="0">
                <a:solidFill>
                  <a:srgbClr val="3B3B3B"/>
                </a:solidFill>
                <a:latin typeface="Lucida Sans Unicode"/>
                <a:cs typeface="Lucida Sans Unicode"/>
              </a:rPr>
              <a:t>+</a:t>
            </a:r>
            <a:r>
              <a:rPr sz="3000" spc="-640" dirty="0">
                <a:solidFill>
                  <a:srgbClr val="3B3B3B"/>
                </a:solidFill>
                <a:latin typeface="Lucida Sans Unicode"/>
                <a:cs typeface="Lucida Sans Unicode"/>
              </a:rPr>
              <a:t> </a:t>
            </a:r>
            <a:r>
              <a:rPr sz="3000" spc="-185" dirty="0">
                <a:solidFill>
                  <a:srgbClr val="3B3B3B"/>
                </a:solidFill>
                <a:latin typeface="Times New Roman"/>
                <a:cs typeface="Times New Roman"/>
              </a:rPr>
              <a:t>BSS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6279" y="5092700"/>
            <a:ext cx="3227070" cy="57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63245" algn="r">
              <a:lnSpc>
                <a:spcPts val="2190"/>
              </a:lnSpc>
            </a:pPr>
            <a:r>
              <a:rPr sz="2000" i="1" spc="-5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50"/>
              </a:lnSpc>
            </a:pPr>
            <a:r>
              <a:rPr sz="1800" spc="-5" dirty="0">
                <a:latin typeface="Arial"/>
                <a:cs typeface="Arial"/>
              </a:rPr>
              <a:t>Where </a:t>
            </a:r>
            <a:r>
              <a:rPr sz="1800" spc="-5" dirty="0">
                <a:latin typeface="Times New Roman"/>
                <a:cs typeface="Times New Roman"/>
              </a:rPr>
              <a:t>|C</a:t>
            </a:r>
            <a:r>
              <a:rPr sz="1500" spc="-7" baseline="-250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| </a:t>
            </a:r>
            <a:r>
              <a:rPr sz="1800" spc="-5" dirty="0">
                <a:latin typeface="Arial"/>
                <a:cs typeface="Arial"/>
              </a:rPr>
              <a:t>is the size of cluster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1850" y="1960879"/>
            <a:ext cx="6096000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1850" y="17322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5850" y="17322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51120" y="17322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3850" y="17322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97850" y="17322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2919" y="208407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5650" y="1884679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69" h="152400">
                <a:moveTo>
                  <a:pt x="76200" y="0"/>
                </a:moveTo>
                <a:lnTo>
                  <a:pt x="46077" y="5834"/>
                </a:lnTo>
                <a:lnTo>
                  <a:pt x="21907" y="21907"/>
                </a:lnTo>
                <a:lnTo>
                  <a:pt x="5834" y="46077"/>
                </a:lnTo>
                <a:lnTo>
                  <a:pt x="0" y="76200"/>
                </a:lnTo>
                <a:lnTo>
                  <a:pt x="5834" y="106322"/>
                </a:lnTo>
                <a:lnTo>
                  <a:pt x="21907" y="130492"/>
                </a:lnTo>
                <a:lnTo>
                  <a:pt x="46077" y="146565"/>
                </a:lnTo>
                <a:lnTo>
                  <a:pt x="76200" y="152400"/>
                </a:lnTo>
                <a:lnTo>
                  <a:pt x="106521" y="146565"/>
                </a:lnTo>
                <a:lnTo>
                  <a:pt x="131127" y="130492"/>
                </a:lnTo>
                <a:lnTo>
                  <a:pt x="147637" y="106322"/>
                </a:lnTo>
                <a:lnTo>
                  <a:pt x="153669" y="76200"/>
                </a:lnTo>
                <a:lnTo>
                  <a:pt x="147637" y="46077"/>
                </a:lnTo>
                <a:lnTo>
                  <a:pt x="131127" y="21907"/>
                </a:lnTo>
                <a:lnTo>
                  <a:pt x="106521" y="5834"/>
                </a:lnTo>
                <a:lnTo>
                  <a:pt x="7620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5650" y="1884679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69" h="152400">
                <a:moveTo>
                  <a:pt x="76200" y="0"/>
                </a:moveTo>
                <a:lnTo>
                  <a:pt x="106521" y="5834"/>
                </a:lnTo>
                <a:lnTo>
                  <a:pt x="131127" y="21907"/>
                </a:lnTo>
                <a:lnTo>
                  <a:pt x="147637" y="46077"/>
                </a:lnTo>
                <a:lnTo>
                  <a:pt x="153669" y="76200"/>
                </a:lnTo>
                <a:lnTo>
                  <a:pt x="147637" y="106322"/>
                </a:lnTo>
                <a:lnTo>
                  <a:pt x="131127" y="130492"/>
                </a:lnTo>
                <a:lnTo>
                  <a:pt x="106521" y="146565"/>
                </a:lnTo>
                <a:lnTo>
                  <a:pt x="76200" y="152400"/>
                </a:lnTo>
                <a:lnTo>
                  <a:pt x="46077" y="146565"/>
                </a:lnTo>
                <a:lnTo>
                  <a:pt x="21907" y="130492"/>
                </a:lnTo>
                <a:lnTo>
                  <a:pt x="5834" y="106322"/>
                </a:lnTo>
                <a:lnTo>
                  <a:pt x="0" y="76200"/>
                </a:lnTo>
                <a:lnTo>
                  <a:pt x="5834" y="46077"/>
                </a:lnTo>
                <a:lnTo>
                  <a:pt x="21907" y="21907"/>
                </a:lnTo>
                <a:lnTo>
                  <a:pt x="46077" y="5834"/>
                </a:lnTo>
                <a:lnTo>
                  <a:pt x="762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5650" y="188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9320" y="2038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9650" y="188467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077" y="5834"/>
                </a:lnTo>
                <a:lnTo>
                  <a:pt x="21907" y="21907"/>
                </a:lnTo>
                <a:lnTo>
                  <a:pt x="5834" y="46077"/>
                </a:lnTo>
                <a:lnTo>
                  <a:pt x="0" y="76200"/>
                </a:lnTo>
                <a:lnTo>
                  <a:pt x="5834" y="106322"/>
                </a:lnTo>
                <a:lnTo>
                  <a:pt x="21907" y="130492"/>
                </a:lnTo>
                <a:lnTo>
                  <a:pt x="46077" y="146565"/>
                </a:lnTo>
                <a:lnTo>
                  <a:pt x="76200" y="152400"/>
                </a:lnTo>
                <a:lnTo>
                  <a:pt x="106322" y="146565"/>
                </a:lnTo>
                <a:lnTo>
                  <a:pt x="130492" y="130492"/>
                </a:lnTo>
                <a:lnTo>
                  <a:pt x="146565" y="106322"/>
                </a:lnTo>
                <a:lnTo>
                  <a:pt x="152400" y="76200"/>
                </a:lnTo>
                <a:lnTo>
                  <a:pt x="146565" y="46077"/>
                </a:lnTo>
                <a:lnTo>
                  <a:pt x="130492" y="21907"/>
                </a:lnTo>
                <a:lnTo>
                  <a:pt x="106322" y="5834"/>
                </a:lnTo>
                <a:lnTo>
                  <a:pt x="7620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9650" y="188467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106322" y="5834"/>
                </a:lnTo>
                <a:lnTo>
                  <a:pt x="130492" y="21907"/>
                </a:lnTo>
                <a:lnTo>
                  <a:pt x="146565" y="46077"/>
                </a:lnTo>
                <a:lnTo>
                  <a:pt x="152400" y="76200"/>
                </a:lnTo>
                <a:lnTo>
                  <a:pt x="146565" y="106322"/>
                </a:lnTo>
                <a:lnTo>
                  <a:pt x="130492" y="130492"/>
                </a:lnTo>
                <a:lnTo>
                  <a:pt x="106322" y="146565"/>
                </a:lnTo>
                <a:lnTo>
                  <a:pt x="76200" y="152400"/>
                </a:lnTo>
                <a:lnTo>
                  <a:pt x="46077" y="146565"/>
                </a:lnTo>
                <a:lnTo>
                  <a:pt x="21907" y="130492"/>
                </a:lnTo>
                <a:lnTo>
                  <a:pt x="5834" y="106322"/>
                </a:lnTo>
                <a:lnTo>
                  <a:pt x="0" y="76200"/>
                </a:lnTo>
                <a:lnTo>
                  <a:pt x="5834" y="46077"/>
                </a:lnTo>
                <a:lnTo>
                  <a:pt x="21907" y="21907"/>
                </a:lnTo>
                <a:lnTo>
                  <a:pt x="46077" y="5834"/>
                </a:lnTo>
                <a:lnTo>
                  <a:pt x="762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9650" y="188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2050" y="2038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97650" y="1884679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70" h="152400">
                <a:moveTo>
                  <a:pt x="76200" y="0"/>
                </a:moveTo>
                <a:lnTo>
                  <a:pt x="46077" y="5834"/>
                </a:lnTo>
                <a:lnTo>
                  <a:pt x="21907" y="21907"/>
                </a:lnTo>
                <a:lnTo>
                  <a:pt x="5834" y="46077"/>
                </a:lnTo>
                <a:lnTo>
                  <a:pt x="0" y="76200"/>
                </a:lnTo>
                <a:lnTo>
                  <a:pt x="5834" y="106322"/>
                </a:lnTo>
                <a:lnTo>
                  <a:pt x="21907" y="130492"/>
                </a:lnTo>
                <a:lnTo>
                  <a:pt x="46077" y="146565"/>
                </a:lnTo>
                <a:lnTo>
                  <a:pt x="76200" y="152400"/>
                </a:lnTo>
                <a:lnTo>
                  <a:pt x="106521" y="146565"/>
                </a:lnTo>
                <a:lnTo>
                  <a:pt x="131127" y="130492"/>
                </a:lnTo>
                <a:lnTo>
                  <a:pt x="147637" y="106322"/>
                </a:lnTo>
                <a:lnTo>
                  <a:pt x="153670" y="76200"/>
                </a:lnTo>
                <a:lnTo>
                  <a:pt x="147637" y="46077"/>
                </a:lnTo>
                <a:lnTo>
                  <a:pt x="131127" y="21907"/>
                </a:lnTo>
                <a:lnTo>
                  <a:pt x="106521" y="5834"/>
                </a:lnTo>
                <a:lnTo>
                  <a:pt x="7620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7650" y="1884679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70" h="152400">
                <a:moveTo>
                  <a:pt x="76200" y="0"/>
                </a:moveTo>
                <a:lnTo>
                  <a:pt x="106521" y="5834"/>
                </a:lnTo>
                <a:lnTo>
                  <a:pt x="131127" y="21907"/>
                </a:lnTo>
                <a:lnTo>
                  <a:pt x="147637" y="46077"/>
                </a:lnTo>
                <a:lnTo>
                  <a:pt x="153670" y="76200"/>
                </a:lnTo>
                <a:lnTo>
                  <a:pt x="147637" y="106322"/>
                </a:lnTo>
                <a:lnTo>
                  <a:pt x="131127" y="130492"/>
                </a:lnTo>
                <a:lnTo>
                  <a:pt x="106521" y="146565"/>
                </a:lnTo>
                <a:lnTo>
                  <a:pt x="76200" y="152400"/>
                </a:lnTo>
                <a:lnTo>
                  <a:pt x="46077" y="146565"/>
                </a:lnTo>
                <a:lnTo>
                  <a:pt x="21907" y="130492"/>
                </a:lnTo>
                <a:lnTo>
                  <a:pt x="5834" y="106322"/>
                </a:lnTo>
                <a:lnTo>
                  <a:pt x="0" y="76200"/>
                </a:lnTo>
                <a:lnTo>
                  <a:pt x="5834" y="46077"/>
                </a:lnTo>
                <a:lnTo>
                  <a:pt x="21907" y="21907"/>
                </a:lnTo>
                <a:lnTo>
                  <a:pt x="46077" y="5834"/>
                </a:lnTo>
                <a:lnTo>
                  <a:pt x="762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97650" y="188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1319" y="2038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21650" y="188467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077" y="5834"/>
                </a:lnTo>
                <a:lnTo>
                  <a:pt x="21907" y="21907"/>
                </a:lnTo>
                <a:lnTo>
                  <a:pt x="5834" y="46077"/>
                </a:lnTo>
                <a:lnTo>
                  <a:pt x="0" y="76200"/>
                </a:lnTo>
                <a:lnTo>
                  <a:pt x="5834" y="106322"/>
                </a:lnTo>
                <a:lnTo>
                  <a:pt x="21907" y="130492"/>
                </a:lnTo>
                <a:lnTo>
                  <a:pt x="46077" y="146565"/>
                </a:lnTo>
                <a:lnTo>
                  <a:pt x="76200" y="152400"/>
                </a:lnTo>
                <a:lnTo>
                  <a:pt x="106322" y="146565"/>
                </a:lnTo>
                <a:lnTo>
                  <a:pt x="130492" y="130492"/>
                </a:lnTo>
                <a:lnTo>
                  <a:pt x="146565" y="106322"/>
                </a:lnTo>
                <a:lnTo>
                  <a:pt x="152400" y="76200"/>
                </a:lnTo>
                <a:lnTo>
                  <a:pt x="146565" y="46077"/>
                </a:lnTo>
                <a:lnTo>
                  <a:pt x="130492" y="21907"/>
                </a:lnTo>
                <a:lnTo>
                  <a:pt x="106322" y="5834"/>
                </a:lnTo>
                <a:lnTo>
                  <a:pt x="7620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21650" y="188467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106322" y="5834"/>
                </a:lnTo>
                <a:lnTo>
                  <a:pt x="130492" y="21907"/>
                </a:lnTo>
                <a:lnTo>
                  <a:pt x="146565" y="46077"/>
                </a:lnTo>
                <a:lnTo>
                  <a:pt x="152400" y="76200"/>
                </a:lnTo>
                <a:lnTo>
                  <a:pt x="146565" y="106322"/>
                </a:lnTo>
                <a:lnTo>
                  <a:pt x="130492" y="130492"/>
                </a:lnTo>
                <a:lnTo>
                  <a:pt x="106322" y="146565"/>
                </a:lnTo>
                <a:lnTo>
                  <a:pt x="76200" y="152400"/>
                </a:lnTo>
                <a:lnTo>
                  <a:pt x="46077" y="146565"/>
                </a:lnTo>
                <a:lnTo>
                  <a:pt x="21907" y="130492"/>
                </a:lnTo>
                <a:lnTo>
                  <a:pt x="5834" y="106322"/>
                </a:lnTo>
                <a:lnTo>
                  <a:pt x="0" y="76200"/>
                </a:lnTo>
                <a:lnTo>
                  <a:pt x="5834" y="46077"/>
                </a:lnTo>
                <a:lnTo>
                  <a:pt x="21907" y="21907"/>
                </a:lnTo>
                <a:lnTo>
                  <a:pt x="46077" y="5834"/>
                </a:lnTo>
                <a:lnTo>
                  <a:pt x="762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21650" y="188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74050" y="2038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8469" y="275590"/>
            <a:ext cx="7673340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0" dirty="0">
                <a:latin typeface="Tahoma"/>
                <a:cs typeface="Tahoma"/>
              </a:rPr>
              <a:t>Internal </a:t>
            </a:r>
            <a:r>
              <a:rPr sz="2400" b="1" spc="175" dirty="0">
                <a:latin typeface="Tahoma"/>
                <a:cs typeface="Tahoma"/>
              </a:rPr>
              <a:t>Measures: </a:t>
            </a:r>
            <a:r>
              <a:rPr sz="2400" b="1" spc="160" dirty="0">
                <a:latin typeface="Tahoma"/>
                <a:cs typeface="Tahoma"/>
              </a:rPr>
              <a:t>Cohesion </a:t>
            </a:r>
            <a:r>
              <a:rPr sz="2400" b="1" spc="185" dirty="0">
                <a:latin typeface="Tahoma"/>
                <a:cs typeface="Tahoma"/>
              </a:rPr>
              <a:t>and</a:t>
            </a:r>
            <a:r>
              <a:rPr sz="2400" b="1" spc="80" dirty="0">
                <a:latin typeface="Tahoma"/>
                <a:cs typeface="Tahoma"/>
              </a:rPr>
              <a:t> </a:t>
            </a:r>
            <a:r>
              <a:rPr sz="2400" b="1" spc="165" dirty="0">
                <a:latin typeface="Tahoma"/>
                <a:cs typeface="Tahoma"/>
              </a:rPr>
              <a:t>Separation</a:t>
            </a:r>
            <a:endParaRPr sz="2400">
              <a:latin typeface="Tahoma"/>
              <a:cs typeface="Tahoma"/>
            </a:endParaRPr>
          </a:p>
          <a:p>
            <a:pPr marL="42545">
              <a:lnSpc>
                <a:spcPts val="2695"/>
              </a:lnSpc>
              <a:spcBef>
                <a:spcPts val="1470"/>
              </a:spcBef>
            </a:pPr>
            <a:r>
              <a:rPr sz="2400" spc="-5" dirty="0">
                <a:latin typeface="Arial"/>
                <a:cs typeface="Arial"/>
              </a:rPr>
              <a:t>Example: </a:t>
            </a:r>
            <a:r>
              <a:rPr sz="2400" spc="-15" dirty="0">
                <a:latin typeface="Arial"/>
                <a:cs typeface="Arial"/>
              </a:rPr>
              <a:t>TSS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BSS </a:t>
            </a:r>
            <a:r>
              <a:rPr sz="2000" dirty="0">
                <a:latin typeface="Arial"/>
                <a:cs typeface="Arial"/>
              </a:rPr>
              <a:t>+ WSS = constant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a given </a:t>
            </a:r>
            <a:r>
              <a:rPr sz="2000" spc="-5" dirty="0">
                <a:latin typeface="Arial"/>
                <a:cs typeface="Arial"/>
              </a:rPr>
              <a:t>data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  <a:p>
            <a:pPr marL="1788160" algn="ctr">
              <a:lnSpc>
                <a:spcPts val="1975"/>
              </a:lnSpc>
            </a:pPr>
            <a:r>
              <a:rPr sz="1800" b="1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5670" y="5001259"/>
            <a:ext cx="5714365" cy="123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-260" dirty="0">
                <a:solidFill>
                  <a:srgbClr val="3B3B3B"/>
                </a:solidFill>
                <a:latin typeface="Times New Roman"/>
                <a:cs typeface="Times New Roman"/>
              </a:rPr>
              <a:t>WSS</a:t>
            </a:r>
            <a:r>
              <a:rPr sz="2450" spc="-260" dirty="0">
                <a:solidFill>
                  <a:srgbClr val="3B3B3B"/>
                </a:solidFill>
                <a:latin typeface="Lucida Sans Unicode"/>
                <a:cs typeface="Lucida Sans Unicode"/>
              </a:rPr>
              <a:t>=(</a:t>
            </a:r>
            <a:r>
              <a:rPr sz="2450" spc="-509" dirty="0">
                <a:solidFill>
                  <a:srgbClr val="3B3B3B"/>
                </a:solidFill>
                <a:latin typeface="Lucida Sans Unicode"/>
                <a:cs typeface="Lucida Sans Unicode"/>
              </a:rPr>
              <a:t> </a:t>
            </a:r>
            <a:r>
              <a:rPr sz="2450" spc="-200" dirty="0">
                <a:solidFill>
                  <a:srgbClr val="3B3B3B"/>
                </a:solidFill>
                <a:latin typeface="Times New Roman"/>
                <a:cs typeface="Times New Roman"/>
              </a:rPr>
              <a:t>1</a:t>
            </a:r>
            <a:r>
              <a:rPr sz="2450" spc="-200" dirty="0">
                <a:solidFill>
                  <a:srgbClr val="3B3B3B"/>
                </a:solidFill>
                <a:latin typeface="Lucida Sans Unicode"/>
                <a:cs typeface="Lucida Sans Unicode"/>
              </a:rPr>
              <a:t>−</a:t>
            </a:r>
            <a:r>
              <a:rPr sz="2450" spc="-200" dirty="0">
                <a:solidFill>
                  <a:srgbClr val="3B3B3B"/>
                </a:solidFill>
                <a:latin typeface="Times New Roman"/>
                <a:cs typeface="Times New Roman"/>
              </a:rPr>
              <a:t>1.</a:t>
            </a:r>
            <a:r>
              <a:rPr sz="2450" spc="-32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240" dirty="0">
                <a:solidFill>
                  <a:srgbClr val="3B3B3B"/>
                </a:solidFill>
                <a:latin typeface="Times New Roman"/>
                <a:cs typeface="Times New Roman"/>
              </a:rPr>
              <a:t>5</a:t>
            </a:r>
            <a:r>
              <a:rPr sz="2450" spc="-240" dirty="0">
                <a:solidFill>
                  <a:srgbClr val="3B3B3B"/>
                </a:solidFill>
                <a:latin typeface="Lucida Sans Unicode"/>
                <a:cs typeface="Lucida Sans Unicode"/>
              </a:rPr>
              <a:t>)</a:t>
            </a:r>
            <a:r>
              <a:rPr sz="2475" spc="-359" baseline="33670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50" spc="-240" dirty="0">
                <a:solidFill>
                  <a:srgbClr val="3B3B3B"/>
                </a:solidFill>
                <a:latin typeface="Lucida Sans Unicode"/>
                <a:cs typeface="Lucida Sans Unicode"/>
              </a:rPr>
              <a:t>+(</a:t>
            </a:r>
            <a:r>
              <a:rPr sz="2450" spc="-509" dirty="0">
                <a:solidFill>
                  <a:srgbClr val="3B3B3B"/>
                </a:solidFill>
                <a:latin typeface="Lucida Sans Unicode"/>
                <a:cs typeface="Lucida Sans Unicode"/>
              </a:rPr>
              <a:t> </a:t>
            </a:r>
            <a:r>
              <a:rPr sz="2450" spc="-200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50" spc="-200" dirty="0">
                <a:solidFill>
                  <a:srgbClr val="3B3B3B"/>
                </a:solidFill>
                <a:latin typeface="Lucida Sans Unicode"/>
                <a:cs typeface="Lucida Sans Unicode"/>
              </a:rPr>
              <a:t>−</a:t>
            </a:r>
            <a:r>
              <a:rPr sz="2450" spc="-200" dirty="0">
                <a:solidFill>
                  <a:srgbClr val="3B3B3B"/>
                </a:solidFill>
                <a:latin typeface="Times New Roman"/>
                <a:cs typeface="Times New Roman"/>
              </a:rPr>
              <a:t>1.</a:t>
            </a:r>
            <a:r>
              <a:rPr sz="2450" spc="-32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245" dirty="0">
                <a:solidFill>
                  <a:srgbClr val="3B3B3B"/>
                </a:solidFill>
                <a:latin typeface="Times New Roman"/>
                <a:cs typeface="Times New Roman"/>
              </a:rPr>
              <a:t>5</a:t>
            </a:r>
            <a:r>
              <a:rPr sz="2450" spc="-34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170" dirty="0">
                <a:solidFill>
                  <a:srgbClr val="3B3B3B"/>
                </a:solidFill>
                <a:latin typeface="Lucida Sans Unicode"/>
                <a:cs typeface="Lucida Sans Unicode"/>
              </a:rPr>
              <a:t>)</a:t>
            </a:r>
            <a:r>
              <a:rPr sz="2475" spc="-254" baseline="33670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75" spc="-434" baseline="3367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500" dirty="0">
                <a:solidFill>
                  <a:srgbClr val="3B3B3B"/>
                </a:solidFill>
                <a:latin typeface="Lucida Sans Unicode"/>
                <a:cs typeface="Lucida Sans Unicode"/>
              </a:rPr>
              <a:t>+(</a:t>
            </a:r>
            <a:r>
              <a:rPr sz="2450" spc="-509" dirty="0">
                <a:solidFill>
                  <a:srgbClr val="3B3B3B"/>
                </a:solidFill>
                <a:latin typeface="Lucida Sans Unicode"/>
                <a:cs typeface="Lucida Sans Unicode"/>
              </a:rPr>
              <a:t> </a:t>
            </a:r>
            <a:r>
              <a:rPr sz="2450" spc="-245" dirty="0">
                <a:solidFill>
                  <a:srgbClr val="3B3B3B"/>
                </a:solidFill>
                <a:latin typeface="Times New Roman"/>
                <a:cs typeface="Times New Roman"/>
              </a:rPr>
              <a:t>4</a:t>
            </a:r>
            <a:r>
              <a:rPr sz="2450" spc="-34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240" dirty="0">
                <a:solidFill>
                  <a:srgbClr val="3B3B3B"/>
                </a:solidFill>
                <a:latin typeface="Lucida Sans Unicode"/>
                <a:cs typeface="Lucida Sans Unicode"/>
              </a:rPr>
              <a:t>−</a:t>
            </a:r>
            <a:r>
              <a:rPr sz="2450" spc="-240" dirty="0">
                <a:solidFill>
                  <a:srgbClr val="3B3B3B"/>
                </a:solidFill>
                <a:latin typeface="Times New Roman"/>
                <a:cs typeface="Times New Roman"/>
              </a:rPr>
              <a:t>4</a:t>
            </a:r>
            <a:r>
              <a:rPr sz="2450" spc="-34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120" dirty="0">
                <a:solidFill>
                  <a:srgbClr val="3B3B3B"/>
                </a:solidFill>
                <a:latin typeface="Times New Roman"/>
                <a:cs typeface="Times New Roman"/>
              </a:rPr>
              <a:t>.5</a:t>
            </a:r>
            <a:r>
              <a:rPr sz="2450" spc="-34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170" dirty="0">
                <a:solidFill>
                  <a:srgbClr val="3B3B3B"/>
                </a:solidFill>
                <a:latin typeface="Lucida Sans Unicode"/>
                <a:cs typeface="Lucida Sans Unicode"/>
              </a:rPr>
              <a:t>)</a:t>
            </a:r>
            <a:r>
              <a:rPr sz="2475" spc="-254" baseline="33670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75" spc="-434" baseline="3367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270" dirty="0">
                <a:solidFill>
                  <a:srgbClr val="3B3B3B"/>
                </a:solidFill>
                <a:latin typeface="Lucida Sans Unicode"/>
                <a:cs typeface="Lucida Sans Unicode"/>
              </a:rPr>
              <a:t>+(</a:t>
            </a:r>
            <a:r>
              <a:rPr sz="2450" spc="-270" dirty="0">
                <a:solidFill>
                  <a:srgbClr val="3B3B3B"/>
                </a:solidFill>
                <a:latin typeface="Times New Roman"/>
                <a:cs typeface="Times New Roman"/>
              </a:rPr>
              <a:t>5</a:t>
            </a:r>
            <a:r>
              <a:rPr sz="2450" spc="-270" dirty="0">
                <a:solidFill>
                  <a:srgbClr val="3B3B3B"/>
                </a:solidFill>
                <a:latin typeface="Lucida Sans Unicode"/>
                <a:cs typeface="Lucida Sans Unicode"/>
              </a:rPr>
              <a:t>−</a:t>
            </a:r>
            <a:r>
              <a:rPr sz="2450" spc="-270" dirty="0">
                <a:solidFill>
                  <a:srgbClr val="3B3B3B"/>
                </a:solidFill>
                <a:latin typeface="Times New Roman"/>
                <a:cs typeface="Times New Roman"/>
              </a:rPr>
              <a:t>4</a:t>
            </a:r>
            <a:r>
              <a:rPr sz="2450" spc="-35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114" dirty="0">
                <a:solidFill>
                  <a:srgbClr val="3B3B3B"/>
                </a:solidFill>
                <a:latin typeface="Times New Roman"/>
                <a:cs typeface="Times New Roman"/>
              </a:rPr>
              <a:t>.5</a:t>
            </a:r>
            <a:r>
              <a:rPr sz="2450" spc="-34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175" dirty="0">
                <a:solidFill>
                  <a:srgbClr val="3B3B3B"/>
                </a:solidFill>
                <a:latin typeface="Lucida Sans Unicode"/>
                <a:cs typeface="Lucida Sans Unicode"/>
              </a:rPr>
              <a:t>)</a:t>
            </a:r>
            <a:r>
              <a:rPr sz="2475" spc="-262" baseline="33670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75" spc="-419" baseline="3367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325" dirty="0">
                <a:solidFill>
                  <a:srgbClr val="3B3B3B"/>
                </a:solidFill>
                <a:latin typeface="Lucida Sans Unicode"/>
                <a:cs typeface="Lucida Sans Unicode"/>
              </a:rPr>
              <a:t>=</a:t>
            </a:r>
            <a:r>
              <a:rPr sz="2450" spc="-325" dirty="0">
                <a:solidFill>
                  <a:srgbClr val="3B3B3B"/>
                </a:solidFill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  <a:p>
            <a:pPr marL="34290">
              <a:lnSpc>
                <a:spcPts val="2975"/>
              </a:lnSpc>
              <a:spcBef>
                <a:spcPts val="560"/>
              </a:spcBef>
            </a:pPr>
            <a:r>
              <a:rPr sz="2450" i="1" spc="-250" dirty="0">
                <a:solidFill>
                  <a:srgbClr val="3B3B3B"/>
                </a:solidFill>
                <a:latin typeface="Times New Roman"/>
                <a:cs typeface="Times New Roman"/>
              </a:rPr>
              <a:t>BSS</a:t>
            </a:r>
            <a:r>
              <a:rPr sz="2450" spc="-250" dirty="0">
                <a:solidFill>
                  <a:srgbClr val="3B3B3B"/>
                </a:solidFill>
                <a:latin typeface="Lucida Sans Unicode"/>
                <a:cs typeface="Lucida Sans Unicode"/>
              </a:rPr>
              <a:t>=</a:t>
            </a:r>
            <a:r>
              <a:rPr sz="2450" spc="-250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50" spc="-250" dirty="0">
                <a:solidFill>
                  <a:srgbClr val="3B3B3B"/>
                </a:solidFill>
                <a:latin typeface="Lucida Sans Unicode"/>
                <a:cs typeface="Lucida Sans Unicode"/>
              </a:rPr>
              <a:t>×(</a:t>
            </a:r>
            <a:r>
              <a:rPr sz="2450" spc="-520" dirty="0">
                <a:solidFill>
                  <a:srgbClr val="3B3B3B"/>
                </a:solidFill>
                <a:latin typeface="Lucida Sans Unicode"/>
                <a:cs typeface="Lucida Sans Unicode"/>
              </a:rPr>
              <a:t> </a:t>
            </a:r>
            <a:r>
              <a:rPr sz="2450" spc="-260" dirty="0">
                <a:solidFill>
                  <a:srgbClr val="3B3B3B"/>
                </a:solidFill>
                <a:latin typeface="Times New Roman"/>
                <a:cs typeface="Times New Roman"/>
              </a:rPr>
              <a:t>3</a:t>
            </a:r>
            <a:r>
              <a:rPr sz="2450" spc="-260" dirty="0">
                <a:solidFill>
                  <a:srgbClr val="3B3B3B"/>
                </a:solidFill>
                <a:latin typeface="Lucida Sans Unicode"/>
                <a:cs typeface="Lucida Sans Unicode"/>
              </a:rPr>
              <a:t>−</a:t>
            </a:r>
            <a:r>
              <a:rPr sz="2450" spc="-260" dirty="0">
                <a:solidFill>
                  <a:srgbClr val="3B3B3B"/>
                </a:solidFill>
                <a:latin typeface="Times New Roman"/>
                <a:cs typeface="Times New Roman"/>
              </a:rPr>
              <a:t>1</a:t>
            </a:r>
            <a:r>
              <a:rPr sz="2450" spc="-35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114" dirty="0">
                <a:solidFill>
                  <a:srgbClr val="3B3B3B"/>
                </a:solidFill>
                <a:latin typeface="Times New Roman"/>
                <a:cs typeface="Times New Roman"/>
              </a:rPr>
              <a:t>.5</a:t>
            </a:r>
            <a:r>
              <a:rPr sz="2450" spc="-36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170" dirty="0">
                <a:solidFill>
                  <a:srgbClr val="3B3B3B"/>
                </a:solidFill>
                <a:latin typeface="Lucida Sans Unicode"/>
                <a:cs typeface="Lucida Sans Unicode"/>
              </a:rPr>
              <a:t>)</a:t>
            </a:r>
            <a:r>
              <a:rPr sz="2475" spc="-254" baseline="40404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75" spc="-442" baseline="40404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345" dirty="0">
                <a:solidFill>
                  <a:srgbClr val="3B3B3B"/>
                </a:solidFill>
                <a:latin typeface="Lucida Sans Unicode"/>
                <a:cs typeface="Lucida Sans Unicode"/>
              </a:rPr>
              <a:t>+</a:t>
            </a:r>
            <a:r>
              <a:rPr sz="2450" spc="-345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50" spc="-345" dirty="0">
                <a:solidFill>
                  <a:srgbClr val="3B3B3B"/>
                </a:solidFill>
                <a:latin typeface="Lucida Sans Unicode"/>
                <a:cs typeface="Lucida Sans Unicode"/>
              </a:rPr>
              <a:t>×(</a:t>
            </a:r>
            <a:r>
              <a:rPr sz="2450" spc="-509" dirty="0">
                <a:solidFill>
                  <a:srgbClr val="3B3B3B"/>
                </a:solidFill>
                <a:latin typeface="Lucida Sans Unicode"/>
                <a:cs typeface="Lucida Sans Unicode"/>
              </a:rPr>
              <a:t> </a:t>
            </a:r>
            <a:r>
              <a:rPr sz="2450" spc="-245" dirty="0">
                <a:solidFill>
                  <a:srgbClr val="3B3B3B"/>
                </a:solidFill>
                <a:latin typeface="Times New Roman"/>
                <a:cs typeface="Times New Roman"/>
              </a:rPr>
              <a:t>4</a:t>
            </a:r>
            <a:r>
              <a:rPr sz="2450" spc="-35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155" dirty="0">
                <a:solidFill>
                  <a:srgbClr val="3B3B3B"/>
                </a:solidFill>
                <a:latin typeface="Times New Roman"/>
                <a:cs typeface="Times New Roman"/>
              </a:rPr>
              <a:t>.5</a:t>
            </a:r>
            <a:r>
              <a:rPr sz="2450" spc="-155" dirty="0">
                <a:solidFill>
                  <a:srgbClr val="3B3B3B"/>
                </a:solidFill>
                <a:latin typeface="Lucida Sans Unicode"/>
                <a:cs typeface="Lucida Sans Unicode"/>
              </a:rPr>
              <a:t>−</a:t>
            </a:r>
            <a:r>
              <a:rPr sz="2450" spc="-155" dirty="0">
                <a:solidFill>
                  <a:srgbClr val="3B3B3B"/>
                </a:solidFill>
                <a:latin typeface="Times New Roman"/>
                <a:cs typeface="Times New Roman"/>
              </a:rPr>
              <a:t>3</a:t>
            </a:r>
            <a:r>
              <a:rPr sz="2450" spc="-35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215" dirty="0">
                <a:solidFill>
                  <a:srgbClr val="3B3B3B"/>
                </a:solidFill>
                <a:latin typeface="Lucida Sans Unicode"/>
                <a:cs typeface="Lucida Sans Unicode"/>
              </a:rPr>
              <a:t>)</a:t>
            </a:r>
            <a:r>
              <a:rPr sz="2475" spc="-322" baseline="40404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50" spc="-215" dirty="0">
                <a:solidFill>
                  <a:srgbClr val="3B3B3B"/>
                </a:solidFill>
                <a:latin typeface="Lucida Sans Unicode"/>
                <a:cs typeface="Lucida Sans Unicode"/>
              </a:rPr>
              <a:t>=</a:t>
            </a:r>
            <a:r>
              <a:rPr sz="2450" spc="-215" dirty="0">
                <a:solidFill>
                  <a:srgbClr val="3B3B3B"/>
                </a:solidFill>
                <a:latin typeface="Times New Roman"/>
                <a:cs typeface="Times New Roman"/>
              </a:rPr>
              <a:t>9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2975"/>
              </a:lnSpc>
            </a:pPr>
            <a:r>
              <a:rPr sz="2450" i="1" spc="-210" dirty="0">
                <a:solidFill>
                  <a:srgbClr val="3B3B3B"/>
                </a:solidFill>
                <a:latin typeface="Times New Roman"/>
                <a:cs typeface="Times New Roman"/>
              </a:rPr>
              <a:t>Total</a:t>
            </a:r>
            <a:r>
              <a:rPr sz="2450" i="1" spc="-45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305" dirty="0">
                <a:solidFill>
                  <a:srgbClr val="3B3B3B"/>
                </a:solidFill>
                <a:latin typeface="Lucida Sans Unicode"/>
                <a:cs typeface="Lucida Sans Unicode"/>
              </a:rPr>
              <a:t>=</a:t>
            </a:r>
            <a:r>
              <a:rPr sz="2450" spc="-305" dirty="0">
                <a:solidFill>
                  <a:srgbClr val="3B3B3B"/>
                </a:solidFill>
                <a:latin typeface="Times New Roman"/>
                <a:cs typeface="Times New Roman"/>
              </a:rPr>
              <a:t>1</a:t>
            </a:r>
            <a:r>
              <a:rPr sz="2450" spc="-305" dirty="0">
                <a:solidFill>
                  <a:srgbClr val="3B3B3B"/>
                </a:solidFill>
                <a:latin typeface="Lucida Sans Unicode"/>
                <a:cs typeface="Lucida Sans Unicode"/>
              </a:rPr>
              <a:t>+</a:t>
            </a:r>
            <a:r>
              <a:rPr sz="2450" spc="-305" dirty="0">
                <a:solidFill>
                  <a:srgbClr val="3B3B3B"/>
                </a:solidFill>
                <a:latin typeface="Times New Roman"/>
                <a:cs typeface="Times New Roman"/>
              </a:rPr>
              <a:t>9</a:t>
            </a:r>
            <a:r>
              <a:rPr sz="2450" spc="-305" dirty="0">
                <a:solidFill>
                  <a:srgbClr val="3B3B3B"/>
                </a:solidFill>
                <a:latin typeface="Lucida Sans Unicode"/>
                <a:cs typeface="Lucida Sans Unicode"/>
              </a:rPr>
              <a:t>=</a:t>
            </a:r>
            <a:r>
              <a:rPr sz="2450" spc="-305" dirty="0">
                <a:solidFill>
                  <a:srgbClr val="3B3B3B"/>
                </a:solidFill>
                <a:latin typeface="Times New Roman"/>
                <a:cs typeface="Times New Roman"/>
              </a:rPr>
              <a:t>10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680" y="3977640"/>
            <a:ext cx="14649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K=2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clusters: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26920" y="1657350"/>
            <a:ext cx="5193665" cy="1993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855" algn="ctr">
              <a:lnSpc>
                <a:spcPts val="3600"/>
              </a:lnSpc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ts val="1920"/>
              </a:lnSpc>
              <a:tabLst>
                <a:tab pos="1536065" algn="l"/>
                <a:tab pos="3060065" algn="l"/>
                <a:tab pos="4584065" algn="l"/>
              </a:tabLst>
            </a:pPr>
            <a:r>
              <a:rPr sz="1800" b="1" dirty="0">
                <a:latin typeface="Arial"/>
                <a:cs typeface="Arial"/>
              </a:rPr>
              <a:t>1	2	3	4</a:t>
            </a:r>
            <a:endParaRPr sz="180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  <a:spcBef>
                <a:spcPts val="430"/>
              </a:spcBef>
            </a:pPr>
            <a:r>
              <a:rPr sz="2450" i="1" spc="-200" dirty="0">
                <a:solidFill>
                  <a:srgbClr val="3B3B3B"/>
                </a:solidFill>
                <a:latin typeface="Times New Roman"/>
                <a:cs typeface="Times New Roman"/>
              </a:rPr>
              <a:t>WSS</a:t>
            </a:r>
            <a:r>
              <a:rPr sz="2450" spc="-200" dirty="0">
                <a:solidFill>
                  <a:srgbClr val="3B3B3B"/>
                </a:solidFill>
                <a:latin typeface="Lucida Sans Unicode"/>
                <a:cs typeface="Lucida Sans Unicode"/>
              </a:rPr>
              <a:t>=(</a:t>
            </a:r>
            <a:r>
              <a:rPr sz="2450" spc="-495" dirty="0">
                <a:solidFill>
                  <a:srgbClr val="3B3B3B"/>
                </a:solidFill>
                <a:latin typeface="Lucida Sans Unicode"/>
                <a:cs typeface="Lucida Sans Unicode"/>
              </a:rPr>
              <a:t> </a:t>
            </a:r>
            <a:r>
              <a:rPr sz="2450" spc="-195" dirty="0">
                <a:solidFill>
                  <a:srgbClr val="3B3B3B"/>
                </a:solidFill>
                <a:latin typeface="Times New Roman"/>
                <a:cs typeface="Times New Roman"/>
              </a:rPr>
              <a:t>1</a:t>
            </a:r>
            <a:r>
              <a:rPr sz="2450" spc="-195" dirty="0">
                <a:solidFill>
                  <a:srgbClr val="3B3B3B"/>
                </a:solidFill>
                <a:latin typeface="Lucida Sans Unicode"/>
                <a:cs typeface="Lucida Sans Unicode"/>
              </a:rPr>
              <a:t>−</a:t>
            </a:r>
            <a:r>
              <a:rPr sz="2450" spc="-195" dirty="0">
                <a:solidFill>
                  <a:srgbClr val="3B3B3B"/>
                </a:solidFill>
                <a:latin typeface="Times New Roman"/>
                <a:cs typeface="Times New Roman"/>
              </a:rPr>
              <a:t>3</a:t>
            </a:r>
            <a:r>
              <a:rPr sz="2450" spc="-195" dirty="0">
                <a:solidFill>
                  <a:srgbClr val="3B3B3B"/>
                </a:solidFill>
                <a:latin typeface="Lucida Sans Unicode"/>
                <a:cs typeface="Lucida Sans Unicode"/>
              </a:rPr>
              <a:t>)</a:t>
            </a:r>
            <a:r>
              <a:rPr sz="2475" spc="-292" baseline="33670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50" spc="-195" dirty="0">
                <a:solidFill>
                  <a:srgbClr val="3B3B3B"/>
                </a:solidFill>
                <a:latin typeface="Lucida Sans Unicode"/>
                <a:cs typeface="Lucida Sans Unicode"/>
              </a:rPr>
              <a:t>+(</a:t>
            </a:r>
            <a:r>
              <a:rPr sz="2450" spc="-495" dirty="0">
                <a:solidFill>
                  <a:srgbClr val="3B3B3B"/>
                </a:solidFill>
                <a:latin typeface="Lucida Sans Unicode"/>
                <a:cs typeface="Lucida Sans Unicode"/>
              </a:rPr>
              <a:t> </a:t>
            </a:r>
            <a:r>
              <a:rPr sz="2450" spc="-195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50" spc="-195" dirty="0">
                <a:solidFill>
                  <a:srgbClr val="3B3B3B"/>
                </a:solidFill>
                <a:latin typeface="Lucida Sans Unicode"/>
                <a:cs typeface="Lucida Sans Unicode"/>
              </a:rPr>
              <a:t>−</a:t>
            </a:r>
            <a:r>
              <a:rPr sz="2450" spc="-195" dirty="0">
                <a:solidFill>
                  <a:srgbClr val="3B3B3B"/>
                </a:solidFill>
                <a:latin typeface="Times New Roman"/>
                <a:cs typeface="Times New Roman"/>
              </a:rPr>
              <a:t>3</a:t>
            </a:r>
            <a:r>
              <a:rPr sz="2450" spc="-34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135" dirty="0">
                <a:solidFill>
                  <a:srgbClr val="3B3B3B"/>
                </a:solidFill>
                <a:latin typeface="Lucida Sans Unicode"/>
                <a:cs typeface="Lucida Sans Unicode"/>
              </a:rPr>
              <a:t>)</a:t>
            </a:r>
            <a:r>
              <a:rPr sz="2475" spc="-202" baseline="33670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75" spc="-434" baseline="3367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375" dirty="0">
                <a:solidFill>
                  <a:srgbClr val="3B3B3B"/>
                </a:solidFill>
                <a:latin typeface="Lucida Sans Unicode"/>
                <a:cs typeface="Lucida Sans Unicode"/>
              </a:rPr>
              <a:t>+(</a:t>
            </a:r>
            <a:r>
              <a:rPr sz="2450" spc="-495" dirty="0">
                <a:solidFill>
                  <a:srgbClr val="3B3B3B"/>
                </a:solidFill>
                <a:latin typeface="Lucida Sans Unicode"/>
                <a:cs typeface="Lucida Sans Unicode"/>
              </a:rPr>
              <a:t> </a:t>
            </a:r>
            <a:r>
              <a:rPr sz="2450" spc="-204" dirty="0">
                <a:solidFill>
                  <a:srgbClr val="3B3B3B"/>
                </a:solidFill>
                <a:latin typeface="Times New Roman"/>
                <a:cs typeface="Times New Roman"/>
              </a:rPr>
              <a:t>4</a:t>
            </a:r>
            <a:r>
              <a:rPr sz="2450" spc="-204" dirty="0">
                <a:solidFill>
                  <a:srgbClr val="3B3B3B"/>
                </a:solidFill>
                <a:latin typeface="Lucida Sans Unicode"/>
                <a:cs typeface="Lucida Sans Unicode"/>
              </a:rPr>
              <a:t>−</a:t>
            </a:r>
            <a:r>
              <a:rPr sz="2450" spc="-204" dirty="0">
                <a:solidFill>
                  <a:srgbClr val="3B3B3B"/>
                </a:solidFill>
                <a:latin typeface="Times New Roman"/>
                <a:cs typeface="Times New Roman"/>
              </a:rPr>
              <a:t>3</a:t>
            </a:r>
            <a:r>
              <a:rPr sz="2450" spc="-34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140" dirty="0">
                <a:solidFill>
                  <a:srgbClr val="3B3B3B"/>
                </a:solidFill>
                <a:latin typeface="Lucida Sans Unicode"/>
                <a:cs typeface="Lucida Sans Unicode"/>
              </a:rPr>
              <a:t>)</a:t>
            </a:r>
            <a:r>
              <a:rPr sz="2475" spc="-209" baseline="33670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75" spc="-434" baseline="3367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215" dirty="0">
                <a:solidFill>
                  <a:srgbClr val="3B3B3B"/>
                </a:solidFill>
                <a:latin typeface="Lucida Sans Unicode"/>
                <a:cs typeface="Lucida Sans Unicode"/>
              </a:rPr>
              <a:t>+(</a:t>
            </a:r>
            <a:r>
              <a:rPr sz="2450" spc="-215" dirty="0">
                <a:solidFill>
                  <a:srgbClr val="3B3B3B"/>
                </a:solidFill>
                <a:latin typeface="Times New Roman"/>
                <a:cs typeface="Times New Roman"/>
              </a:rPr>
              <a:t>5</a:t>
            </a:r>
            <a:r>
              <a:rPr sz="2450" spc="-215" dirty="0">
                <a:solidFill>
                  <a:srgbClr val="3B3B3B"/>
                </a:solidFill>
                <a:latin typeface="Lucida Sans Unicode"/>
                <a:cs typeface="Lucida Sans Unicode"/>
              </a:rPr>
              <a:t>−</a:t>
            </a:r>
            <a:r>
              <a:rPr sz="2450" spc="-215" dirty="0">
                <a:solidFill>
                  <a:srgbClr val="3B3B3B"/>
                </a:solidFill>
                <a:latin typeface="Times New Roman"/>
                <a:cs typeface="Times New Roman"/>
              </a:rPr>
              <a:t>3</a:t>
            </a:r>
            <a:r>
              <a:rPr sz="2450" spc="-34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170" dirty="0">
                <a:solidFill>
                  <a:srgbClr val="3B3B3B"/>
                </a:solidFill>
                <a:latin typeface="Lucida Sans Unicode"/>
                <a:cs typeface="Lucida Sans Unicode"/>
              </a:rPr>
              <a:t>)</a:t>
            </a:r>
            <a:r>
              <a:rPr sz="2475" spc="-254" baseline="33670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50" spc="-170" dirty="0">
                <a:solidFill>
                  <a:srgbClr val="3B3B3B"/>
                </a:solidFill>
                <a:latin typeface="Lucida Sans Unicode"/>
                <a:cs typeface="Lucida Sans Unicode"/>
              </a:rPr>
              <a:t>=</a:t>
            </a:r>
            <a:r>
              <a:rPr sz="2450" spc="-170" dirty="0">
                <a:solidFill>
                  <a:srgbClr val="3B3B3B"/>
                </a:solidFill>
                <a:latin typeface="Times New Roman"/>
                <a:cs typeface="Times New Roman"/>
              </a:rPr>
              <a:t>10</a:t>
            </a:r>
            <a:endParaRPr sz="2450">
              <a:latin typeface="Times New Roman"/>
              <a:cs typeface="Times New Roman"/>
            </a:endParaRPr>
          </a:p>
          <a:p>
            <a:pPr marL="146685">
              <a:lnSpc>
                <a:spcPts val="2975"/>
              </a:lnSpc>
              <a:spcBef>
                <a:spcPts val="560"/>
              </a:spcBef>
            </a:pPr>
            <a:r>
              <a:rPr sz="2450" i="1" spc="-175" dirty="0">
                <a:solidFill>
                  <a:srgbClr val="3B3B3B"/>
                </a:solidFill>
                <a:latin typeface="Times New Roman"/>
                <a:cs typeface="Times New Roman"/>
              </a:rPr>
              <a:t>BSS</a:t>
            </a:r>
            <a:r>
              <a:rPr sz="2450" spc="-175" dirty="0">
                <a:solidFill>
                  <a:srgbClr val="3B3B3B"/>
                </a:solidFill>
                <a:latin typeface="Lucida Sans Unicode"/>
                <a:cs typeface="Lucida Sans Unicode"/>
              </a:rPr>
              <a:t>=</a:t>
            </a:r>
            <a:r>
              <a:rPr sz="2450" spc="-175" dirty="0">
                <a:solidFill>
                  <a:srgbClr val="3B3B3B"/>
                </a:solidFill>
                <a:latin typeface="Times New Roman"/>
                <a:cs typeface="Times New Roman"/>
              </a:rPr>
              <a:t>4</a:t>
            </a:r>
            <a:r>
              <a:rPr sz="2450" spc="-175" dirty="0">
                <a:solidFill>
                  <a:srgbClr val="3B3B3B"/>
                </a:solidFill>
                <a:latin typeface="Lucida Sans Unicode"/>
                <a:cs typeface="Lucida Sans Unicode"/>
              </a:rPr>
              <a:t>×(</a:t>
            </a:r>
            <a:r>
              <a:rPr sz="2450" spc="-520" dirty="0">
                <a:solidFill>
                  <a:srgbClr val="3B3B3B"/>
                </a:solidFill>
                <a:latin typeface="Lucida Sans Unicode"/>
                <a:cs typeface="Lucida Sans Unicode"/>
              </a:rPr>
              <a:t> </a:t>
            </a:r>
            <a:r>
              <a:rPr sz="2450" spc="-204" dirty="0">
                <a:solidFill>
                  <a:srgbClr val="3B3B3B"/>
                </a:solidFill>
                <a:latin typeface="Times New Roman"/>
                <a:cs typeface="Times New Roman"/>
              </a:rPr>
              <a:t>3</a:t>
            </a:r>
            <a:r>
              <a:rPr sz="2450" spc="-204" dirty="0">
                <a:solidFill>
                  <a:srgbClr val="3B3B3B"/>
                </a:solidFill>
                <a:latin typeface="Lucida Sans Unicode"/>
                <a:cs typeface="Lucida Sans Unicode"/>
              </a:rPr>
              <a:t>−</a:t>
            </a:r>
            <a:r>
              <a:rPr sz="2450" spc="-204" dirty="0">
                <a:solidFill>
                  <a:srgbClr val="3B3B3B"/>
                </a:solidFill>
                <a:latin typeface="Times New Roman"/>
                <a:cs typeface="Times New Roman"/>
              </a:rPr>
              <a:t>3</a:t>
            </a:r>
            <a:r>
              <a:rPr sz="2450" spc="-36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140" dirty="0">
                <a:solidFill>
                  <a:srgbClr val="3B3B3B"/>
                </a:solidFill>
                <a:latin typeface="Lucida Sans Unicode"/>
                <a:cs typeface="Lucida Sans Unicode"/>
              </a:rPr>
              <a:t>)</a:t>
            </a:r>
            <a:r>
              <a:rPr sz="2475" spc="-209" baseline="40404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r>
              <a:rPr sz="2475" spc="-450" baseline="40404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260" dirty="0">
                <a:solidFill>
                  <a:srgbClr val="3B3B3B"/>
                </a:solidFill>
                <a:latin typeface="Lucida Sans Unicode"/>
                <a:cs typeface="Lucida Sans Unicode"/>
              </a:rPr>
              <a:t>=</a:t>
            </a:r>
            <a:r>
              <a:rPr sz="2450" spc="-260" dirty="0">
                <a:solidFill>
                  <a:srgbClr val="3B3B3B"/>
                </a:solidFill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  <a:p>
            <a:pPr marL="125730">
              <a:lnSpc>
                <a:spcPts val="2975"/>
              </a:lnSpc>
            </a:pPr>
            <a:r>
              <a:rPr sz="2450" i="1" spc="-175" dirty="0">
                <a:solidFill>
                  <a:srgbClr val="3B3B3B"/>
                </a:solidFill>
                <a:latin typeface="Times New Roman"/>
                <a:cs typeface="Times New Roman"/>
              </a:rPr>
              <a:t>Total</a:t>
            </a:r>
            <a:r>
              <a:rPr sz="2450" i="1" spc="-425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240" dirty="0">
                <a:solidFill>
                  <a:srgbClr val="3B3B3B"/>
                </a:solidFill>
                <a:latin typeface="Lucida Sans Unicode"/>
                <a:cs typeface="Lucida Sans Unicode"/>
              </a:rPr>
              <a:t>=</a:t>
            </a:r>
            <a:r>
              <a:rPr sz="2450" spc="-240" dirty="0">
                <a:solidFill>
                  <a:srgbClr val="3B3B3B"/>
                </a:solidFill>
                <a:latin typeface="Times New Roman"/>
                <a:cs typeface="Times New Roman"/>
              </a:rPr>
              <a:t>10</a:t>
            </a:r>
            <a:r>
              <a:rPr sz="2450" spc="-43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450" spc="-290" dirty="0">
                <a:solidFill>
                  <a:srgbClr val="3B3B3B"/>
                </a:solidFill>
                <a:latin typeface="Lucida Sans Unicode"/>
                <a:cs typeface="Lucida Sans Unicode"/>
              </a:rPr>
              <a:t>+</a:t>
            </a:r>
            <a:r>
              <a:rPr sz="2450" spc="-290" dirty="0">
                <a:solidFill>
                  <a:srgbClr val="3B3B3B"/>
                </a:solidFill>
                <a:latin typeface="Times New Roman"/>
                <a:cs typeface="Times New Roman"/>
              </a:rPr>
              <a:t>0</a:t>
            </a:r>
            <a:r>
              <a:rPr sz="2450" spc="-290" dirty="0">
                <a:solidFill>
                  <a:srgbClr val="3B3B3B"/>
                </a:solidFill>
                <a:latin typeface="Lucida Sans Unicode"/>
                <a:cs typeface="Lucida Sans Unicode"/>
              </a:rPr>
              <a:t>=</a:t>
            </a:r>
            <a:r>
              <a:rPr sz="2450" spc="-290" dirty="0">
                <a:solidFill>
                  <a:srgbClr val="3B3B3B"/>
                </a:solidFill>
                <a:latin typeface="Times New Roman"/>
                <a:cs typeface="Times New Roman"/>
              </a:rPr>
              <a:t>10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7680" y="1858009"/>
            <a:ext cx="133921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K=1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cluster: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74239" y="4301490"/>
            <a:ext cx="6096000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4239" y="40728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98240" y="40728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23509" y="40728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46240" y="40728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70240" y="407289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99310" y="4423409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95309" y="4423409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98039" y="4225290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69" h="152400">
                <a:moveTo>
                  <a:pt x="76200" y="0"/>
                </a:moveTo>
                <a:lnTo>
                  <a:pt x="46077" y="5834"/>
                </a:lnTo>
                <a:lnTo>
                  <a:pt x="21907" y="21907"/>
                </a:lnTo>
                <a:lnTo>
                  <a:pt x="5834" y="46077"/>
                </a:lnTo>
                <a:lnTo>
                  <a:pt x="0" y="76200"/>
                </a:lnTo>
                <a:lnTo>
                  <a:pt x="5834" y="106322"/>
                </a:lnTo>
                <a:lnTo>
                  <a:pt x="21907" y="130492"/>
                </a:lnTo>
                <a:lnTo>
                  <a:pt x="46077" y="146565"/>
                </a:lnTo>
                <a:lnTo>
                  <a:pt x="76200" y="152400"/>
                </a:lnTo>
                <a:lnTo>
                  <a:pt x="106521" y="146565"/>
                </a:lnTo>
                <a:lnTo>
                  <a:pt x="131127" y="130492"/>
                </a:lnTo>
                <a:lnTo>
                  <a:pt x="147637" y="106322"/>
                </a:lnTo>
                <a:lnTo>
                  <a:pt x="153670" y="76200"/>
                </a:lnTo>
                <a:lnTo>
                  <a:pt x="147637" y="46077"/>
                </a:lnTo>
                <a:lnTo>
                  <a:pt x="131127" y="21907"/>
                </a:lnTo>
                <a:lnTo>
                  <a:pt x="106521" y="5834"/>
                </a:lnTo>
                <a:lnTo>
                  <a:pt x="7620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98039" y="4225290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69" h="152400">
                <a:moveTo>
                  <a:pt x="76200" y="0"/>
                </a:moveTo>
                <a:lnTo>
                  <a:pt x="106521" y="5834"/>
                </a:lnTo>
                <a:lnTo>
                  <a:pt x="131127" y="21907"/>
                </a:lnTo>
                <a:lnTo>
                  <a:pt x="147637" y="46077"/>
                </a:lnTo>
                <a:lnTo>
                  <a:pt x="153670" y="76200"/>
                </a:lnTo>
                <a:lnTo>
                  <a:pt x="147637" y="106322"/>
                </a:lnTo>
                <a:lnTo>
                  <a:pt x="131127" y="130492"/>
                </a:lnTo>
                <a:lnTo>
                  <a:pt x="106521" y="146565"/>
                </a:lnTo>
                <a:lnTo>
                  <a:pt x="76200" y="152400"/>
                </a:lnTo>
                <a:lnTo>
                  <a:pt x="46077" y="146565"/>
                </a:lnTo>
                <a:lnTo>
                  <a:pt x="21907" y="130492"/>
                </a:lnTo>
                <a:lnTo>
                  <a:pt x="5834" y="106322"/>
                </a:lnTo>
                <a:lnTo>
                  <a:pt x="0" y="76200"/>
                </a:lnTo>
                <a:lnTo>
                  <a:pt x="5834" y="46077"/>
                </a:lnTo>
                <a:lnTo>
                  <a:pt x="21907" y="21907"/>
                </a:lnTo>
                <a:lnTo>
                  <a:pt x="46077" y="5834"/>
                </a:lnTo>
                <a:lnTo>
                  <a:pt x="762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98039" y="4225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51710" y="4377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22040" y="422529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077" y="5834"/>
                </a:lnTo>
                <a:lnTo>
                  <a:pt x="21907" y="21907"/>
                </a:lnTo>
                <a:lnTo>
                  <a:pt x="5834" y="46077"/>
                </a:lnTo>
                <a:lnTo>
                  <a:pt x="0" y="76200"/>
                </a:lnTo>
                <a:lnTo>
                  <a:pt x="5834" y="106322"/>
                </a:lnTo>
                <a:lnTo>
                  <a:pt x="21907" y="130492"/>
                </a:lnTo>
                <a:lnTo>
                  <a:pt x="46077" y="146565"/>
                </a:lnTo>
                <a:lnTo>
                  <a:pt x="76200" y="152400"/>
                </a:lnTo>
                <a:lnTo>
                  <a:pt x="106322" y="146565"/>
                </a:lnTo>
                <a:lnTo>
                  <a:pt x="130492" y="130492"/>
                </a:lnTo>
                <a:lnTo>
                  <a:pt x="146565" y="106322"/>
                </a:lnTo>
                <a:lnTo>
                  <a:pt x="152400" y="76200"/>
                </a:lnTo>
                <a:lnTo>
                  <a:pt x="146565" y="46077"/>
                </a:lnTo>
                <a:lnTo>
                  <a:pt x="130492" y="21907"/>
                </a:lnTo>
                <a:lnTo>
                  <a:pt x="106322" y="5834"/>
                </a:lnTo>
                <a:lnTo>
                  <a:pt x="7620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22040" y="422529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106322" y="5834"/>
                </a:lnTo>
                <a:lnTo>
                  <a:pt x="130492" y="21907"/>
                </a:lnTo>
                <a:lnTo>
                  <a:pt x="146565" y="46077"/>
                </a:lnTo>
                <a:lnTo>
                  <a:pt x="152400" y="76200"/>
                </a:lnTo>
                <a:lnTo>
                  <a:pt x="146565" y="106322"/>
                </a:lnTo>
                <a:lnTo>
                  <a:pt x="130492" y="130492"/>
                </a:lnTo>
                <a:lnTo>
                  <a:pt x="106322" y="146565"/>
                </a:lnTo>
                <a:lnTo>
                  <a:pt x="76200" y="152400"/>
                </a:lnTo>
                <a:lnTo>
                  <a:pt x="46077" y="146565"/>
                </a:lnTo>
                <a:lnTo>
                  <a:pt x="21907" y="130492"/>
                </a:lnTo>
                <a:lnTo>
                  <a:pt x="5834" y="106322"/>
                </a:lnTo>
                <a:lnTo>
                  <a:pt x="0" y="76200"/>
                </a:lnTo>
                <a:lnTo>
                  <a:pt x="5834" y="46077"/>
                </a:lnTo>
                <a:lnTo>
                  <a:pt x="21907" y="21907"/>
                </a:lnTo>
                <a:lnTo>
                  <a:pt x="46077" y="5834"/>
                </a:lnTo>
                <a:lnTo>
                  <a:pt x="762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2040" y="4225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74440" y="4377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70040" y="4225290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70" h="152400">
                <a:moveTo>
                  <a:pt x="76200" y="0"/>
                </a:moveTo>
                <a:lnTo>
                  <a:pt x="46077" y="5834"/>
                </a:lnTo>
                <a:lnTo>
                  <a:pt x="21907" y="21907"/>
                </a:lnTo>
                <a:lnTo>
                  <a:pt x="5834" y="46077"/>
                </a:lnTo>
                <a:lnTo>
                  <a:pt x="0" y="76200"/>
                </a:lnTo>
                <a:lnTo>
                  <a:pt x="5834" y="106322"/>
                </a:lnTo>
                <a:lnTo>
                  <a:pt x="21907" y="130492"/>
                </a:lnTo>
                <a:lnTo>
                  <a:pt x="46077" y="146565"/>
                </a:lnTo>
                <a:lnTo>
                  <a:pt x="76200" y="152400"/>
                </a:lnTo>
                <a:lnTo>
                  <a:pt x="106521" y="146565"/>
                </a:lnTo>
                <a:lnTo>
                  <a:pt x="131127" y="130492"/>
                </a:lnTo>
                <a:lnTo>
                  <a:pt x="147637" y="106322"/>
                </a:lnTo>
                <a:lnTo>
                  <a:pt x="153669" y="76200"/>
                </a:lnTo>
                <a:lnTo>
                  <a:pt x="147637" y="46077"/>
                </a:lnTo>
                <a:lnTo>
                  <a:pt x="131127" y="21907"/>
                </a:lnTo>
                <a:lnTo>
                  <a:pt x="106521" y="5834"/>
                </a:lnTo>
                <a:lnTo>
                  <a:pt x="7620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70040" y="4225290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70" h="152400">
                <a:moveTo>
                  <a:pt x="76200" y="0"/>
                </a:moveTo>
                <a:lnTo>
                  <a:pt x="106521" y="5834"/>
                </a:lnTo>
                <a:lnTo>
                  <a:pt x="131127" y="21907"/>
                </a:lnTo>
                <a:lnTo>
                  <a:pt x="147637" y="46077"/>
                </a:lnTo>
                <a:lnTo>
                  <a:pt x="153669" y="76200"/>
                </a:lnTo>
                <a:lnTo>
                  <a:pt x="147637" y="106322"/>
                </a:lnTo>
                <a:lnTo>
                  <a:pt x="131127" y="130492"/>
                </a:lnTo>
                <a:lnTo>
                  <a:pt x="106521" y="146565"/>
                </a:lnTo>
                <a:lnTo>
                  <a:pt x="76200" y="152400"/>
                </a:lnTo>
                <a:lnTo>
                  <a:pt x="46077" y="146565"/>
                </a:lnTo>
                <a:lnTo>
                  <a:pt x="21907" y="130492"/>
                </a:lnTo>
                <a:lnTo>
                  <a:pt x="5834" y="106322"/>
                </a:lnTo>
                <a:lnTo>
                  <a:pt x="0" y="76200"/>
                </a:lnTo>
                <a:lnTo>
                  <a:pt x="5834" y="46077"/>
                </a:lnTo>
                <a:lnTo>
                  <a:pt x="21907" y="21907"/>
                </a:lnTo>
                <a:lnTo>
                  <a:pt x="46077" y="5834"/>
                </a:lnTo>
                <a:lnTo>
                  <a:pt x="762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70040" y="4225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23709" y="4377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94040" y="422529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077" y="5834"/>
                </a:lnTo>
                <a:lnTo>
                  <a:pt x="21907" y="21907"/>
                </a:lnTo>
                <a:lnTo>
                  <a:pt x="5834" y="46077"/>
                </a:lnTo>
                <a:lnTo>
                  <a:pt x="0" y="76200"/>
                </a:lnTo>
                <a:lnTo>
                  <a:pt x="5834" y="106322"/>
                </a:lnTo>
                <a:lnTo>
                  <a:pt x="21907" y="130492"/>
                </a:lnTo>
                <a:lnTo>
                  <a:pt x="46077" y="146565"/>
                </a:lnTo>
                <a:lnTo>
                  <a:pt x="76200" y="152400"/>
                </a:lnTo>
                <a:lnTo>
                  <a:pt x="106322" y="146565"/>
                </a:lnTo>
                <a:lnTo>
                  <a:pt x="130492" y="130492"/>
                </a:lnTo>
                <a:lnTo>
                  <a:pt x="146565" y="106322"/>
                </a:lnTo>
                <a:lnTo>
                  <a:pt x="152400" y="76200"/>
                </a:lnTo>
                <a:lnTo>
                  <a:pt x="146565" y="46077"/>
                </a:lnTo>
                <a:lnTo>
                  <a:pt x="130492" y="21907"/>
                </a:lnTo>
                <a:lnTo>
                  <a:pt x="106322" y="5834"/>
                </a:lnTo>
                <a:lnTo>
                  <a:pt x="7620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94040" y="422529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106322" y="5834"/>
                </a:lnTo>
                <a:lnTo>
                  <a:pt x="130492" y="21907"/>
                </a:lnTo>
                <a:lnTo>
                  <a:pt x="146565" y="46077"/>
                </a:lnTo>
                <a:lnTo>
                  <a:pt x="152400" y="76200"/>
                </a:lnTo>
                <a:lnTo>
                  <a:pt x="146565" y="106322"/>
                </a:lnTo>
                <a:lnTo>
                  <a:pt x="130492" y="130492"/>
                </a:lnTo>
                <a:lnTo>
                  <a:pt x="106322" y="146565"/>
                </a:lnTo>
                <a:lnTo>
                  <a:pt x="76200" y="152400"/>
                </a:lnTo>
                <a:lnTo>
                  <a:pt x="46077" y="146565"/>
                </a:lnTo>
                <a:lnTo>
                  <a:pt x="21907" y="130492"/>
                </a:lnTo>
                <a:lnTo>
                  <a:pt x="5834" y="106322"/>
                </a:lnTo>
                <a:lnTo>
                  <a:pt x="0" y="76200"/>
                </a:lnTo>
                <a:lnTo>
                  <a:pt x="5834" y="46077"/>
                </a:lnTo>
                <a:lnTo>
                  <a:pt x="21907" y="21907"/>
                </a:lnTo>
                <a:lnTo>
                  <a:pt x="46077" y="5834"/>
                </a:lnTo>
                <a:lnTo>
                  <a:pt x="7620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94040" y="4225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46440" y="4377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708910" y="3996690"/>
            <a:ext cx="497332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36465" algn="l"/>
              </a:tabLst>
            </a:pP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08910" y="4423409"/>
            <a:ext cx="502666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2450465" algn="l"/>
                <a:tab pos="3974465" algn="l"/>
                <a:tab pos="4736465" algn="l"/>
              </a:tabLst>
            </a:pPr>
            <a:r>
              <a:rPr sz="1800" b="1" spc="-5" dirty="0">
                <a:latin typeface="Arial"/>
                <a:cs typeface="Arial"/>
              </a:rPr>
              <a:t>m</a:t>
            </a:r>
            <a:r>
              <a:rPr sz="1500" b="1" spc="30" baseline="-25000" dirty="0">
                <a:latin typeface="Arial"/>
                <a:cs typeface="Arial"/>
              </a:rPr>
              <a:t>1</a:t>
            </a:r>
            <a:r>
              <a:rPr sz="1500" b="1" baseline="-25000" dirty="0">
                <a:latin typeface="Arial"/>
                <a:cs typeface="Arial"/>
              </a:rPr>
              <a:t>	</a:t>
            </a:r>
            <a:r>
              <a:rPr sz="1800" b="1" dirty="0">
                <a:latin typeface="Arial"/>
                <a:cs typeface="Arial"/>
              </a:rPr>
              <a:t>2	3	4	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500" b="1" spc="30" baseline="-25000" dirty="0">
                <a:latin typeface="Arial"/>
                <a:cs typeface="Arial"/>
              </a:rPr>
              <a:t>2</a:t>
            </a:r>
            <a:endParaRPr sz="1500" baseline="-2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034978"/>
            <a:ext cx="8058784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proximity graph based approach </a:t>
            </a:r>
            <a:r>
              <a:rPr sz="2200" dirty="0">
                <a:latin typeface="Arial"/>
                <a:cs typeface="Arial"/>
              </a:rPr>
              <a:t>can </a:t>
            </a:r>
            <a:r>
              <a:rPr sz="2200" spc="-5" dirty="0">
                <a:latin typeface="Arial"/>
                <a:cs typeface="Arial"/>
              </a:rPr>
              <a:t>also be used for cohesion  and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separation.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869" y="1775459"/>
            <a:ext cx="153035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7A9B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00" dirty="0">
                <a:solidFill>
                  <a:srgbClr val="0B7A9B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7619" y="1788159"/>
            <a:ext cx="7415530" cy="916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Cluster cohesion </a:t>
            </a:r>
            <a:r>
              <a:rPr sz="1800" spc="-5" dirty="0">
                <a:latin typeface="Arial"/>
                <a:cs typeface="Arial"/>
              </a:rPr>
              <a:t>is the sum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weight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-5" dirty="0">
                <a:latin typeface="Arial"/>
                <a:cs typeface="Arial"/>
              </a:rPr>
              <a:t>links within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cluster.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99"/>
              </a:lnSpc>
              <a:spcBef>
                <a:spcPts val="610"/>
              </a:spcBef>
            </a:pPr>
            <a:r>
              <a:rPr sz="1800" spc="-10" dirty="0">
                <a:latin typeface="Arial"/>
                <a:cs typeface="Arial"/>
              </a:rPr>
              <a:t>Cluster separation </a:t>
            </a:r>
            <a:r>
              <a:rPr sz="1800" spc="-5" dirty="0">
                <a:latin typeface="Arial"/>
                <a:cs typeface="Arial"/>
              </a:rPr>
              <a:t>is the sum of the </a:t>
            </a:r>
            <a:r>
              <a:rPr sz="1800" spc="-10" dirty="0">
                <a:latin typeface="Arial"/>
                <a:cs typeface="Arial"/>
              </a:rPr>
              <a:t>weights between nodes </a:t>
            </a:r>
            <a:r>
              <a:rPr sz="1800" spc="-5" dirty="0">
                <a:latin typeface="Arial"/>
                <a:cs typeface="Arial"/>
              </a:rPr>
              <a:t>in the cluster  </a:t>
            </a:r>
            <a:r>
              <a:rPr sz="1800" spc="-10" dirty="0">
                <a:latin typeface="Arial"/>
                <a:cs typeface="Arial"/>
              </a:rPr>
              <a:t>and nodes outside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cluster.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6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0" dirty="0"/>
              <a:t>Internal </a:t>
            </a:r>
            <a:r>
              <a:rPr sz="2400" spc="175" dirty="0"/>
              <a:t>Measures: </a:t>
            </a:r>
            <a:r>
              <a:rPr sz="2400" spc="160" dirty="0"/>
              <a:t>Cohesion </a:t>
            </a:r>
            <a:r>
              <a:rPr sz="2400" spc="185" dirty="0"/>
              <a:t>and</a:t>
            </a:r>
            <a:r>
              <a:rPr sz="2400" spc="80" dirty="0"/>
              <a:t> </a:t>
            </a:r>
            <a:r>
              <a:rPr sz="2400" spc="165" dirty="0"/>
              <a:t>Separation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886200" y="3352800"/>
            <a:ext cx="1383030" cy="1791970"/>
          </a:xfrm>
          <a:custGeom>
            <a:avLst/>
            <a:gdLst/>
            <a:ahLst/>
            <a:cxnLst/>
            <a:rect l="l" t="t" r="r" b="b"/>
            <a:pathLst>
              <a:path w="1383029" h="1791970">
                <a:moveTo>
                  <a:pt x="146050" y="504189"/>
                </a:moveTo>
                <a:lnTo>
                  <a:pt x="126950" y="546403"/>
                </a:lnTo>
                <a:lnTo>
                  <a:pt x="110096" y="590332"/>
                </a:lnTo>
                <a:lnTo>
                  <a:pt x="95190" y="635734"/>
                </a:lnTo>
                <a:lnTo>
                  <a:pt x="81938" y="682366"/>
                </a:lnTo>
                <a:lnTo>
                  <a:pt x="70044" y="729986"/>
                </a:lnTo>
                <a:lnTo>
                  <a:pt x="59213" y="778351"/>
                </a:lnTo>
                <a:lnTo>
                  <a:pt x="49150" y="827219"/>
                </a:lnTo>
                <a:lnTo>
                  <a:pt x="39558" y="876347"/>
                </a:lnTo>
                <a:lnTo>
                  <a:pt x="30142" y="925492"/>
                </a:lnTo>
                <a:lnTo>
                  <a:pt x="20608" y="974413"/>
                </a:lnTo>
                <a:lnTo>
                  <a:pt x="10659" y="1022866"/>
                </a:lnTo>
                <a:lnTo>
                  <a:pt x="0" y="1070610"/>
                </a:lnTo>
                <a:lnTo>
                  <a:pt x="6591" y="1139877"/>
                </a:lnTo>
                <a:lnTo>
                  <a:pt x="13358" y="1191259"/>
                </a:lnTo>
                <a:lnTo>
                  <a:pt x="21748" y="1232058"/>
                </a:lnTo>
                <a:lnTo>
                  <a:pt x="33208" y="1269576"/>
                </a:lnTo>
                <a:lnTo>
                  <a:pt x="49183" y="1311116"/>
                </a:lnTo>
                <a:lnTo>
                  <a:pt x="71120" y="1363980"/>
                </a:lnTo>
                <a:lnTo>
                  <a:pt x="105866" y="1384022"/>
                </a:lnTo>
                <a:lnTo>
                  <a:pt x="137636" y="1406207"/>
                </a:lnTo>
                <a:lnTo>
                  <a:pt x="169167" y="1427916"/>
                </a:lnTo>
                <a:lnTo>
                  <a:pt x="203200" y="1446530"/>
                </a:lnTo>
                <a:lnTo>
                  <a:pt x="250695" y="1439214"/>
                </a:lnTo>
                <a:lnTo>
                  <a:pt x="286867" y="1431520"/>
                </a:lnTo>
                <a:lnTo>
                  <a:pt x="313300" y="1425086"/>
                </a:lnTo>
                <a:lnTo>
                  <a:pt x="331581" y="1421549"/>
                </a:lnTo>
                <a:lnTo>
                  <a:pt x="354897" y="1469117"/>
                </a:lnTo>
                <a:lnTo>
                  <a:pt x="356203" y="1504624"/>
                </a:lnTo>
                <a:lnTo>
                  <a:pt x="358872" y="1552853"/>
                </a:lnTo>
                <a:lnTo>
                  <a:pt x="364489" y="1615439"/>
                </a:lnTo>
                <a:lnTo>
                  <a:pt x="367010" y="1630898"/>
                </a:lnTo>
                <a:lnTo>
                  <a:pt x="370363" y="1646713"/>
                </a:lnTo>
                <a:lnTo>
                  <a:pt x="373955" y="1662767"/>
                </a:lnTo>
                <a:lnTo>
                  <a:pt x="377189" y="1678939"/>
                </a:lnTo>
                <a:lnTo>
                  <a:pt x="409475" y="1709896"/>
                </a:lnTo>
                <a:lnTo>
                  <a:pt x="421163" y="1720850"/>
                </a:lnTo>
                <a:lnTo>
                  <a:pt x="433089" y="1726088"/>
                </a:lnTo>
                <a:lnTo>
                  <a:pt x="466089" y="1739900"/>
                </a:lnTo>
                <a:lnTo>
                  <a:pt x="491906" y="1752004"/>
                </a:lnTo>
                <a:lnTo>
                  <a:pt x="520223" y="1766252"/>
                </a:lnTo>
                <a:lnTo>
                  <a:pt x="543063" y="1778119"/>
                </a:lnTo>
                <a:lnTo>
                  <a:pt x="552450" y="1783080"/>
                </a:lnTo>
                <a:lnTo>
                  <a:pt x="597934" y="1782968"/>
                </a:lnTo>
                <a:lnTo>
                  <a:pt x="645395" y="1787689"/>
                </a:lnTo>
                <a:lnTo>
                  <a:pt x="692785" y="1791493"/>
                </a:lnTo>
                <a:lnTo>
                  <a:pt x="738058" y="1788630"/>
                </a:lnTo>
                <a:lnTo>
                  <a:pt x="779168" y="1773349"/>
                </a:lnTo>
                <a:lnTo>
                  <a:pt x="814070" y="1739900"/>
                </a:lnTo>
                <a:lnTo>
                  <a:pt x="838398" y="1685389"/>
                </a:lnTo>
                <a:lnTo>
                  <a:pt x="857250" y="1616233"/>
                </a:lnTo>
                <a:lnTo>
                  <a:pt x="869434" y="1556841"/>
                </a:lnTo>
                <a:lnTo>
                  <a:pt x="873760" y="1531620"/>
                </a:lnTo>
                <a:lnTo>
                  <a:pt x="914102" y="1545272"/>
                </a:lnTo>
                <a:lnTo>
                  <a:pt x="953611" y="1560830"/>
                </a:lnTo>
                <a:lnTo>
                  <a:pt x="992882" y="1577340"/>
                </a:lnTo>
                <a:lnTo>
                  <a:pt x="1032510" y="1593850"/>
                </a:lnTo>
                <a:lnTo>
                  <a:pt x="1068236" y="1592542"/>
                </a:lnTo>
                <a:lnTo>
                  <a:pt x="1108695" y="1592257"/>
                </a:lnTo>
                <a:lnTo>
                  <a:pt x="1151775" y="1590284"/>
                </a:lnTo>
                <a:lnTo>
                  <a:pt x="1195366" y="1583912"/>
                </a:lnTo>
                <a:lnTo>
                  <a:pt x="1237357" y="1570430"/>
                </a:lnTo>
                <a:lnTo>
                  <a:pt x="1275639" y="1547130"/>
                </a:lnTo>
                <a:lnTo>
                  <a:pt x="1308100" y="1511300"/>
                </a:lnTo>
                <a:lnTo>
                  <a:pt x="1330285" y="1469032"/>
                </a:lnTo>
                <a:lnTo>
                  <a:pt x="1345564" y="1421764"/>
                </a:lnTo>
                <a:lnTo>
                  <a:pt x="1357034" y="1371639"/>
                </a:lnTo>
                <a:lnTo>
                  <a:pt x="1367789" y="1320800"/>
                </a:lnTo>
                <a:lnTo>
                  <a:pt x="1371778" y="1302166"/>
                </a:lnTo>
                <a:lnTo>
                  <a:pt x="1376838" y="1282223"/>
                </a:lnTo>
                <a:lnTo>
                  <a:pt x="1381184" y="1266328"/>
                </a:lnTo>
                <a:lnTo>
                  <a:pt x="1383029" y="1259839"/>
                </a:lnTo>
                <a:lnTo>
                  <a:pt x="1365726" y="1204892"/>
                </a:lnTo>
                <a:lnTo>
                  <a:pt x="1343659" y="1163161"/>
                </a:lnTo>
                <a:lnTo>
                  <a:pt x="1315878" y="1127859"/>
                </a:lnTo>
                <a:lnTo>
                  <a:pt x="1281429" y="1092200"/>
                </a:lnTo>
                <a:lnTo>
                  <a:pt x="1300320" y="1045965"/>
                </a:lnTo>
                <a:lnTo>
                  <a:pt x="1317789" y="999597"/>
                </a:lnTo>
                <a:lnTo>
                  <a:pt x="1333814" y="952807"/>
                </a:lnTo>
                <a:lnTo>
                  <a:pt x="1348373" y="905306"/>
                </a:lnTo>
                <a:lnTo>
                  <a:pt x="1361443" y="856805"/>
                </a:lnTo>
                <a:lnTo>
                  <a:pt x="1373003" y="807016"/>
                </a:lnTo>
                <a:lnTo>
                  <a:pt x="1383029" y="755650"/>
                </a:lnTo>
                <a:lnTo>
                  <a:pt x="1374713" y="696674"/>
                </a:lnTo>
                <a:lnTo>
                  <a:pt x="1364398" y="646807"/>
                </a:lnTo>
                <a:lnTo>
                  <a:pt x="1351172" y="603960"/>
                </a:lnTo>
                <a:lnTo>
                  <a:pt x="1334125" y="566046"/>
                </a:lnTo>
                <a:lnTo>
                  <a:pt x="1312346" y="530974"/>
                </a:lnTo>
                <a:lnTo>
                  <a:pt x="1284925" y="496658"/>
                </a:lnTo>
                <a:lnTo>
                  <a:pt x="1250950" y="461010"/>
                </a:lnTo>
                <a:lnTo>
                  <a:pt x="1206933" y="448213"/>
                </a:lnTo>
                <a:lnTo>
                  <a:pt x="1191529" y="449138"/>
                </a:lnTo>
                <a:lnTo>
                  <a:pt x="1179822" y="452568"/>
                </a:lnTo>
                <a:lnTo>
                  <a:pt x="1171281" y="456719"/>
                </a:lnTo>
                <a:lnTo>
                  <a:pt x="1165374" y="459810"/>
                </a:lnTo>
                <a:lnTo>
                  <a:pt x="1161573" y="460057"/>
                </a:lnTo>
                <a:lnTo>
                  <a:pt x="1159347" y="455678"/>
                </a:lnTo>
                <a:lnTo>
                  <a:pt x="1158164" y="444889"/>
                </a:lnTo>
                <a:lnTo>
                  <a:pt x="1157495" y="425909"/>
                </a:lnTo>
                <a:lnTo>
                  <a:pt x="1156810" y="396953"/>
                </a:lnTo>
                <a:lnTo>
                  <a:pt x="1155577" y="356240"/>
                </a:lnTo>
                <a:lnTo>
                  <a:pt x="1153267" y="301986"/>
                </a:lnTo>
                <a:lnTo>
                  <a:pt x="1149350" y="232410"/>
                </a:lnTo>
                <a:lnTo>
                  <a:pt x="1117488" y="181975"/>
                </a:lnTo>
                <a:lnTo>
                  <a:pt x="1079469" y="148366"/>
                </a:lnTo>
                <a:lnTo>
                  <a:pt x="1037061" y="125242"/>
                </a:lnTo>
                <a:lnTo>
                  <a:pt x="992032" y="106263"/>
                </a:lnTo>
                <a:lnTo>
                  <a:pt x="946150" y="85089"/>
                </a:lnTo>
                <a:lnTo>
                  <a:pt x="907712" y="101897"/>
                </a:lnTo>
                <a:lnTo>
                  <a:pt x="878681" y="117633"/>
                </a:lnTo>
                <a:lnTo>
                  <a:pt x="854174" y="143132"/>
                </a:lnTo>
                <a:lnTo>
                  <a:pt x="829310" y="189229"/>
                </a:lnTo>
                <a:lnTo>
                  <a:pt x="792886" y="218927"/>
                </a:lnTo>
                <a:lnTo>
                  <a:pt x="772312" y="221985"/>
                </a:lnTo>
                <a:lnTo>
                  <a:pt x="761187" y="201940"/>
                </a:lnTo>
                <a:lnTo>
                  <a:pt x="753109" y="162326"/>
                </a:lnTo>
                <a:lnTo>
                  <a:pt x="741679" y="106679"/>
                </a:lnTo>
                <a:lnTo>
                  <a:pt x="703062" y="67380"/>
                </a:lnTo>
                <a:lnTo>
                  <a:pt x="681237" y="43744"/>
                </a:lnTo>
                <a:lnTo>
                  <a:pt x="668654" y="30480"/>
                </a:lnTo>
                <a:lnTo>
                  <a:pt x="657765" y="22295"/>
                </a:lnTo>
                <a:lnTo>
                  <a:pt x="641020" y="13899"/>
                </a:lnTo>
                <a:lnTo>
                  <a:pt x="610870" y="0"/>
                </a:lnTo>
                <a:lnTo>
                  <a:pt x="571242" y="3155"/>
                </a:lnTo>
                <a:lnTo>
                  <a:pt x="515778" y="8096"/>
                </a:lnTo>
                <a:lnTo>
                  <a:pt x="456743" y="19466"/>
                </a:lnTo>
                <a:lnTo>
                  <a:pt x="406400" y="41910"/>
                </a:lnTo>
                <a:lnTo>
                  <a:pt x="377873" y="67669"/>
                </a:lnTo>
                <a:lnTo>
                  <a:pt x="351007" y="100004"/>
                </a:lnTo>
                <a:lnTo>
                  <a:pt x="325864" y="137796"/>
                </a:lnTo>
                <a:lnTo>
                  <a:pt x="302503" y="179923"/>
                </a:lnTo>
                <a:lnTo>
                  <a:pt x="280987" y="225266"/>
                </a:lnTo>
                <a:lnTo>
                  <a:pt x="261376" y="272704"/>
                </a:lnTo>
                <a:lnTo>
                  <a:pt x="243730" y="321118"/>
                </a:lnTo>
                <a:lnTo>
                  <a:pt x="228112" y="369387"/>
                </a:lnTo>
                <a:lnTo>
                  <a:pt x="214581" y="416391"/>
                </a:lnTo>
                <a:lnTo>
                  <a:pt x="203200" y="461010"/>
                </a:lnTo>
                <a:lnTo>
                  <a:pt x="194270" y="478472"/>
                </a:lnTo>
                <a:lnTo>
                  <a:pt x="179387" y="488315"/>
                </a:lnTo>
                <a:lnTo>
                  <a:pt x="162123" y="495300"/>
                </a:lnTo>
                <a:lnTo>
                  <a:pt x="146050" y="5041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6200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9229" y="3352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4495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000" y="4495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000" y="4572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6800" y="3733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6800" y="3733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6800" y="381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000" y="3733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8600" y="4191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8600" y="4191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8600" y="4267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4800" y="4191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4129" y="403732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6830" y="0"/>
                </a:move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4129" y="403732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38100"/>
                </a:moveTo>
                <a:lnTo>
                  <a:pt x="2718" y="23038"/>
                </a:lnTo>
                <a:lnTo>
                  <a:pt x="10318" y="10953"/>
                </a:lnTo>
                <a:lnTo>
                  <a:pt x="21967" y="2917"/>
                </a:lnTo>
                <a:lnTo>
                  <a:pt x="36830" y="0"/>
                </a:lnTo>
                <a:lnTo>
                  <a:pt x="51891" y="2917"/>
                </a:lnTo>
                <a:lnTo>
                  <a:pt x="63976" y="10953"/>
                </a:lnTo>
                <a:lnTo>
                  <a:pt x="72012" y="23038"/>
                </a:lnTo>
                <a:lnTo>
                  <a:pt x="74930" y="38100"/>
                </a:lnTo>
                <a:lnTo>
                  <a:pt x="72012" y="53161"/>
                </a:lnTo>
                <a:lnTo>
                  <a:pt x="63976" y="65246"/>
                </a:lnTo>
                <a:lnTo>
                  <a:pt x="51891" y="73282"/>
                </a:lnTo>
                <a:lnTo>
                  <a:pt x="36830" y="76200"/>
                </a:lnTo>
                <a:lnTo>
                  <a:pt x="21967" y="73282"/>
                </a:lnTo>
                <a:lnTo>
                  <a:pt x="10318" y="65246"/>
                </a:lnTo>
                <a:lnTo>
                  <a:pt x="2718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04129" y="4113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0329" y="4036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0" y="3390181"/>
            <a:ext cx="1676400" cy="1791970"/>
          </a:xfrm>
          <a:custGeom>
            <a:avLst/>
            <a:gdLst/>
            <a:ahLst/>
            <a:cxnLst/>
            <a:rect l="l" t="t" r="r" b="b"/>
            <a:pathLst>
              <a:path w="1676400" h="1791970">
                <a:moveTo>
                  <a:pt x="176529" y="1287228"/>
                </a:moveTo>
                <a:lnTo>
                  <a:pt x="153532" y="1245014"/>
                </a:lnTo>
                <a:lnTo>
                  <a:pt x="133203" y="1201085"/>
                </a:lnTo>
                <a:lnTo>
                  <a:pt x="115192" y="1155684"/>
                </a:lnTo>
                <a:lnTo>
                  <a:pt x="99154" y="1109052"/>
                </a:lnTo>
                <a:lnTo>
                  <a:pt x="84737" y="1061432"/>
                </a:lnTo>
                <a:lnTo>
                  <a:pt x="71596" y="1013067"/>
                </a:lnTo>
                <a:lnTo>
                  <a:pt x="59380" y="964199"/>
                </a:lnTo>
                <a:lnTo>
                  <a:pt x="47742" y="915071"/>
                </a:lnTo>
                <a:lnTo>
                  <a:pt x="36333" y="865925"/>
                </a:lnTo>
                <a:lnTo>
                  <a:pt x="24806" y="817004"/>
                </a:lnTo>
                <a:lnTo>
                  <a:pt x="12810" y="768551"/>
                </a:lnTo>
                <a:lnTo>
                  <a:pt x="0" y="720808"/>
                </a:lnTo>
                <a:lnTo>
                  <a:pt x="8337" y="651099"/>
                </a:lnTo>
                <a:lnTo>
                  <a:pt x="16745" y="599593"/>
                </a:lnTo>
                <a:lnTo>
                  <a:pt x="26987" y="558883"/>
                </a:lnTo>
                <a:lnTo>
                  <a:pt x="40828" y="521559"/>
                </a:lnTo>
                <a:lnTo>
                  <a:pt x="60031" y="480213"/>
                </a:lnTo>
                <a:lnTo>
                  <a:pt x="86359" y="427438"/>
                </a:lnTo>
                <a:lnTo>
                  <a:pt x="128150" y="407396"/>
                </a:lnTo>
                <a:lnTo>
                  <a:pt x="166369" y="385210"/>
                </a:lnTo>
                <a:lnTo>
                  <a:pt x="204589" y="363501"/>
                </a:lnTo>
                <a:lnTo>
                  <a:pt x="246379" y="344888"/>
                </a:lnTo>
                <a:lnTo>
                  <a:pt x="299729" y="351557"/>
                </a:lnTo>
                <a:lnTo>
                  <a:pt x="341388" y="358658"/>
                </a:lnTo>
                <a:lnTo>
                  <a:pt x="372844" y="364930"/>
                </a:lnTo>
                <a:lnTo>
                  <a:pt x="395581" y="369112"/>
                </a:lnTo>
                <a:lnTo>
                  <a:pt x="429071" y="339714"/>
                </a:lnTo>
                <a:lnTo>
                  <a:pt x="432146" y="279683"/>
                </a:lnTo>
                <a:lnTo>
                  <a:pt x="435468" y="233920"/>
                </a:lnTo>
                <a:lnTo>
                  <a:pt x="441959" y="175978"/>
                </a:lnTo>
                <a:lnTo>
                  <a:pt x="444698" y="160520"/>
                </a:lnTo>
                <a:lnTo>
                  <a:pt x="448627" y="144704"/>
                </a:lnTo>
                <a:lnTo>
                  <a:pt x="453032" y="128650"/>
                </a:lnTo>
                <a:lnTo>
                  <a:pt x="457200" y="112478"/>
                </a:lnTo>
                <a:lnTo>
                  <a:pt x="491225" y="85655"/>
                </a:lnTo>
                <a:lnTo>
                  <a:pt x="505988" y="73463"/>
                </a:lnTo>
                <a:lnTo>
                  <a:pt x="514532" y="68587"/>
                </a:lnTo>
                <a:lnTo>
                  <a:pt x="565150" y="51518"/>
                </a:lnTo>
                <a:lnTo>
                  <a:pt x="631189" y="25165"/>
                </a:lnTo>
                <a:lnTo>
                  <a:pt x="670559" y="8338"/>
                </a:lnTo>
                <a:lnTo>
                  <a:pt x="717401" y="8864"/>
                </a:lnTo>
                <a:lnTo>
                  <a:pt x="766465" y="5235"/>
                </a:lnTo>
                <a:lnTo>
                  <a:pt x="816084" y="1073"/>
                </a:lnTo>
                <a:lnTo>
                  <a:pt x="864592" y="0"/>
                </a:lnTo>
                <a:lnTo>
                  <a:pt x="910323" y="5635"/>
                </a:lnTo>
                <a:lnTo>
                  <a:pt x="951611" y="21601"/>
                </a:lnTo>
                <a:lnTo>
                  <a:pt x="986790" y="51518"/>
                </a:lnTo>
                <a:lnTo>
                  <a:pt x="1016853" y="105294"/>
                </a:lnTo>
                <a:lnTo>
                  <a:pt x="1039653" y="174073"/>
                </a:lnTo>
                <a:lnTo>
                  <a:pt x="1054119" y="233326"/>
                </a:lnTo>
                <a:lnTo>
                  <a:pt x="1059179" y="258528"/>
                </a:lnTo>
                <a:lnTo>
                  <a:pt x="1108630" y="245610"/>
                </a:lnTo>
                <a:lnTo>
                  <a:pt x="1156652" y="230429"/>
                </a:lnTo>
                <a:lnTo>
                  <a:pt x="1204198" y="214058"/>
                </a:lnTo>
                <a:lnTo>
                  <a:pt x="1252220" y="197568"/>
                </a:lnTo>
                <a:lnTo>
                  <a:pt x="1289804" y="198823"/>
                </a:lnTo>
                <a:lnTo>
                  <a:pt x="1331912" y="199036"/>
                </a:lnTo>
                <a:lnTo>
                  <a:pt x="1376878" y="200023"/>
                </a:lnTo>
                <a:lnTo>
                  <a:pt x="1423034" y="203600"/>
                </a:lnTo>
                <a:lnTo>
                  <a:pt x="1468715" y="211582"/>
                </a:lnTo>
                <a:lnTo>
                  <a:pt x="1512252" y="225786"/>
                </a:lnTo>
                <a:lnTo>
                  <a:pt x="1551979" y="248026"/>
                </a:lnTo>
                <a:lnTo>
                  <a:pt x="1586229" y="280118"/>
                </a:lnTo>
                <a:lnTo>
                  <a:pt x="1613614" y="322385"/>
                </a:lnTo>
                <a:lnTo>
                  <a:pt x="1631950" y="369653"/>
                </a:lnTo>
                <a:lnTo>
                  <a:pt x="1645523" y="419778"/>
                </a:lnTo>
                <a:lnTo>
                  <a:pt x="1658620" y="470618"/>
                </a:lnTo>
                <a:lnTo>
                  <a:pt x="1663541" y="488715"/>
                </a:lnTo>
                <a:lnTo>
                  <a:pt x="1669414" y="508718"/>
                </a:lnTo>
                <a:lnTo>
                  <a:pt x="1674336" y="524910"/>
                </a:lnTo>
                <a:lnTo>
                  <a:pt x="1676400" y="531578"/>
                </a:lnTo>
                <a:lnTo>
                  <a:pt x="1656079" y="586347"/>
                </a:lnTo>
                <a:lnTo>
                  <a:pt x="1629092" y="627780"/>
                </a:lnTo>
                <a:lnTo>
                  <a:pt x="1594961" y="663023"/>
                </a:lnTo>
                <a:lnTo>
                  <a:pt x="1553209" y="699218"/>
                </a:lnTo>
                <a:lnTo>
                  <a:pt x="1576295" y="745452"/>
                </a:lnTo>
                <a:lnTo>
                  <a:pt x="1597626" y="791820"/>
                </a:lnTo>
                <a:lnTo>
                  <a:pt x="1617158" y="838610"/>
                </a:lnTo>
                <a:lnTo>
                  <a:pt x="1634845" y="886111"/>
                </a:lnTo>
                <a:lnTo>
                  <a:pt x="1650644" y="934612"/>
                </a:lnTo>
                <a:lnTo>
                  <a:pt x="1664510" y="984401"/>
                </a:lnTo>
                <a:lnTo>
                  <a:pt x="1676400" y="1035768"/>
                </a:lnTo>
                <a:lnTo>
                  <a:pt x="1666673" y="1094743"/>
                </a:lnTo>
                <a:lnTo>
                  <a:pt x="1654258" y="1144610"/>
                </a:lnTo>
                <a:lnTo>
                  <a:pt x="1638177" y="1187457"/>
                </a:lnTo>
                <a:lnTo>
                  <a:pt x="1617454" y="1225372"/>
                </a:lnTo>
                <a:lnTo>
                  <a:pt x="1591110" y="1260443"/>
                </a:lnTo>
                <a:lnTo>
                  <a:pt x="1558167" y="1294759"/>
                </a:lnTo>
                <a:lnTo>
                  <a:pt x="1517650" y="1330408"/>
                </a:lnTo>
                <a:lnTo>
                  <a:pt x="1464235" y="1342738"/>
                </a:lnTo>
                <a:lnTo>
                  <a:pt x="1445496" y="1341638"/>
                </a:lnTo>
                <a:lnTo>
                  <a:pt x="1431215" y="1338072"/>
                </a:lnTo>
                <a:lnTo>
                  <a:pt x="1420756" y="1333823"/>
                </a:lnTo>
                <a:lnTo>
                  <a:pt x="1413480" y="1330674"/>
                </a:lnTo>
                <a:lnTo>
                  <a:pt x="1408747" y="1330408"/>
                </a:lnTo>
                <a:lnTo>
                  <a:pt x="1405919" y="1334807"/>
                </a:lnTo>
                <a:lnTo>
                  <a:pt x="1404358" y="1345653"/>
                </a:lnTo>
                <a:lnTo>
                  <a:pt x="1403424" y="1364731"/>
                </a:lnTo>
                <a:lnTo>
                  <a:pt x="1402478" y="1393823"/>
                </a:lnTo>
                <a:lnTo>
                  <a:pt x="1400884" y="1434711"/>
                </a:lnTo>
                <a:lnTo>
                  <a:pt x="1398000" y="1489178"/>
                </a:lnTo>
                <a:lnTo>
                  <a:pt x="1393190" y="1559008"/>
                </a:lnTo>
                <a:lnTo>
                  <a:pt x="1361975" y="1601935"/>
                </a:lnTo>
                <a:lnTo>
                  <a:pt x="1325080" y="1632762"/>
                </a:lnTo>
                <a:lnTo>
                  <a:pt x="1283811" y="1655052"/>
                </a:lnTo>
                <a:lnTo>
                  <a:pt x="1239472" y="1672367"/>
                </a:lnTo>
                <a:lnTo>
                  <a:pt x="1193370" y="1688271"/>
                </a:lnTo>
                <a:lnTo>
                  <a:pt x="1146809" y="1706328"/>
                </a:lnTo>
                <a:lnTo>
                  <a:pt x="1100296" y="1689342"/>
                </a:lnTo>
                <a:lnTo>
                  <a:pt x="1065212" y="1673308"/>
                </a:lnTo>
                <a:lnTo>
                  <a:pt x="1035367" y="1647749"/>
                </a:lnTo>
                <a:lnTo>
                  <a:pt x="1004570" y="1602188"/>
                </a:lnTo>
                <a:lnTo>
                  <a:pt x="967216" y="1575494"/>
                </a:lnTo>
                <a:lnTo>
                  <a:pt x="943657" y="1567710"/>
                </a:lnTo>
                <a:lnTo>
                  <a:pt x="929481" y="1576788"/>
                </a:lnTo>
                <a:lnTo>
                  <a:pt x="920279" y="1600683"/>
                </a:lnTo>
                <a:lnTo>
                  <a:pt x="911642" y="1637348"/>
                </a:lnTo>
                <a:lnTo>
                  <a:pt x="899159" y="1684738"/>
                </a:lnTo>
                <a:lnTo>
                  <a:pt x="852122" y="1724037"/>
                </a:lnTo>
                <a:lnTo>
                  <a:pt x="825547" y="1747673"/>
                </a:lnTo>
                <a:lnTo>
                  <a:pt x="810259" y="1760938"/>
                </a:lnTo>
                <a:lnTo>
                  <a:pt x="797089" y="1769122"/>
                </a:lnTo>
                <a:lnTo>
                  <a:pt x="776863" y="1777518"/>
                </a:lnTo>
                <a:lnTo>
                  <a:pt x="740409" y="1791418"/>
                </a:lnTo>
                <a:lnTo>
                  <a:pt x="704535" y="1788390"/>
                </a:lnTo>
                <a:lnTo>
                  <a:pt x="653968" y="1785180"/>
                </a:lnTo>
                <a:lnTo>
                  <a:pt x="596574" y="1779165"/>
                </a:lnTo>
                <a:lnTo>
                  <a:pt x="540217" y="1767725"/>
                </a:lnTo>
                <a:lnTo>
                  <a:pt x="492759" y="1748238"/>
                </a:lnTo>
                <a:lnTo>
                  <a:pt x="458257" y="1722823"/>
                </a:lnTo>
                <a:lnTo>
                  <a:pt x="425683" y="1690763"/>
                </a:lnTo>
                <a:lnTo>
                  <a:pt x="395136" y="1653186"/>
                </a:lnTo>
                <a:lnTo>
                  <a:pt x="366715" y="1611220"/>
                </a:lnTo>
                <a:lnTo>
                  <a:pt x="340518" y="1565993"/>
                </a:lnTo>
                <a:lnTo>
                  <a:pt x="316646" y="1518632"/>
                </a:lnTo>
                <a:lnTo>
                  <a:pt x="295197" y="1470265"/>
                </a:lnTo>
                <a:lnTo>
                  <a:pt x="276270" y="1422021"/>
                </a:lnTo>
                <a:lnTo>
                  <a:pt x="259965" y="1375025"/>
                </a:lnTo>
                <a:lnTo>
                  <a:pt x="246379" y="1330408"/>
                </a:lnTo>
                <a:lnTo>
                  <a:pt x="235644" y="1312410"/>
                </a:lnTo>
                <a:lnTo>
                  <a:pt x="217646" y="1302627"/>
                </a:lnTo>
                <a:lnTo>
                  <a:pt x="196552" y="1295939"/>
                </a:lnTo>
                <a:lnTo>
                  <a:pt x="176529" y="1287228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9400" y="3352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05800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77200" y="3886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77200" y="3886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77200" y="3886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53400" y="396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17030" y="38862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6829" y="0"/>
                </a:move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29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29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17030" y="38862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38100"/>
                </a:move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29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29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29" y="0"/>
                </a:ln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17030" y="3886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93230" y="396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39000" y="4495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39000" y="4495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390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15200" y="4572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39000" y="349630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9000" y="349630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39000" y="34963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15200" y="3572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4495800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0"/>
                </a:moveTo>
                <a:lnTo>
                  <a:pt x="2209800" y="7620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3962400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533400"/>
                </a:moveTo>
                <a:lnTo>
                  <a:pt x="1676400" y="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3581400"/>
            <a:ext cx="2209800" cy="914400"/>
          </a:xfrm>
          <a:custGeom>
            <a:avLst/>
            <a:gdLst/>
            <a:ahLst/>
            <a:cxnLst/>
            <a:rect l="l" t="t" r="r" b="b"/>
            <a:pathLst>
              <a:path w="2209800" h="914400">
                <a:moveTo>
                  <a:pt x="0" y="914400"/>
                </a:moveTo>
                <a:lnTo>
                  <a:pt x="2209800" y="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9200" y="3962400"/>
            <a:ext cx="3048000" cy="533400"/>
          </a:xfrm>
          <a:custGeom>
            <a:avLst/>
            <a:gdLst/>
            <a:ahLst/>
            <a:cxnLst/>
            <a:rect l="l" t="t" r="r" b="b"/>
            <a:pathLst>
              <a:path w="3048000" h="533400">
                <a:moveTo>
                  <a:pt x="0" y="533400"/>
                </a:moveTo>
                <a:lnTo>
                  <a:pt x="3048000" y="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81600" y="4114800"/>
            <a:ext cx="2057400" cy="457200"/>
          </a:xfrm>
          <a:custGeom>
            <a:avLst/>
            <a:gdLst/>
            <a:ahLst/>
            <a:cxnLst/>
            <a:rect l="l" t="t" r="r" b="b"/>
            <a:pathLst>
              <a:path w="2057400" h="457200">
                <a:moveTo>
                  <a:pt x="0" y="0"/>
                </a:moveTo>
                <a:lnTo>
                  <a:pt x="2057400" y="45720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81600" y="3962400"/>
            <a:ext cx="1524000" cy="152400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152400"/>
                </a:moveTo>
                <a:lnTo>
                  <a:pt x="1524000" y="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1600" y="3581400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0" y="533400"/>
                </a:moveTo>
                <a:lnTo>
                  <a:pt x="2057400" y="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81600" y="3962400"/>
            <a:ext cx="2895600" cy="152400"/>
          </a:xfrm>
          <a:custGeom>
            <a:avLst/>
            <a:gdLst/>
            <a:ahLst/>
            <a:cxnLst/>
            <a:rect l="l" t="t" r="r" b="b"/>
            <a:pathLst>
              <a:path w="2895600" h="152400">
                <a:moveTo>
                  <a:pt x="0" y="152400"/>
                </a:moveTo>
                <a:lnTo>
                  <a:pt x="2895600" y="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14800" y="4191000"/>
            <a:ext cx="3124200" cy="381000"/>
          </a:xfrm>
          <a:custGeom>
            <a:avLst/>
            <a:gdLst/>
            <a:ahLst/>
            <a:cxnLst/>
            <a:rect l="l" t="t" r="r" b="b"/>
            <a:pathLst>
              <a:path w="3124200" h="381000">
                <a:moveTo>
                  <a:pt x="0" y="0"/>
                </a:moveTo>
                <a:lnTo>
                  <a:pt x="3124200" y="38100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14800" y="3962400"/>
            <a:ext cx="3962400" cy="228600"/>
          </a:xfrm>
          <a:custGeom>
            <a:avLst/>
            <a:gdLst/>
            <a:ahLst/>
            <a:cxnLst/>
            <a:rect l="l" t="t" r="r" b="b"/>
            <a:pathLst>
              <a:path w="3962400" h="228600">
                <a:moveTo>
                  <a:pt x="0" y="228600"/>
                </a:moveTo>
                <a:lnTo>
                  <a:pt x="3962400" y="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14800" y="3581400"/>
            <a:ext cx="3124200" cy="609600"/>
          </a:xfrm>
          <a:custGeom>
            <a:avLst/>
            <a:gdLst/>
            <a:ahLst/>
            <a:cxnLst/>
            <a:rect l="l" t="t" r="r" b="b"/>
            <a:pathLst>
              <a:path w="3124200" h="609600">
                <a:moveTo>
                  <a:pt x="0" y="609600"/>
                </a:moveTo>
                <a:lnTo>
                  <a:pt x="3124200" y="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14800" y="3962400"/>
            <a:ext cx="2590800" cy="228600"/>
          </a:xfrm>
          <a:custGeom>
            <a:avLst/>
            <a:gdLst/>
            <a:ahLst/>
            <a:cxnLst/>
            <a:rect l="l" t="t" r="r" b="b"/>
            <a:pathLst>
              <a:path w="2590800" h="228600">
                <a:moveTo>
                  <a:pt x="0" y="228600"/>
                </a:moveTo>
                <a:lnTo>
                  <a:pt x="2590800" y="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53000" y="3733800"/>
            <a:ext cx="2286000" cy="838200"/>
          </a:xfrm>
          <a:custGeom>
            <a:avLst/>
            <a:gdLst/>
            <a:ahLst/>
            <a:cxnLst/>
            <a:rect l="l" t="t" r="r" b="b"/>
            <a:pathLst>
              <a:path w="2286000" h="838200">
                <a:moveTo>
                  <a:pt x="0" y="0"/>
                </a:moveTo>
                <a:lnTo>
                  <a:pt x="2286000" y="83820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53000" y="37338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0" y="0"/>
                </a:moveTo>
                <a:lnTo>
                  <a:pt x="1752600" y="22860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53000" y="3581400"/>
            <a:ext cx="2286000" cy="152400"/>
          </a:xfrm>
          <a:custGeom>
            <a:avLst/>
            <a:gdLst/>
            <a:ahLst/>
            <a:cxnLst/>
            <a:rect l="l" t="t" r="r" b="b"/>
            <a:pathLst>
              <a:path w="2286000" h="152400">
                <a:moveTo>
                  <a:pt x="0" y="152400"/>
                </a:moveTo>
                <a:lnTo>
                  <a:pt x="2286000" y="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53000" y="3733800"/>
            <a:ext cx="3124200" cy="228600"/>
          </a:xfrm>
          <a:custGeom>
            <a:avLst/>
            <a:gdLst/>
            <a:ahLst/>
            <a:cxnLst/>
            <a:rect l="l" t="t" r="r" b="b"/>
            <a:pathLst>
              <a:path w="3124200" h="228600">
                <a:moveTo>
                  <a:pt x="0" y="0"/>
                </a:moveTo>
                <a:lnTo>
                  <a:pt x="3124200" y="228600"/>
                </a:lnTo>
              </a:path>
            </a:pathLst>
          </a:custGeom>
          <a:ln w="64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4400" y="3505200"/>
            <a:ext cx="1383030" cy="1791970"/>
          </a:xfrm>
          <a:custGeom>
            <a:avLst/>
            <a:gdLst/>
            <a:ahLst/>
            <a:cxnLst/>
            <a:rect l="l" t="t" r="r" b="b"/>
            <a:pathLst>
              <a:path w="1383030" h="1791970">
                <a:moveTo>
                  <a:pt x="146050" y="504189"/>
                </a:moveTo>
                <a:lnTo>
                  <a:pt x="126950" y="546403"/>
                </a:lnTo>
                <a:lnTo>
                  <a:pt x="110096" y="590332"/>
                </a:lnTo>
                <a:lnTo>
                  <a:pt x="95190" y="635734"/>
                </a:lnTo>
                <a:lnTo>
                  <a:pt x="81938" y="682366"/>
                </a:lnTo>
                <a:lnTo>
                  <a:pt x="70044" y="729986"/>
                </a:lnTo>
                <a:lnTo>
                  <a:pt x="59213" y="778351"/>
                </a:lnTo>
                <a:lnTo>
                  <a:pt x="49150" y="827219"/>
                </a:lnTo>
                <a:lnTo>
                  <a:pt x="39558" y="876347"/>
                </a:lnTo>
                <a:lnTo>
                  <a:pt x="30142" y="925492"/>
                </a:lnTo>
                <a:lnTo>
                  <a:pt x="20608" y="974413"/>
                </a:lnTo>
                <a:lnTo>
                  <a:pt x="10659" y="1022866"/>
                </a:lnTo>
                <a:lnTo>
                  <a:pt x="0" y="1070610"/>
                </a:lnTo>
                <a:lnTo>
                  <a:pt x="6591" y="1140318"/>
                </a:lnTo>
                <a:lnTo>
                  <a:pt x="13358" y="1191824"/>
                </a:lnTo>
                <a:lnTo>
                  <a:pt x="21748" y="1232534"/>
                </a:lnTo>
                <a:lnTo>
                  <a:pt x="33208" y="1269858"/>
                </a:lnTo>
                <a:lnTo>
                  <a:pt x="49183" y="1311204"/>
                </a:lnTo>
                <a:lnTo>
                  <a:pt x="71119" y="1363980"/>
                </a:lnTo>
                <a:lnTo>
                  <a:pt x="105866" y="1384022"/>
                </a:lnTo>
                <a:lnTo>
                  <a:pt x="137636" y="1406207"/>
                </a:lnTo>
                <a:lnTo>
                  <a:pt x="169167" y="1427916"/>
                </a:lnTo>
                <a:lnTo>
                  <a:pt x="203200" y="1446530"/>
                </a:lnTo>
                <a:lnTo>
                  <a:pt x="250695" y="1439214"/>
                </a:lnTo>
                <a:lnTo>
                  <a:pt x="286867" y="1431520"/>
                </a:lnTo>
                <a:lnTo>
                  <a:pt x="313300" y="1425086"/>
                </a:lnTo>
                <a:lnTo>
                  <a:pt x="331581" y="1421549"/>
                </a:lnTo>
                <a:lnTo>
                  <a:pt x="354897" y="1469117"/>
                </a:lnTo>
                <a:lnTo>
                  <a:pt x="356203" y="1504624"/>
                </a:lnTo>
                <a:lnTo>
                  <a:pt x="358872" y="1552853"/>
                </a:lnTo>
                <a:lnTo>
                  <a:pt x="364490" y="1615439"/>
                </a:lnTo>
                <a:lnTo>
                  <a:pt x="367010" y="1630898"/>
                </a:lnTo>
                <a:lnTo>
                  <a:pt x="370363" y="1646713"/>
                </a:lnTo>
                <a:lnTo>
                  <a:pt x="373955" y="1662767"/>
                </a:lnTo>
                <a:lnTo>
                  <a:pt x="377190" y="1678939"/>
                </a:lnTo>
                <a:lnTo>
                  <a:pt x="409475" y="1709896"/>
                </a:lnTo>
                <a:lnTo>
                  <a:pt x="421163" y="1720850"/>
                </a:lnTo>
                <a:lnTo>
                  <a:pt x="433089" y="1726088"/>
                </a:lnTo>
                <a:lnTo>
                  <a:pt x="466090" y="1739900"/>
                </a:lnTo>
                <a:lnTo>
                  <a:pt x="491906" y="1752004"/>
                </a:lnTo>
                <a:lnTo>
                  <a:pt x="520223" y="1766252"/>
                </a:lnTo>
                <a:lnTo>
                  <a:pt x="543063" y="1778119"/>
                </a:lnTo>
                <a:lnTo>
                  <a:pt x="552450" y="1783080"/>
                </a:lnTo>
                <a:lnTo>
                  <a:pt x="597934" y="1782968"/>
                </a:lnTo>
                <a:lnTo>
                  <a:pt x="645395" y="1787689"/>
                </a:lnTo>
                <a:lnTo>
                  <a:pt x="692785" y="1791493"/>
                </a:lnTo>
                <a:lnTo>
                  <a:pt x="738058" y="1788630"/>
                </a:lnTo>
                <a:lnTo>
                  <a:pt x="779168" y="1773349"/>
                </a:lnTo>
                <a:lnTo>
                  <a:pt x="814069" y="1739900"/>
                </a:lnTo>
                <a:lnTo>
                  <a:pt x="838398" y="1686123"/>
                </a:lnTo>
                <a:lnTo>
                  <a:pt x="857250" y="1617345"/>
                </a:lnTo>
                <a:lnTo>
                  <a:pt x="869434" y="1558091"/>
                </a:lnTo>
                <a:lnTo>
                  <a:pt x="873760" y="1532889"/>
                </a:lnTo>
                <a:lnTo>
                  <a:pt x="914102" y="1545808"/>
                </a:lnTo>
                <a:lnTo>
                  <a:pt x="953611" y="1560988"/>
                </a:lnTo>
                <a:lnTo>
                  <a:pt x="992882" y="1577359"/>
                </a:lnTo>
                <a:lnTo>
                  <a:pt x="1032510" y="1593850"/>
                </a:lnTo>
                <a:lnTo>
                  <a:pt x="1068236" y="1592542"/>
                </a:lnTo>
                <a:lnTo>
                  <a:pt x="1108695" y="1592257"/>
                </a:lnTo>
                <a:lnTo>
                  <a:pt x="1151775" y="1590284"/>
                </a:lnTo>
                <a:lnTo>
                  <a:pt x="1195366" y="1583912"/>
                </a:lnTo>
                <a:lnTo>
                  <a:pt x="1237357" y="1570430"/>
                </a:lnTo>
                <a:lnTo>
                  <a:pt x="1275639" y="1547130"/>
                </a:lnTo>
                <a:lnTo>
                  <a:pt x="1308100" y="1511300"/>
                </a:lnTo>
                <a:lnTo>
                  <a:pt x="1330285" y="1469032"/>
                </a:lnTo>
                <a:lnTo>
                  <a:pt x="1345565" y="1421764"/>
                </a:lnTo>
                <a:lnTo>
                  <a:pt x="1357034" y="1371639"/>
                </a:lnTo>
                <a:lnTo>
                  <a:pt x="1367789" y="1320800"/>
                </a:lnTo>
                <a:lnTo>
                  <a:pt x="1371778" y="1302702"/>
                </a:lnTo>
                <a:lnTo>
                  <a:pt x="1376838" y="1282699"/>
                </a:lnTo>
                <a:lnTo>
                  <a:pt x="1381184" y="1266507"/>
                </a:lnTo>
                <a:lnTo>
                  <a:pt x="1383030" y="1259839"/>
                </a:lnTo>
                <a:lnTo>
                  <a:pt x="1365726" y="1205071"/>
                </a:lnTo>
                <a:lnTo>
                  <a:pt x="1343659" y="1163637"/>
                </a:lnTo>
                <a:lnTo>
                  <a:pt x="1315878" y="1128395"/>
                </a:lnTo>
                <a:lnTo>
                  <a:pt x="1281430" y="1092200"/>
                </a:lnTo>
                <a:lnTo>
                  <a:pt x="1300320" y="1045965"/>
                </a:lnTo>
                <a:lnTo>
                  <a:pt x="1317789" y="999597"/>
                </a:lnTo>
                <a:lnTo>
                  <a:pt x="1333814" y="952807"/>
                </a:lnTo>
                <a:lnTo>
                  <a:pt x="1348373" y="905306"/>
                </a:lnTo>
                <a:lnTo>
                  <a:pt x="1361443" y="856805"/>
                </a:lnTo>
                <a:lnTo>
                  <a:pt x="1373003" y="807016"/>
                </a:lnTo>
                <a:lnTo>
                  <a:pt x="1383030" y="755650"/>
                </a:lnTo>
                <a:lnTo>
                  <a:pt x="1374713" y="696674"/>
                </a:lnTo>
                <a:lnTo>
                  <a:pt x="1364398" y="646807"/>
                </a:lnTo>
                <a:lnTo>
                  <a:pt x="1351172" y="603960"/>
                </a:lnTo>
                <a:lnTo>
                  <a:pt x="1334125" y="566046"/>
                </a:lnTo>
                <a:lnTo>
                  <a:pt x="1312346" y="530974"/>
                </a:lnTo>
                <a:lnTo>
                  <a:pt x="1284925" y="496658"/>
                </a:lnTo>
                <a:lnTo>
                  <a:pt x="1250950" y="461010"/>
                </a:lnTo>
                <a:lnTo>
                  <a:pt x="1206933" y="448680"/>
                </a:lnTo>
                <a:lnTo>
                  <a:pt x="1191529" y="449779"/>
                </a:lnTo>
                <a:lnTo>
                  <a:pt x="1179822" y="453345"/>
                </a:lnTo>
                <a:lnTo>
                  <a:pt x="1171281" y="457594"/>
                </a:lnTo>
                <a:lnTo>
                  <a:pt x="1165374" y="460743"/>
                </a:lnTo>
                <a:lnTo>
                  <a:pt x="1161573" y="461010"/>
                </a:lnTo>
                <a:lnTo>
                  <a:pt x="1159347" y="456611"/>
                </a:lnTo>
                <a:lnTo>
                  <a:pt x="1158164" y="445764"/>
                </a:lnTo>
                <a:lnTo>
                  <a:pt x="1157495" y="426686"/>
                </a:lnTo>
                <a:lnTo>
                  <a:pt x="1156810" y="397595"/>
                </a:lnTo>
                <a:lnTo>
                  <a:pt x="1155577" y="356707"/>
                </a:lnTo>
                <a:lnTo>
                  <a:pt x="1153267" y="302239"/>
                </a:lnTo>
                <a:lnTo>
                  <a:pt x="1149350" y="232410"/>
                </a:lnTo>
                <a:lnTo>
                  <a:pt x="1117488" y="182463"/>
                </a:lnTo>
                <a:lnTo>
                  <a:pt x="1079469" y="148915"/>
                </a:lnTo>
                <a:lnTo>
                  <a:pt x="1037061" y="125608"/>
                </a:lnTo>
                <a:lnTo>
                  <a:pt x="992032" y="106385"/>
                </a:lnTo>
                <a:lnTo>
                  <a:pt x="946150" y="85089"/>
                </a:lnTo>
                <a:lnTo>
                  <a:pt x="907712" y="102076"/>
                </a:lnTo>
                <a:lnTo>
                  <a:pt x="878681" y="118110"/>
                </a:lnTo>
                <a:lnTo>
                  <a:pt x="854174" y="143668"/>
                </a:lnTo>
                <a:lnTo>
                  <a:pt x="829310" y="189230"/>
                </a:lnTo>
                <a:lnTo>
                  <a:pt x="792886" y="218927"/>
                </a:lnTo>
                <a:lnTo>
                  <a:pt x="772312" y="221985"/>
                </a:lnTo>
                <a:lnTo>
                  <a:pt x="761187" y="201940"/>
                </a:lnTo>
                <a:lnTo>
                  <a:pt x="753109" y="162326"/>
                </a:lnTo>
                <a:lnTo>
                  <a:pt x="741680" y="106680"/>
                </a:lnTo>
                <a:lnTo>
                  <a:pt x="703062" y="67380"/>
                </a:lnTo>
                <a:lnTo>
                  <a:pt x="681237" y="43744"/>
                </a:lnTo>
                <a:lnTo>
                  <a:pt x="668654" y="30479"/>
                </a:lnTo>
                <a:lnTo>
                  <a:pt x="657765" y="22295"/>
                </a:lnTo>
                <a:lnTo>
                  <a:pt x="641020" y="13899"/>
                </a:lnTo>
                <a:lnTo>
                  <a:pt x="610869" y="0"/>
                </a:lnTo>
                <a:lnTo>
                  <a:pt x="571242" y="3710"/>
                </a:lnTo>
                <a:lnTo>
                  <a:pt x="515778" y="8731"/>
                </a:lnTo>
                <a:lnTo>
                  <a:pt x="456743" y="20181"/>
                </a:lnTo>
                <a:lnTo>
                  <a:pt x="406400" y="43179"/>
                </a:lnTo>
                <a:lnTo>
                  <a:pt x="377873" y="68595"/>
                </a:lnTo>
                <a:lnTo>
                  <a:pt x="351007" y="100655"/>
                </a:lnTo>
                <a:lnTo>
                  <a:pt x="325864" y="138231"/>
                </a:lnTo>
                <a:lnTo>
                  <a:pt x="302503" y="180197"/>
                </a:lnTo>
                <a:lnTo>
                  <a:pt x="280987" y="225425"/>
                </a:lnTo>
                <a:lnTo>
                  <a:pt x="261376" y="272785"/>
                </a:lnTo>
                <a:lnTo>
                  <a:pt x="243730" y="321152"/>
                </a:lnTo>
                <a:lnTo>
                  <a:pt x="228112" y="369397"/>
                </a:lnTo>
                <a:lnTo>
                  <a:pt x="214581" y="416392"/>
                </a:lnTo>
                <a:lnTo>
                  <a:pt x="203200" y="461010"/>
                </a:lnTo>
                <a:lnTo>
                  <a:pt x="194270" y="479008"/>
                </a:lnTo>
                <a:lnTo>
                  <a:pt x="179387" y="488791"/>
                </a:lnTo>
                <a:lnTo>
                  <a:pt x="162123" y="495478"/>
                </a:lnTo>
                <a:lnTo>
                  <a:pt x="146050" y="5041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4400" y="533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7429" y="350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81200" y="4648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81200" y="4648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81200" y="472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74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5000" y="3886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05000" y="3886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05000" y="396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81200" y="3886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66800" y="4343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038" y="2917"/>
                </a:lnTo>
                <a:lnTo>
                  <a:pt x="10953" y="10953"/>
                </a:lnTo>
                <a:lnTo>
                  <a:pt x="2917" y="23038"/>
                </a:lnTo>
                <a:lnTo>
                  <a:pt x="0" y="38100"/>
                </a:lnTo>
                <a:lnTo>
                  <a:pt x="2917" y="53161"/>
                </a:lnTo>
                <a:lnTo>
                  <a:pt x="10953" y="65246"/>
                </a:lnTo>
                <a:lnTo>
                  <a:pt x="23038" y="73282"/>
                </a:lnTo>
                <a:lnTo>
                  <a:pt x="38100" y="76200"/>
                </a:lnTo>
                <a:lnTo>
                  <a:pt x="53161" y="73282"/>
                </a:lnTo>
                <a:lnTo>
                  <a:pt x="65246" y="65246"/>
                </a:lnTo>
                <a:lnTo>
                  <a:pt x="73282" y="53161"/>
                </a:lnTo>
                <a:lnTo>
                  <a:pt x="76200" y="38100"/>
                </a:lnTo>
                <a:lnTo>
                  <a:pt x="73282" y="23038"/>
                </a:lnTo>
                <a:lnTo>
                  <a:pt x="65246" y="10953"/>
                </a:lnTo>
                <a:lnTo>
                  <a:pt x="53161" y="291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6800" y="4343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17" y="23038"/>
                </a:lnTo>
                <a:lnTo>
                  <a:pt x="10953" y="10953"/>
                </a:lnTo>
                <a:lnTo>
                  <a:pt x="23038" y="2917"/>
                </a:lnTo>
                <a:lnTo>
                  <a:pt x="38100" y="0"/>
                </a:lnTo>
                <a:lnTo>
                  <a:pt x="53161" y="2917"/>
                </a:lnTo>
                <a:lnTo>
                  <a:pt x="65246" y="10953"/>
                </a:lnTo>
                <a:lnTo>
                  <a:pt x="73282" y="23038"/>
                </a:lnTo>
                <a:lnTo>
                  <a:pt x="76200" y="38100"/>
                </a:lnTo>
                <a:lnTo>
                  <a:pt x="73282" y="53161"/>
                </a:lnTo>
                <a:lnTo>
                  <a:pt x="65246" y="65246"/>
                </a:lnTo>
                <a:lnTo>
                  <a:pt x="53161" y="73282"/>
                </a:lnTo>
                <a:lnTo>
                  <a:pt x="38100" y="76200"/>
                </a:lnTo>
                <a:lnTo>
                  <a:pt x="23038" y="73282"/>
                </a:lnTo>
                <a:lnTo>
                  <a:pt x="10953" y="65246"/>
                </a:lnTo>
                <a:lnTo>
                  <a:pt x="2917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66800" y="4419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43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32329" y="418972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36830" y="0"/>
                </a:move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lnTo>
                  <a:pt x="2718" y="53161"/>
                </a:lnTo>
                <a:lnTo>
                  <a:pt x="10318" y="65246"/>
                </a:lnTo>
                <a:lnTo>
                  <a:pt x="21967" y="73282"/>
                </a:lnTo>
                <a:lnTo>
                  <a:pt x="36830" y="76200"/>
                </a:lnTo>
                <a:lnTo>
                  <a:pt x="51891" y="73282"/>
                </a:lnTo>
                <a:lnTo>
                  <a:pt x="63976" y="65246"/>
                </a:lnTo>
                <a:lnTo>
                  <a:pt x="72012" y="53161"/>
                </a:lnTo>
                <a:lnTo>
                  <a:pt x="74930" y="38100"/>
                </a:lnTo>
                <a:lnTo>
                  <a:pt x="72012" y="23038"/>
                </a:lnTo>
                <a:lnTo>
                  <a:pt x="63976" y="10953"/>
                </a:lnTo>
                <a:lnTo>
                  <a:pt x="51891" y="2917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32329" y="418972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0" y="38100"/>
                </a:moveTo>
                <a:lnTo>
                  <a:pt x="2718" y="23038"/>
                </a:lnTo>
                <a:lnTo>
                  <a:pt x="10318" y="10953"/>
                </a:lnTo>
                <a:lnTo>
                  <a:pt x="21967" y="2917"/>
                </a:lnTo>
                <a:lnTo>
                  <a:pt x="36830" y="0"/>
                </a:lnTo>
                <a:lnTo>
                  <a:pt x="51891" y="2917"/>
                </a:lnTo>
                <a:lnTo>
                  <a:pt x="63976" y="10953"/>
                </a:lnTo>
                <a:lnTo>
                  <a:pt x="72012" y="23038"/>
                </a:lnTo>
                <a:lnTo>
                  <a:pt x="74930" y="38100"/>
                </a:lnTo>
                <a:lnTo>
                  <a:pt x="72012" y="53161"/>
                </a:lnTo>
                <a:lnTo>
                  <a:pt x="63976" y="65246"/>
                </a:lnTo>
                <a:lnTo>
                  <a:pt x="51891" y="73282"/>
                </a:lnTo>
                <a:lnTo>
                  <a:pt x="36830" y="76200"/>
                </a:lnTo>
                <a:lnTo>
                  <a:pt x="21967" y="73282"/>
                </a:lnTo>
                <a:lnTo>
                  <a:pt x="10318" y="65246"/>
                </a:lnTo>
                <a:lnTo>
                  <a:pt x="2718" y="53161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32329" y="4265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08529" y="4188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43000" y="39624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381000"/>
                </a:moveTo>
                <a:lnTo>
                  <a:pt x="762000" y="0"/>
                </a:lnTo>
              </a:path>
            </a:pathLst>
          </a:custGeom>
          <a:ln w="6469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05000" y="39624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200" y="685800"/>
                </a:moveTo>
                <a:lnTo>
                  <a:pt x="0" y="0"/>
                </a:lnTo>
              </a:path>
            </a:pathLst>
          </a:custGeom>
          <a:ln w="6469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43000" y="43434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0"/>
                </a:moveTo>
                <a:lnTo>
                  <a:pt x="838200" y="304800"/>
                </a:lnTo>
              </a:path>
            </a:pathLst>
          </a:custGeom>
          <a:ln w="6469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05000" y="39624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304800"/>
                </a:moveTo>
                <a:lnTo>
                  <a:pt x="0" y="0"/>
                </a:lnTo>
              </a:path>
            </a:pathLst>
          </a:custGeom>
          <a:ln w="6469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43000" y="42672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90600" y="0"/>
                </a:moveTo>
                <a:lnTo>
                  <a:pt x="0" y="76200"/>
                </a:lnTo>
              </a:path>
            </a:pathLst>
          </a:custGeom>
          <a:ln w="6469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81200" y="4267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0"/>
                </a:moveTo>
                <a:lnTo>
                  <a:pt x="0" y="381000"/>
                </a:lnTo>
              </a:path>
            </a:pathLst>
          </a:custGeom>
          <a:ln w="6469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068069" y="5533390"/>
            <a:ext cx="104457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106670" y="5533390"/>
            <a:ext cx="12134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separation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70" dirty="0"/>
              <a:t>Notion </a:t>
            </a:r>
            <a:r>
              <a:rPr sz="2800" spc="165" dirty="0"/>
              <a:t>of </a:t>
            </a:r>
            <a:r>
              <a:rPr sz="2800" spc="210" dirty="0"/>
              <a:t>a </a:t>
            </a:r>
            <a:r>
              <a:rPr sz="2800" spc="180" dirty="0"/>
              <a:t>Cluster </a:t>
            </a:r>
            <a:r>
              <a:rPr sz="2800" spc="190" dirty="0"/>
              <a:t>can </a:t>
            </a:r>
            <a:r>
              <a:rPr sz="2800" spc="229" dirty="0"/>
              <a:t>be</a:t>
            </a:r>
            <a:r>
              <a:rPr sz="2800" spc="-65" dirty="0"/>
              <a:t> </a:t>
            </a:r>
            <a:r>
              <a:rPr sz="2800" spc="204" dirty="0"/>
              <a:t>Ambiguous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351529" y="245617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10" y="0"/>
                </a:moveTo>
                <a:lnTo>
                  <a:pt x="33218" y="4048"/>
                </a:lnTo>
                <a:lnTo>
                  <a:pt x="15875" y="15239"/>
                </a:lnTo>
                <a:lnTo>
                  <a:pt x="4246" y="32146"/>
                </a:lnTo>
                <a:lnTo>
                  <a:pt x="0" y="53340"/>
                </a:lnTo>
                <a:lnTo>
                  <a:pt x="4246" y="74731"/>
                </a:lnTo>
                <a:lnTo>
                  <a:pt x="15875" y="92075"/>
                </a:lnTo>
                <a:lnTo>
                  <a:pt x="33218" y="103703"/>
                </a:lnTo>
                <a:lnTo>
                  <a:pt x="54610" y="107950"/>
                </a:lnTo>
                <a:lnTo>
                  <a:pt x="76537" y="103703"/>
                </a:lnTo>
                <a:lnTo>
                  <a:pt x="93821" y="92075"/>
                </a:lnTo>
                <a:lnTo>
                  <a:pt x="105152" y="74731"/>
                </a:lnTo>
                <a:lnTo>
                  <a:pt x="109220" y="53340"/>
                </a:lnTo>
                <a:lnTo>
                  <a:pt x="105152" y="32146"/>
                </a:lnTo>
                <a:lnTo>
                  <a:pt x="93821" y="15240"/>
                </a:lnTo>
                <a:lnTo>
                  <a:pt x="76537" y="4048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1529" y="245617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10" y="0"/>
                </a:moveTo>
                <a:lnTo>
                  <a:pt x="76537" y="4048"/>
                </a:lnTo>
                <a:lnTo>
                  <a:pt x="93821" y="15240"/>
                </a:lnTo>
                <a:lnTo>
                  <a:pt x="105152" y="32146"/>
                </a:lnTo>
                <a:lnTo>
                  <a:pt x="109220" y="53340"/>
                </a:lnTo>
                <a:lnTo>
                  <a:pt x="105152" y="74731"/>
                </a:lnTo>
                <a:lnTo>
                  <a:pt x="93821" y="92075"/>
                </a:lnTo>
                <a:lnTo>
                  <a:pt x="76537" y="103703"/>
                </a:lnTo>
                <a:lnTo>
                  <a:pt x="54610" y="107950"/>
                </a:lnTo>
                <a:lnTo>
                  <a:pt x="33218" y="103703"/>
                </a:lnTo>
                <a:lnTo>
                  <a:pt x="15875" y="92075"/>
                </a:lnTo>
                <a:lnTo>
                  <a:pt x="4246" y="74731"/>
                </a:lnTo>
                <a:lnTo>
                  <a:pt x="0" y="53340"/>
                </a:lnTo>
                <a:lnTo>
                  <a:pt x="4246" y="32146"/>
                </a:lnTo>
                <a:lnTo>
                  <a:pt x="15875" y="15239"/>
                </a:lnTo>
                <a:lnTo>
                  <a:pt x="33218" y="4048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152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2020" y="2564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1489" y="259715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10" y="0"/>
                </a:moveTo>
                <a:lnTo>
                  <a:pt x="33218" y="4048"/>
                </a:lnTo>
                <a:lnTo>
                  <a:pt x="15875" y="15239"/>
                </a:lnTo>
                <a:lnTo>
                  <a:pt x="4246" y="32146"/>
                </a:lnTo>
                <a:lnTo>
                  <a:pt x="0" y="53339"/>
                </a:lnTo>
                <a:lnTo>
                  <a:pt x="4246" y="75465"/>
                </a:lnTo>
                <a:lnTo>
                  <a:pt x="15875" y="93186"/>
                </a:lnTo>
                <a:lnTo>
                  <a:pt x="33218" y="104953"/>
                </a:lnTo>
                <a:lnTo>
                  <a:pt x="54610" y="109220"/>
                </a:lnTo>
                <a:lnTo>
                  <a:pt x="76537" y="104953"/>
                </a:lnTo>
                <a:lnTo>
                  <a:pt x="93821" y="93186"/>
                </a:lnTo>
                <a:lnTo>
                  <a:pt x="105152" y="75465"/>
                </a:lnTo>
                <a:lnTo>
                  <a:pt x="109220" y="53339"/>
                </a:lnTo>
                <a:lnTo>
                  <a:pt x="105152" y="32146"/>
                </a:lnTo>
                <a:lnTo>
                  <a:pt x="93821" y="15240"/>
                </a:lnTo>
                <a:lnTo>
                  <a:pt x="76537" y="4048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31489" y="259715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10" y="0"/>
                </a:moveTo>
                <a:lnTo>
                  <a:pt x="76537" y="4048"/>
                </a:lnTo>
                <a:lnTo>
                  <a:pt x="93821" y="15240"/>
                </a:lnTo>
                <a:lnTo>
                  <a:pt x="105152" y="32146"/>
                </a:lnTo>
                <a:lnTo>
                  <a:pt x="109220" y="53339"/>
                </a:lnTo>
                <a:lnTo>
                  <a:pt x="105152" y="75465"/>
                </a:lnTo>
                <a:lnTo>
                  <a:pt x="93821" y="93186"/>
                </a:lnTo>
                <a:lnTo>
                  <a:pt x="76537" y="104953"/>
                </a:lnTo>
                <a:lnTo>
                  <a:pt x="54610" y="109220"/>
                </a:lnTo>
                <a:lnTo>
                  <a:pt x="33218" y="104953"/>
                </a:lnTo>
                <a:lnTo>
                  <a:pt x="15875" y="93186"/>
                </a:lnTo>
                <a:lnTo>
                  <a:pt x="4246" y="75465"/>
                </a:lnTo>
                <a:lnTo>
                  <a:pt x="0" y="53339"/>
                </a:lnTo>
                <a:lnTo>
                  <a:pt x="4246" y="32146"/>
                </a:lnTo>
                <a:lnTo>
                  <a:pt x="15875" y="15239"/>
                </a:lnTo>
                <a:lnTo>
                  <a:pt x="33218" y="4048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1489" y="2597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197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27070" y="26149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09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001"/>
                </a:lnTo>
                <a:lnTo>
                  <a:pt x="15875" y="93345"/>
                </a:lnTo>
                <a:lnTo>
                  <a:pt x="33218" y="104973"/>
                </a:lnTo>
                <a:lnTo>
                  <a:pt x="54609" y="109220"/>
                </a:lnTo>
                <a:lnTo>
                  <a:pt x="76001" y="104973"/>
                </a:lnTo>
                <a:lnTo>
                  <a:pt x="93344" y="93345"/>
                </a:lnTo>
                <a:lnTo>
                  <a:pt x="104973" y="76001"/>
                </a:lnTo>
                <a:lnTo>
                  <a:pt x="109219" y="54610"/>
                </a:lnTo>
                <a:lnTo>
                  <a:pt x="104973" y="33218"/>
                </a:lnTo>
                <a:lnTo>
                  <a:pt x="93344" y="15875"/>
                </a:lnTo>
                <a:lnTo>
                  <a:pt x="76001" y="4246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7070" y="26149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09" y="0"/>
                </a:moveTo>
                <a:lnTo>
                  <a:pt x="76001" y="4246"/>
                </a:lnTo>
                <a:lnTo>
                  <a:pt x="93344" y="15875"/>
                </a:lnTo>
                <a:lnTo>
                  <a:pt x="104973" y="33218"/>
                </a:lnTo>
                <a:lnTo>
                  <a:pt x="109219" y="54610"/>
                </a:lnTo>
                <a:lnTo>
                  <a:pt x="104973" y="76001"/>
                </a:lnTo>
                <a:lnTo>
                  <a:pt x="93344" y="93345"/>
                </a:lnTo>
                <a:lnTo>
                  <a:pt x="76001" y="104973"/>
                </a:lnTo>
                <a:lnTo>
                  <a:pt x="54609" y="109220"/>
                </a:lnTo>
                <a:lnTo>
                  <a:pt x="33218" y="104973"/>
                </a:lnTo>
                <a:lnTo>
                  <a:pt x="15875" y="93345"/>
                </a:lnTo>
                <a:lnTo>
                  <a:pt x="4246" y="76001"/>
                </a:lnTo>
                <a:lnTo>
                  <a:pt x="0" y="54610"/>
                </a:lnTo>
                <a:lnTo>
                  <a:pt x="4246" y="33218"/>
                </a:lnTo>
                <a:lnTo>
                  <a:pt x="15875" y="15875"/>
                </a:lnTo>
                <a:lnTo>
                  <a:pt x="33218" y="4246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7070" y="2614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6290" y="2724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5950" y="24726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10" y="0"/>
                </a:moveTo>
                <a:lnTo>
                  <a:pt x="33218" y="4067"/>
                </a:lnTo>
                <a:lnTo>
                  <a:pt x="15875" y="15398"/>
                </a:lnTo>
                <a:lnTo>
                  <a:pt x="4246" y="32682"/>
                </a:lnTo>
                <a:lnTo>
                  <a:pt x="0" y="54610"/>
                </a:lnTo>
                <a:lnTo>
                  <a:pt x="4246" y="76001"/>
                </a:lnTo>
                <a:lnTo>
                  <a:pt x="15875" y="93344"/>
                </a:lnTo>
                <a:lnTo>
                  <a:pt x="33218" y="104973"/>
                </a:lnTo>
                <a:lnTo>
                  <a:pt x="54610" y="109220"/>
                </a:lnTo>
                <a:lnTo>
                  <a:pt x="76537" y="104973"/>
                </a:lnTo>
                <a:lnTo>
                  <a:pt x="93821" y="93345"/>
                </a:lnTo>
                <a:lnTo>
                  <a:pt x="105152" y="76001"/>
                </a:lnTo>
                <a:lnTo>
                  <a:pt x="109220" y="54610"/>
                </a:lnTo>
                <a:lnTo>
                  <a:pt x="105152" y="32682"/>
                </a:lnTo>
                <a:lnTo>
                  <a:pt x="93821" y="15398"/>
                </a:lnTo>
                <a:lnTo>
                  <a:pt x="76537" y="4067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55950" y="24726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10" y="0"/>
                </a:moveTo>
                <a:lnTo>
                  <a:pt x="76537" y="4067"/>
                </a:lnTo>
                <a:lnTo>
                  <a:pt x="93821" y="15398"/>
                </a:lnTo>
                <a:lnTo>
                  <a:pt x="105152" y="32682"/>
                </a:lnTo>
                <a:lnTo>
                  <a:pt x="109220" y="54610"/>
                </a:lnTo>
                <a:lnTo>
                  <a:pt x="105152" y="76001"/>
                </a:lnTo>
                <a:lnTo>
                  <a:pt x="93821" y="93345"/>
                </a:lnTo>
                <a:lnTo>
                  <a:pt x="76537" y="104973"/>
                </a:lnTo>
                <a:lnTo>
                  <a:pt x="54610" y="109220"/>
                </a:lnTo>
                <a:lnTo>
                  <a:pt x="33218" y="104973"/>
                </a:lnTo>
                <a:lnTo>
                  <a:pt x="15875" y="93344"/>
                </a:lnTo>
                <a:lnTo>
                  <a:pt x="4246" y="76001"/>
                </a:lnTo>
                <a:lnTo>
                  <a:pt x="0" y="54610"/>
                </a:lnTo>
                <a:lnTo>
                  <a:pt x="4246" y="32682"/>
                </a:lnTo>
                <a:lnTo>
                  <a:pt x="15875" y="15398"/>
                </a:lnTo>
                <a:lnTo>
                  <a:pt x="33218" y="4067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55950" y="2472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6440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9270" y="213487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10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09"/>
                </a:lnTo>
                <a:lnTo>
                  <a:pt x="4246" y="76001"/>
                </a:lnTo>
                <a:lnTo>
                  <a:pt x="15875" y="93344"/>
                </a:lnTo>
                <a:lnTo>
                  <a:pt x="33218" y="104973"/>
                </a:lnTo>
                <a:lnTo>
                  <a:pt x="54610" y="109219"/>
                </a:lnTo>
                <a:lnTo>
                  <a:pt x="76001" y="104973"/>
                </a:lnTo>
                <a:lnTo>
                  <a:pt x="93344" y="93344"/>
                </a:lnTo>
                <a:lnTo>
                  <a:pt x="104973" y="76001"/>
                </a:lnTo>
                <a:lnTo>
                  <a:pt x="109219" y="54609"/>
                </a:lnTo>
                <a:lnTo>
                  <a:pt x="104973" y="33218"/>
                </a:lnTo>
                <a:lnTo>
                  <a:pt x="93344" y="15875"/>
                </a:lnTo>
                <a:lnTo>
                  <a:pt x="76001" y="4246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9270" y="213487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10" y="0"/>
                </a:moveTo>
                <a:lnTo>
                  <a:pt x="76001" y="4246"/>
                </a:lnTo>
                <a:lnTo>
                  <a:pt x="93344" y="15875"/>
                </a:lnTo>
                <a:lnTo>
                  <a:pt x="104973" y="33218"/>
                </a:lnTo>
                <a:lnTo>
                  <a:pt x="109219" y="54609"/>
                </a:lnTo>
                <a:lnTo>
                  <a:pt x="104973" y="76001"/>
                </a:lnTo>
                <a:lnTo>
                  <a:pt x="93344" y="93344"/>
                </a:lnTo>
                <a:lnTo>
                  <a:pt x="76001" y="104973"/>
                </a:lnTo>
                <a:lnTo>
                  <a:pt x="54610" y="109219"/>
                </a:lnTo>
                <a:lnTo>
                  <a:pt x="33218" y="104973"/>
                </a:lnTo>
                <a:lnTo>
                  <a:pt x="15875" y="93344"/>
                </a:lnTo>
                <a:lnTo>
                  <a:pt x="4246" y="76001"/>
                </a:lnTo>
                <a:lnTo>
                  <a:pt x="0" y="54609"/>
                </a:lnTo>
                <a:lnTo>
                  <a:pt x="4246" y="33218"/>
                </a:lnTo>
                <a:lnTo>
                  <a:pt x="15875" y="15875"/>
                </a:lnTo>
                <a:lnTo>
                  <a:pt x="33218" y="4246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9270" y="2134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58489" y="2244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35910" y="206375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537"/>
                </a:lnTo>
                <a:lnTo>
                  <a:pt x="15875" y="93821"/>
                </a:lnTo>
                <a:lnTo>
                  <a:pt x="33218" y="105152"/>
                </a:lnTo>
                <a:lnTo>
                  <a:pt x="54609" y="109220"/>
                </a:lnTo>
                <a:lnTo>
                  <a:pt x="76537" y="105152"/>
                </a:lnTo>
                <a:lnTo>
                  <a:pt x="93821" y="93821"/>
                </a:lnTo>
                <a:lnTo>
                  <a:pt x="105152" y="76537"/>
                </a:lnTo>
                <a:lnTo>
                  <a:pt x="109219" y="54610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35910" y="206375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0"/>
                </a:moveTo>
                <a:lnTo>
                  <a:pt x="76537" y="4246"/>
                </a:lnTo>
                <a:lnTo>
                  <a:pt x="93821" y="15875"/>
                </a:lnTo>
                <a:lnTo>
                  <a:pt x="105152" y="33218"/>
                </a:lnTo>
                <a:lnTo>
                  <a:pt x="109219" y="54610"/>
                </a:lnTo>
                <a:lnTo>
                  <a:pt x="105152" y="76537"/>
                </a:lnTo>
                <a:lnTo>
                  <a:pt x="93821" y="93821"/>
                </a:lnTo>
                <a:lnTo>
                  <a:pt x="76537" y="105152"/>
                </a:lnTo>
                <a:lnTo>
                  <a:pt x="54609" y="109220"/>
                </a:lnTo>
                <a:lnTo>
                  <a:pt x="33218" y="105152"/>
                </a:lnTo>
                <a:lnTo>
                  <a:pt x="15875" y="93821"/>
                </a:lnTo>
                <a:lnTo>
                  <a:pt x="4246" y="76537"/>
                </a:lnTo>
                <a:lnTo>
                  <a:pt x="0" y="54610"/>
                </a:lnTo>
                <a:lnTo>
                  <a:pt x="4246" y="33218"/>
                </a:lnTo>
                <a:lnTo>
                  <a:pt x="15875" y="15875"/>
                </a:lnTo>
                <a:lnTo>
                  <a:pt x="33218" y="4246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35910" y="206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46400" y="2174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42589" y="19050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10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001"/>
                </a:lnTo>
                <a:lnTo>
                  <a:pt x="15875" y="93344"/>
                </a:lnTo>
                <a:lnTo>
                  <a:pt x="33218" y="104973"/>
                </a:lnTo>
                <a:lnTo>
                  <a:pt x="54610" y="109220"/>
                </a:lnTo>
                <a:lnTo>
                  <a:pt x="76537" y="104973"/>
                </a:lnTo>
                <a:lnTo>
                  <a:pt x="93821" y="93345"/>
                </a:lnTo>
                <a:lnTo>
                  <a:pt x="105152" y="76001"/>
                </a:lnTo>
                <a:lnTo>
                  <a:pt x="109220" y="54610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42589" y="19050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10" y="0"/>
                </a:moveTo>
                <a:lnTo>
                  <a:pt x="76537" y="4246"/>
                </a:lnTo>
                <a:lnTo>
                  <a:pt x="93821" y="15875"/>
                </a:lnTo>
                <a:lnTo>
                  <a:pt x="105152" y="33218"/>
                </a:lnTo>
                <a:lnTo>
                  <a:pt x="109220" y="54610"/>
                </a:lnTo>
                <a:lnTo>
                  <a:pt x="105152" y="76001"/>
                </a:lnTo>
                <a:lnTo>
                  <a:pt x="93821" y="93345"/>
                </a:lnTo>
                <a:lnTo>
                  <a:pt x="76537" y="104973"/>
                </a:lnTo>
                <a:lnTo>
                  <a:pt x="54610" y="109220"/>
                </a:lnTo>
                <a:lnTo>
                  <a:pt x="33218" y="104973"/>
                </a:lnTo>
                <a:lnTo>
                  <a:pt x="15875" y="93344"/>
                </a:lnTo>
                <a:lnTo>
                  <a:pt x="4246" y="76001"/>
                </a:lnTo>
                <a:lnTo>
                  <a:pt x="0" y="54610"/>
                </a:lnTo>
                <a:lnTo>
                  <a:pt x="4246" y="33218"/>
                </a:lnTo>
                <a:lnTo>
                  <a:pt x="15875" y="15875"/>
                </a:lnTo>
                <a:lnTo>
                  <a:pt x="33218" y="4246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42589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51810" y="201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36009" y="24371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10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001"/>
                </a:lnTo>
                <a:lnTo>
                  <a:pt x="15875" y="93345"/>
                </a:lnTo>
                <a:lnTo>
                  <a:pt x="33218" y="104973"/>
                </a:lnTo>
                <a:lnTo>
                  <a:pt x="54610" y="109220"/>
                </a:lnTo>
                <a:lnTo>
                  <a:pt x="76001" y="104973"/>
                </a:lnTo>
                <a:lnTo>
                  <a:pt x="93344" y="93345"/>
                </a:lnTo>
                <a:lnTo>
                  <a:pt x="104973" y="76001"/>
                </a:lnTo>
                <a:lnTo>
                  <a:pt x="109219" y="54610"/>
                </a:lnTo>
                <a:lnTo>
                  <a:pt x="104973" y="33218"/>
                </a:lnTo>
                <a:lnTo>
                  <a:pt x="93344" y="15875"/>
                </a:lnTo>
                <a:lnTo>
                  <a:pt x="76001" y="4246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36009" y="24371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10" y="0"/>
                </a:moveTo>
                <a:lnTo>
                  <a:pt x="76001" y="4246"/>
                </a:lnTo>
                <a:lnTo>
                  <a:pt x="93344" y="15875"/>
                </a:lnTo>
                <a:lnTo>
                  <a:pt x="104973" y="33218"/>
                </a:lnTo>
                <a:lnTo>
                  <a:pt x="109219" y="54610"/>
                </a:lnTo>
                <a:lnTo>
                  <a:pt x="104973" y="76001"/>
                </a:lnTo>
                <a:lnTo>
                  <a:pt x="93344" y="93345"/>
                </a:lnTo>
                <a:lnTo>
                  <a:pt x="76001" y="104973"/>
                </a:lnTo>
                <a:lnTo>
                  <a:pt x="54610" y="109220"/>
                </a:lnTo>
                <a:lnTo>
                  <a:pt x="33218" y="104973"/>
                </a:lnTo>
                <a:lnTo>
                  <a:pt x="15875" y="93345"/>
                </a:lnTo>
                <a:lnTo>
                  <a:pt x="4246" y="76001"/>
                </a:lnTo>
                <a:lnTo>
                  <a:pt x="0" y="54610"/>
                </a:lnTo>
                <a:lnTo>
                  <a:pt x="4246" y="33218"/>
                </a:lnTo>
                <a:lnTo>
                  <a:pt x="15875" y="15875"/>
                </a:lnTo>
                <a:lnTo>
                  <a:pt x="33218" y="4246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36009" y="2437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4522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20490" y="231393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10" y="0"/>
                </a:moveTo>
                <a:lnTo>
                  <a:pt x="33218" y="4048"/>
                </a:lnTo>
                <a:lnTo>
                  <a:pt x="15875" y="15239"/>
                </a:lnTo>
                <a:lnTo>
                  <a:pt x="4246" y="32146"/>
                </a:lnTo>
                <a:lnTo>
                  <a:pt x="0" y="53339"/>
                </a:lnTo>
                <a:lnTo>
                  <a:pt x="4246" y="74731"/>
                </a:lnTo>
                <a:lnTo>
                  <a:pt x="15875" y="92075"/>
                </a:lnTo>
                <a:lnTo>
                  <a:pt x="33218" y="103703"/>
                </a:lnTo>
                <a:lnTo>
                  <a:pt x="54610" y="107950"/>
                </a:lnTo>
                <a:lnTo>
                  <a:pt x="76537" y="103703"/>
                </a:lnTo>
                <a:lnTo>
                  <a:pt x="93821" y="92075"/>
                </a:lnTo>
                <a:lnTo>
                  <a:pt x="105152" y="74731"/>
                </a:lnTo>
                <a:lnTo>
                  <a:pt x="109220" y="53339"/>
                </a:lnTo>
                <a:lnTo>
                  <a:pt x="105152" y="32146"/>
                </a:lnTo>
                <a:lnTo>
                  <a:pt x="93821" y="15240"/>
                </a:lnTo>
                <a:lnTo>
                  <a:pt x="76537" y="4048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0490" y="231393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10" y="0"/>
                </a:moveTo>
                <a:lnTo>
                  <a:pt x="76537" y="4048"/>
                </a:lnTo>
                <a:lnTo>
                  <a:pt x="93821" y="15240"/>
                </a:lnTo>
                <a:lnTo>
                  <a:pt x="105152" y="32146"/>
                </a:lnTo>
                <a:lnTo>
                  <a:pt x="109220" y="53339"/>
                </a:lnTo>
                <a:lnTo>
                  <a:pt x="105152" y="74731"/>
                </a:lnTo>
                <a:lnTo>
                  <a:pt x="93821" y="92075"/>
                </a:lnTo>
                <a:lnTo>
                  <a:pt x="76537" y="103703"/>
                </a:lnTo>
                <a:lnTo>
                  <a:pt x="54610" y="107950"/>
                </a:lnTo>
                <a:lnTo>
                  <a:pt x="33218" y="103703"/>
                </a:lnTo>
                <a:lnTo>
                  <a:pt x="15875" y="92075"/>
                </a:lnTo>
                <a:lnTo>
                  <a:pt x="4246" y="74731"/>
                </a:lnTo>
                <a:lnTo>
                  <a:pt x="0" y="53339"/>
                </a:lnTo>
                <a:lnTo>
                  <a:pt x="4246" y="32146"/>
                </a:lnTo>
                <a:lnTo>
                  <a:pt x="15875" y="15239"/>
                </a:lnTo>
                <a:lnTo>
                  <a:pt x="33218" y="4048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20490" y="2313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0979" y="2421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36009" y="2207260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10" y="0"/>
                </a:moveTo>
                <a:lnTo>
                  <a:pt x="33218" y="4048"/>
                </a:lnTo>
                <a:lnTo>
                  <a:pt x="15875" y="15239"/>
                </a:lnTo>
                <a:lnTo>
                  <a:pt x="4246" y="32146"/>
                </a:lnTo>
                <a:lnTo>
                  <a:pt x="0" y="53339"/>
                </a:lnTo>
                <a:lnTo>
                  <a:pt x="4246" y="75267"/>
                </a:lnTo>
                <a:lnTo>
                  <a:pt x="15875" y="92551"/>
                </a:lnTo>
                <a:lnTo>
                  <a:pt x="33218" y="103882"/>
                </a:lnTo>
                <a:lnTo>
                  <a:pt x="54610" y="107950"/>
                </a:lnTo>
                <a:lnTo>
                  <a:pt x="76001" y="103882"/>
                </a:lnTo>
                <a:lnTo>
                  <a:pt x="93344" y="92551"/>
                </a:lnTo>
                <a:lnTo>
                  <a:pt x="104973" y="75267"/>
                </a:lnTo>
                <a:lnTo>
                  <a:pt x="109219" y="53339"/>
                </a:lnTo>
                <a:lnTo>
                  <a:pt x="104973" y="32146"/>
                </a:lnTo>
                <a:lnTo>
                  <a:pt x="93344" y="15240"/>
                </a:lnTo>
                <a:lnTo>
                  <a:pt x="76001" y="4048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36009" y="2207260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10" y="0"/>
                </a:moveTo>
                <a:lnTo>
                  <a:pt x="76001" y="4048"/>
                </a:lnTo>
                <a:lnTo>
                  <a:pt x="93344" y="15240"/>
                </a:lnTo>
                <a:lnTo>
                  <a:pt x="104973" y="32146"/>
                </a:lnTo>
                <a:lnTo>
                  <a:pt x="109219" y="53339"/>
                </a:lnTo>
                <a:lnTo>
                  <a:pt x="104973" y="75267"/>
                </a:lnTo>
                <a:lnTo>
                  <a:pt x="93344" y="92551"/>
                </a:lnTo>
                <a:lnTo>
                  <a:pt x="76001" y="103882"/>
                </a:lnTo>
                <a:lnTo>
                  <a:pt x="54610" y="107950"/>
                </a:lnTo>
                <a:lnTo>
                  <a:pt x="33218" y="103882"/>
                </a:lnTo>
                <a:lnTo>
                  <a:pt x="15875" y="92551"/>
                </a:lnTo>
                <a:lnTo>
                  <a:pt x="4246" y="75267"/>
                </a:lnTo>
                <a:lnTo>
                  <a:pt x="0" y="53339"/>
                </a:lnTo>
                <a:lnTo>
                  <a:pt x="4246" y="32146"/>
                </a:lnTo>
                <a:lnTo>
                  <a:pt x="15875" y="15239"/>
                </a:lnTo>
                <a:lnTo>
                  <a:pt x="33218" y="4048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36009" y="2207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45229" y="2316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00150" y="20561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537"/>
                </a:lnTo>
                <a:lnTo>
                  <a:pt x="15875" y="93821"/>
                </a:lnTo>
                <a:lnTo>
                  <a:pt x="33218" y="105152"/>
                </a:lnTo>
                <a:lnTo>
                  <a:pt x="54609" y="109220"/>
                </a:lnTo>
                <a:lnTo>
                  <a:pt x="76537" y="105152"/>
                </a:lnTo>
                <a:lnTo>
                  <a:pt x="93821" y="93821"/>
                </a:lnTo>
                <a:lnTo>
                  <a:pt x="105152" y="76537"/>
                </a:lnTo>
                <a:lnTo>
                  <a:pt x="109219" y="54610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00150" y="20561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109220"/>
                </a:moveTo>
                <a:lnTo>
                  <a:pt x="76537" y="105152"/>
                </a:lnTo>
                <a:lnTo>
                  <a:pt x="93821" y="93821"/>
                </a:lnTo>
                <a:lnTo>
                  <a:pt x="105152" y="76537"/>
                </a:lnTo>
                <a:lnTo>
                  <a:pt x="109219" y="54610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09" y="0"/>
                </a:ln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537"/>
                </a:lnTo>
                <a:lnTo>
                  <a:pt x="15875" y="93821"/>
                </a:lnTo>
                <a:lnTo>
                  <a:pt x="33218" y="105152"/>
                </a:lnTo>
                <a:lnTo>
                  <a:pt x="54609" y="109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00150" y="2165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10639" y="2056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1380" y="19138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3339" y="0"/>
                </a:moveTo>
                <a:lnTo>
                  <a:pt x="32146" y="4246"/>
                </a:lnTo>
                <a:lnTo>
                  <a:pt x="15240" y="15875"/>
                </a:lnTo>
                <a:lnTo>
                  <a:pt x="4048" y="33218"/>
                </a:lnTo>
                <a:lnTo>
                  <a:pt x="0" y="54610"/>
                </a:lnTo>
                <a:lnTo>
                  <a:pt x="4048" y="76537"/>
                </a:lnTo>
                <a:lnTo>
                  <a:pt x="15239" y="93821"/>
                </a:lnTo>
                <a:lnTo>
                  <a:pt x="32146" y="105152"/>
                </a:lnTo>
                <a:lnTo>
                  <a:pt x="53339" y="109220"/>
                </a:lnTo>
                <a:lnTo>
                  <a:pt x="75465" y="105152"/>
                </a:lnTo>
                <a:lnTo>
                  <a:pt x="93186" y="93821"/>
                </a:lnTo>
                <a:lnTo>
                  <a:pt x="104953" y="76537"/>
                </a:lnTo>
                <a:lnTo>
                  <a:pt x="109219" y="54610"/>
                </a:lnTo>
                <a:lnTo>
                  <a:pt x="104953" y="33218"/>
                </a:lnTo>
                <a:lnTo>
                  <a:pt x="93186" y="15875"/>
                </a:lnTo>
                <a:lnTo>
                  <a:pt x="75465" y="4246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81380" y="19138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3339" y="109220"/>
                </a:moveTo>
                <a:lnTo>
                  <a:pt x="75465" y="105152"/>
                </a:lnTo>
                <a:lnTo>
                  <a:pt x="93186" y="93821"/>
                </a:lnTo>
                <a:lnTo>
                  <a:pt x="104953" y="76537"/>
                </a:lnTo>
                <a:lnTo>
                  <a:pt x="109219" y="54610"/>
                </a:lnTo>
                <a:lnTo>
                  <a:pt x="104953" y="33218"/>
                </a:lnTo>
                <a:lnTo>
                  <a:pt x="93186" y="15875"/>
                </a:lnTo>
                <a:lnTo>
                  <a:pt x="75465" y="4246"/>
                </a:lnTo>
                <a:lnTo>
                  <a:pt x="53339" y="0"/>
                </a:lnTo>
                <a:lnTo>
                  <a:pt x="32146" y="4246"/>
                </a:lnTo>
                <a:lnTo>
                  <a:pt x="15240" y="15875"/>
                </a:lnTo>
                <a:lnTo>
                  <a:pt x="4048" y="33218"/>
                </a:lnTo>
                <a:lnTo>
                  <a:pt x="0" y="54610"/>
                </a:lnTo>
                <a:lnTo>
                  <a:pt x="4048" y="76537"/>
                </a:lnTo>
                <a:lnTo>
                  <a:pt x="15239" y="93821"/>
                </a:lnTo>
                <a:lnTo>
                  <a:pt x="32146" y="105152"/>
                </a:lnTo>
                <a:lnTo>
                  <a:pt x="53339" y="109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1380" y="20231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90600" y="1913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76960" y="1905000"/>
            <a:ext cx="107950" cy="109220"/>
          </a:xfrm>
          <a:custGeom>
            <a:avLst/>
            <a:gdLst/>
            <a:ahLst/>
            <a:cxnLst/>
            <a:rect l="l" t="t" r="r" b="b"/>
            <a:pathLst>
              <a:path w="107950" h="109219">
                <a:moveTo>
                  <a:pt x="53340" y="0"/>
                </a:moveTo>
                <a:lnTo>
                  <a:pt x="32146" y="4246"/>
                </a:lnTo>
                <a:lnTo>
                  <a:pt x="15240" y="15875"/>
                </a:lnTo>
                <a:lnTo>
                  <a:pt x="4048" y="33218"/>
                </a:lnTo>
                <a:lnTo>
                  <a:pt x="0" y="54610"/>
                </a:lnTo>
                <a:lnTo>
                  <a:pt x="4048" y="76001"/>
                </a:lnTo>
                <a:lnTo>
                  <a:pt x="15239" y="93345"/>
                </a:lnTo>
                <a:lnTo>
                  <a:pt x="32146" y="104973"/>
                </a:lnTo>
                <a:lnTo>
                  <a:pt x="53340" y="109220"/>
                </a:lnTo>
                <a:lnTo>
                  <a:pt x="75267" y="104973"/>
                </a:lnTo>
                <a:lnTo>
                  <a:pt x="92551" y="93344"/>
                </a:lnTo>
                <a:lnTo>
                  <a:pt x="103882" y="76001"/>
                </a:lnTo>
                <a:lnTo>
                  <a:pt x="107950" y="54610"/>
                </a:lnTo>
                <a:lnTo>
                  <a:pt x="103882" y="33218"/>
                </a:lnTo>
                <a:lnTo>
                  <a:pt x="92551" y="15875"/>
                </a:lnTo>
                <a:lnTo>
                  <a:pt x="75267" y="4246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6960" y="1905000"/>
            <a:ext cx="107950" cy="109220"/>
          </a:xfrm>
          <a:custGeom>
            <a:avLst/>
            <a:gdLst/>
            <a:ahLst/>
            <a:cxnLst/>
            <a:rect l="l" t="t" r="r" b="b"/>
            <a:pathLst>
              <a:path w="107950" h="109219">
                <a:moveTo>
                  <a:pt x="53340" y="109220"/>
                </a:moveTo>
                <a:lnTo>
                  <a:pt x="75267" y="104973"/>
                </a:lnTo>
                <a:lnTo>
                  <a:pt x="92551" y="93344"/>
                </a:lnTo>
                <a:lnTo>
                  <a:pt x="103882" y="76001"/>
                </a:lnTo>
                <a:lnTo>
                  <a:pt x="107950" y="54610"/>
                </a:lnTo>
                <a:lnTo>
                  <a:pt x="103882" y="33218"/>
                </a:lnTo>
                <a:lnTo>
                  <a:pt x="92551" y="15875"/>
                </a:lnTo>
                <a:lnTo>
                  <a:pt x="75267" y="4246"/>
                </a:lnTo>
                <a:lnTo>
                  <a:pt x="53340" y="0"/>
                </a:lnTo>
                <a:lnTo>
                  <a:pt x="32146" y="4246"/>
                </a:lnTo>
                <a:lnTo>
                  <a:pt x="15240" y="15875"/>
                </a:lnTo>
                <a:lnTo>
                  <a:pt x="4048" y="33218"/>
                </a:lnTo>
                <a:lnTo>
                  <a:pt x="0" y="54610"/>
                </a:lnTo>
                <a:lnTo>
                  <a:pt x="4048" y="76001"/>
                </a:lnTo>
                <a:lnTo>
                  <a:pt x="15239" y="93345"/>
                </a:lnTo>
                <a:lnTo>
                  <a:pt x="32146" y="104973"/>
                </a:lnTo>
                <a:lnTo>
                  <a:pt x="53340" y="109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6960" y="201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8618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04569" y="204723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54610" y="0"/>
                </a:moveTo>
                <a:lnTo>
                  <a:pt x="33218" y="4067"/>
                </a:lnTo>
                <a:lnTo>
                  <a:pt x="15875" y="15398"/>
                </a:lnTo>
                <a:lnTo>
                  <a:pt x="4246" y="32682"/>
                </a:lnTo>
                <a:lnTo>
                  <a:pt x="0" y="54610"/>
                </a:lnTo>
                <a:lnTo>
                  <a:pt x="4246" y="75803"/>
                </a:lnTo>
                <a:lnTo>
                  <a:pt x="15875" y="92710"/>
                </a:lnTo>
                <a:lnTo>
                  <a:pt x="33218" y="103901"/>
                </a:lnTo>
                <a:lnTo>
                  <a:pt x="54610" y="107950"/>
                </a:lnTo>
                <a:lnTo>
                  <a:pt x="76537" y="103901"/>
                </a:lnTo>
                <a:lnTo>
                  <a:pt x="93821" y="92709"/>
                </a:lnTo>
                <a:lnTo>
                  <a:pt x="105152" y="75803"/>
                </a:lnTo>
                <a:lnTo>
                  <a:pt x="109220" y="54610"/>
                </a:lnTo>
                <a:lnTo>
                  <a:pt x="105152" y="32682"/>
                </a:lnTo>
                <a:lnTo>
                  <a:pt x="93821" y="15398"/>
                </a:lnTo>
                <a:lnTo>
                  <a:pt x="76537" y="4067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04569" y="204723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54610" y="107950"/>
                </a:moveTo>
                <a:lnTo>
                  <a:pt x="76537" y="103901"/>
                </a:lnTo>
                <a:lnTo>
                  <a:pt x="93821" y="92709"/>
                </a:lnTo>
                <a:lnTo>
                  <a:pt x="105152" y="75803"/>
                </a:lnTo>
                <a:lnTo>
                  <a:pt x="109220" y="54610"/>
                </a:lnTo>
                <a:lnTo>
                  <a:pt x="105152" y="32682"/>
                </a:lnTo>
                <a:lnTo>
                  <a:pt x="93821" y="15398"/>
                </a:lnTo>
                <a:lnTo>
                  <a:pt x="76537" y="4067"/>
                </a:lnTo>
                <a:lnTo>
                  <a:pt x="54610" y="0"/>
                </a:lnTo>
                <a:lnTo>
                  <a:pt x="33218" y="4067"/>
                </a:lnTo>
                <a:lnTo>
                  <a:pt x="15875" y="15398"/>
                </a:lnTo>
                <a:lnTo>
                  <a:pt x="4246" y="32682"/>
                </a:lnTo>
                <a:lnTo>
                  <a:pt x="0" y="54610"/>
                </a:lnTo>
                <a:lnTo>
                  <a:pt x="4246" y="75803"/>
                </a:lnTo>
                <a:lnTo>
                  <a:pt x="15875" y="92710"/>
                </a:lnTo>
                <a:lnTo>
                  <a:pt x="33218" y="103901"/>
                </a:lnTo>
                <a:lnTo>
                  <a:pt x="54610" y="1079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04569" y="2155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15060" y="2045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7889" y="23837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001"/>
                </a:lnTo>
                <a:lnTo>
                  <a:pt x="15874" y="93345"/>
                </a:lnTo>
                <a:lnTo>
                  <a:pt x="33218" y="104973"/>
                </a:lnTo>
                <a:lnTo>
                  <a:pt x="54609" y="109220"/>
                </a:lnTo>
                <a:lnTo>
                  <a:pt x="76001" y="104973"/>
                </a:lnTo>
                <a:lnTo>
                  <a:pt x="93344" y="93344"/>
                </a:lnTo>
                <a:lnTo>
                  <a:pt x="104973" y="76001"/>
                </a:lnTo>
                <a:lnTo>
                  <a:pt x="109219" y="54610"/>
                </a:lnTo>
                <a:lnTo>
                  <a:pt x="104973" y="33218"/>
                </a:lnTo>
                <a:lnTo>
                  <a:pt x="93345" y="15875"/>
                </a:lnTo>
                <a:lnTo>
                  <a:pt x="76001" y="4246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7889" y="238378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109220"/>
                </a:moveTo>
                <a:lnTo>
                  <a:pt x="76001" y="104973"/>
                </a:lnTo>
                <a:lnTo>
                  <a:pt x="93344" y="93344"/>
                </a:lnTo>
                <a:lnTo>
                  <a:pt x="104973" y="76001"/>
                </a:lnTo>
                <a:lnTo>
                  <a:pt x="109219" y="54610"/>
                </a:lnTo>
                <a:lnTo>
                  <a:pt x="104973" y="33218"/>
                </a:lnTo>
                <a:lnTo>
                  <a:pt x="93345" y="15875"/>
                </a:lnTo>
                <a:lnTo>
                  <a:pt x="76001" y="4246"/>
                </a:lnTo>
                <a:lnTo>
                  <a:pt x="54609" y="0"/>
                </a:ln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001"/>
                </a:lnTo>
                <a:lnTo>
                  <a:pt x="15874" y="93345"/>
                </a:lnTo>
                <a:lnTo>
                  <a:pt x="33218" y="104973"/>
                </a:lnTo>
                <a:lnTo>
                  <a:pt x="54609" y="109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7889" y="24930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07110" y="2383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5800" y="245617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09" y="0"/>
                </a:moveTo>
                <a:lnTo>
                  <a:pt x="32682" y="4048"/>
                </a:lnTo>
                <a:lnTo>
                  <a:pt x="15398" y="15240"/>
                </a:lnTo>
                <a:lnTo>
                  <a:pt x="4067" y="32146"/>
                </a:lnTo>
                <a:lnTo>
                  <a:pt x="0" y="53340"/>
                </a:lnTo>
                <a:lnTo>
                  <a:pt x="4067" y="74731"/>
                </a:lnTo>
                <a:lnTo>
                  <a:pt x="15398" y="92075"/>
                </a:lnTo>
                <a:lnTo>
                  <a:pt x="32682" y="103703"/>
                </a:lnTo>
                <a:lnTo>
                  <a:pt x="54609" y="107950"/>
                </a:lnTo>
                <a:lnTo>
                  <a:pt x="76001" y="103703"/>
                </a:lnTo>
                <a:lnTo>
                  <a:pt x="93345" y="92075"/>
                </a:lnTo>
                <a:lnTo>
                  <a:pt x="104973" y="74731"/>
                </a:lnTo>
                <a:lnTo>
                  <a:pt x="109220" y="53340"/>
                </a:lnTo>
                <a:lnTo>
                  <a:pt x="104973" y="32146"/>
                </a:lnTo>
                <a:lnTo>
                  <a:pt x="93345" y="15239"/>
                </a:lnTo>
                <a:lnTo>
                  <a:pt x="76001" y="4048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800" y="245617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09" y="107950"/>
                </a:moveTo>
                <a:lnTo>
                  <a:pt x="76001" y="103703"/>
                </a:lnTo>
                <a:lnTo>
                  <a:pt x="93345" y="92075"/>
                </a:lnTo>
                <a:lnTo>
                  <a:pt x="104973" y="74731"/>
                </a:lnTo>
                <a:lnTo>
                  <a:pt x="109220" y="53340"/>
                </a:lnTo>
                <a:lnTo>
                  <a:pt x="104973" y="32146"/>
                </a:lnTo>
                <a:lnTo>
                  <a:pt x="93345" y="15239"/>
                </a:lnTo>
                <a:lnTo>
                  <a:pt x="76001" y="4048"/>
                </a:lnTo>
                <a:lnTo>
                  <a:pt x="54609" y="0"/>
                </a:lnTo>
                <a:lnTo>
                  <a:pt x="32682" y="4048"/>
                </a:lnTo>
                <a:lnTo>
                  <a:pt x="15398" y="15240"/>
                </a:lnTo>
                <a:lnTo>
                  <a:pt x="4067" y="32146"/>
                </a:lnTo>
                <a:lnTo>
                  <a:pt x="0" y="53340"/>
                </a:lnTo>
                <a:lnTo>
                  <a:pt x="4067" y="74731"/>
                </a:lnTo>
                <a:lnTo>
                  <a:pt x="15398" y="92075"/>
                </a:lnTo>
                <a:lnTo>
                  <a:pt x="32682" y="103703"/>
                </a:lnTo>
                <a:lnTo>
                  <a:pt x="54609" y="1079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5800" y="2564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5019" y="2454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1209" y="26149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0"/>
                </a:moveTo>
                <a:lnTo>
                  <a:pt x="33218" y="4246"/>
                </a:lnTo>
                <a:lnTo>
                  <a:pt x="15874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001"/>
                </a:lnTo>
                <a:lnTo>
                  <a:pt x="15875" y="93345"/>
                </a:lnTo>
                <a:lnTo>
                  <a:pt x="33218" y="104973"/>
                </a:lnTo>
                <a:lnTo>
                  <a:pt x="54609" y="109220"/>
                </a:lnTo>
                <a:lnTo>
                  <a:pt x="76537" y="104973"/>
                </a:lnTo>
                <a:lnTo>
                  <a:pt x="93821" y="93345"/>
                </a:lnTo>
                <a:lnTo>
                  <a:pt x="105152" y="76001"/>
                </a:lnTo>
                <a:lnTo>
                  <a:pt x="109220" y="54610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1209" y="26149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19">
                <a:moveTo>
                  <a:pt x="54609" y="109220"/>
                </a:moveTo>
                <a:lnTo>
                  <a:pt x="76537" y="104973"/>
                </a:lnTo>
                <a:lnTo>
                  <a:pt x="93821" y="93345"/>
                </a:lnTo>
                <a:lnTo>
                  <a:pt x="105152" y="76001"/>
                </a:lnTo>
                <a:lnTo>
                  <a:pt x="109220" y="54610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09" y="0"/>
                </a:lnTo>
                <a:lnTo>
                  <a:pt x="33218" y="4246"/>
                </a:lnTo>
                <a:lnTo>
                  <a:pt x="15874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001"/>
                </a:lnTo>
                <a:lnTo>
                  <a:pt x="15875" y="93345"/>
                </a:lnTo>
                <a:lnTo>
                  <a:pt x="33218" y="104973"/>
                </a:lnTo>
                <a:lnTo>
                  <a:pt x="54609" y="109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1209" y="2724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1700" y="2614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85900" y="208280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53340" y="0"/>
                </a:moveTo>
                <a:lnTo>
                  <a:pt x="32146" y="4048"/>
                </a:lnTo>
                <a:lnTo>
                  <a:pt x="15240" y="15240"/>
                </a:lnTo>
                <a:lnTo>
                  <a:pt x="4048" y="32146"/>
                </a:lnTo>
                <a:lnTo>
                  <a:pt x="0" y="53339"/>
                </a:lnTo>
                <a:lnTo>
                  <a:pt x="4048" y="74731"/>
                </a:lnTo>
                <a:lnTo>
                  <a:pt x="15239" y="92075"/>
                </a:lnTo>
                <a:lnTo>
                  <a:pt x="32146" y="103703"/>
                </a:lnTo>
                <a:lnTo>
                  <a:pt x="53340" y="107950"/>
                </a:lnTo>
                <a:lnTo>
                  <a:pt x="75267" y="103703"/>
                </a:lnTo>
                <a:lnTo>
                  <a:pt x="92551" y="92075"/>
                </a:lnTo>
                <a:lnTo>
                  <a:pt x="103882" y="74731"/>
                </a:lnTo>
                <a:lnTo>
                  <a:pt x="107950" y="53339"/>
                </a:lnTo>
                <a:lnTo>
                  <a:pt x="103882" y="32146"/>
                </a:lnTo>
                <a:lnTo>
                  <a:pt x="92551" y="15239"/>
                </a:lnTo>
                <a:lnTo>
                  <a:pt x="75267" y="4048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85900" y="208280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53340" y="107950"/>
                </a:moveTo>
                <a:lnTo>
                  <a:pt x="75267" y="103703"/>
                </a:lnTo>
                <a:lnTo>
                  <a:pt x="92551" y="92075"/>
                </a:lnTo>
                <a:lnTo>
                  <a:pt x="103882" y="74731"/>
                </a:lnTo>
                <a:lnTo>
                  <a:pt x="107950" y="53339"/>
                </a:lnTo>
                <a:lnTo>
                  <a:pt x="103882" y="32146"/>
                </a:lnTo>
                <a:lnTo>
                  <a:pt x="92551" y="15239"/>
                </a:lnTo>
                <a:lnTo>
                  <a:pt x="75267" y="4048"/>
                </a:lnTo>
                <a:lnTo>
                  <a:pt x="53340" y="0"/>
                </a:lnTo>
                <a:lnTo>
                  <a:pt x="32146" y="4048"/>
                </a:lnTo>
                <a:lnTo>
                  <a:pt x="15240" y="15240"/>
                </a:lnTo>
                <a:lnTo>
                  <a:pt x="4048" y="32146"/>
                </a:lnTo>
                <a:lnTo>
                  <a:pt x="0" y="53339"/>
                </a:lnTo>
                <a:lnTo>
                  <a:pt x="4048" y="74731"/>
                </a:lnTo>
                <a:lnTo>
                  <a:pt x="15239" y="92075"/>
                </a:lnTo>
                <a:lnTo>
                  <a:pt x="32146" y="103703"/>
                </a:lnTo>
                <a:lnTo>
                  <a:pt x="53340" y="1079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85900" y="2190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95119" y="2081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9110" y="2207260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54609" y="0"/>
                </a:moveTo>
                <a:lnTo>
                  <a:pt x="33218" y="4048"/>
                </a:lnTo>
                <a:lnTo>
                  <a:pt x="15875" y="15240"/>
                </a:lnTo>
                <a:lnTo>
                  <a:pt x="4246" y="32146"/>
                </a:lnTo>
                <a:lnTo>
                  <a:pt x="0" y="53339"/>
                </a:lnTo>
                <a:lnTo>
                  <a:pt x="4246" y="75267"/>
                </a:lnTo>
                <a:lnTo>
                  <a:pt x="15875" y="92551"/>
                </a:lnTo>
                <a:lnTo>
                  <a:pt x="33218" y="103882"/>
                </a:lnTo>
                <a:lnTo>
                  <a:pt x="54609" y="107950"/>
                </a:lnTo>
                <a:lnTo>
                  <a:pt x="76001" y="103882"/>
                </a:lnTo>
                <a:lnTo>
                  <a:pt x="93344" y="92551"/>
                </a:lnTo>
                <a:lnTo>
                  <a:pt x="104973" y="75267"/>
                </a:lnTo>
                <a:lnTo>
                  <a:pt x="109219" y="53339"/>
                </a:lnTo>
                <a:lnTo>
                  <a:pt x="104973" y="32146"/>
                </a:lnTo>
                <a:lnTo>
                  <a:pt x="93344" y="15239"/>
                </a:lnTo>
                <a:lnTo>
                  <a:pt x="76001" y="4048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69110" y="2207260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54609" y="107950"/>
                </a:moveTo>
                <a:lnTo>
                  <a:pt x="76001" y="103882"/>
                </a:lnTo>
                <a:lnTo>
                  <a:pt x="93344" y="92551"/>
                </a:lnTo>
                <a:lnTo>
                  <a:pt x="104973" y="75267"/>
                </a:lnTo>
                <a:lnTo>
                  <a:pt x="109219" y="53339"/>
                </a:lnTo>
                <a:lnTo>
                  <a:pt x="104973" y="32146"/>
                </a:lnTo>
                <a:lnTo>
                  <a:pt x="93344" y="15239"/>
                </a:lnTo>
                <a:lnTo>
                  <a:pt x="76001" y="4048"/>
                </a:lnTo>
                <a:lnTo>
                  <a:pt x="54609" y="0"/>
                </a:lnTo>
                <a:lnTo>
                  <a:pt x="33218" y="4048"/>
                </a:lnTo>
                <a:lnTo>
                  <a:pt x="15875" y="15240"/>
                </a:lnTo>
                <a:lnTo>
                  <a:pt x="4246" y="32146"/>
                </a:lnTo>
                <a:lnTo>
                  <a:pt x="0" y="53339"/>
                </a:lnTo>
                <a:lnTo>
                  <a:pt x="4246" y="75267"/>
                </a:lnTo>
                <a:lnTo>
                  <a:pt x="15875" y="92551"/>
                </a:lnTo>
                <a:lnTo>
                  <a:pt x="33218" y="103882"/>
                </a:lnTo>
                <a:lnTo>
                  <a:pt x="54609" y="1079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9110" y="2315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78329" y="2205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85900" y="2313939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53340" y="0"/>
                </a:moveTo>
                <a:lnTo>
                  <a:pt x="32146" y="4048"/>
                </a:lnTo>
                <a:lnTo>
                  <a:pt x="15240" y="15240"/>
                </a:lnTo>
                <a:lnTo>
                  <a:pt x="4048" y="32146"/>
                </a:lnTo>
                <a:lnTo>
                  <a:pt x="0" y="53339"/>
                </a:lnTo>
                <a:lnTo>
                  <a:pt x="4048" y="74731"/>
                </a:lnTo>
                <a:lnTo>
                  <a:pt x="15239" y="92075"/>
                </a:lnTo>
                <a:lnTo>
                  <a:pt x="32146" y="103703"/>
                </a:lnTo>
                <a:lnTo>
                  <a:pt x="53340" y="107950"/>
                </a:lnTo>
                <a:lnTo>
                  <a:pt x="75267" y="103703"/>
                </a:lnTo>
                <a:lnTo>
                  <a:pt x="92551" y="92075"/>
                </a:lnTo>
                <a:lnTo>
                  <a:pt x="103882" y="74731"/>
                </a:lnTo>
                <a:lnTo>
                  <a:pt x="107950" y="53339"/>
                </a:lnTo>
                <a:lnTo>
                  <a:pt x="103882" y="32146"/>
                </a:lnTo>
                <a:lnTo>
                  <a:pt x="92551" y="15239"/>
                </a:lnTo>
                <a:lnTo>
                  <a:pt x="75267" y="4048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85900" y="2313939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53340" y="107950"/>
                </a:moveTo>
                <a:lnTo>
                  <a:pt x="75267" y="103703"/>
                </a:lnTo>
                <a:lnTo>
                  <a:pt x="92551" y="92075"/>
                </a:lnTo>
                <a:lnTo>
                  <a:pt x="103882" y="74731"/>
                </a:lnTo>
                <a:lnTo>
                  <a:pt x="107950" y="53339"/>
                </a:lnTo>
                <a:lnTo>
                  <a:pt x="103882" y="32146"/>
                </a:lnTo>
                <a:lnTo>
                  <a:pt x="92551" y="15239"/>
                </a:lnTo>
                <a:lnTo>
                  <a:pt x="75267" y="4048"/>
                </a:lnTo>
                <a:lnTo>
                  <a:pt x="53340" y="0"/>
                </a:lnTo>
                <a:lnTo>
                  <a:pt x="32146" y="4048"/>
                </a:lnTo>
                <a:lnTo>
                  <a:pt x="15240" y="15240"/>
                </a:lnTo>
                <a:lnTo>
                  <a:pt x="4048" y="32146"/>
                </a:lnTo>
                <a:lnTo>
                  <a:pt x="0" y="53339"/>
                </a:lnTo>
                <a:lnTo>
                  <a:pt x="4048" y="74731"/>
                </a:lnTo>
                <a:lnTo>
                  <a:pt x="15239" y="92075"/>
                </a:lnTo>
                <a:lnTo>
                  <a:pt x="32146" y="103703"/>
                </a:lnTo>
                <a:lnTo>
                  <a:pt x="53340" y="1079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85900" y="2421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95119" y="2312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068069" y="3094990"/>
            <a:ext cx="168148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How </a:t>
            </a:r>
            <a:r>
              <a:rPr sz="1600" spc="-5" dirty="0">
                <a:latin typeface="Times New Roman"/>
                <a:cs typeface="Times New Roman"/>
              </a:rPr>
              <a:t>many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clusters?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627619" y="466725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54609" y="0"/>
                </a:moveTo>
                <a:lnTo>
                  <a:pt x="0" y="54610"/>
                </a:lnTo>
                <a:lnTo>
                  <a:pt x="54609" y="110489"/>
                </a:lnTo>
                <a:lnTo>
                  <a:pt x="110489" y="54610"/>
                </a:lnTo>
                <a:lnTo>
                  <a:pt x="54609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27619" y="466725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54609" y="0"/>
                </a:moveTo>
                <a:lnTo>
                  <a:pt x="110489" y="54610"/>
                </a:lnTo>
                <a:lnTo>
                  <a:pt x="54609" y="110489"/>
                </a:lnTo>
                <a:lnTo>
                  <a:pt x="0" y="54610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27619" y="4667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38109" y="4777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07580" y="4809490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54610" y="0"/>
                </a:moveTo>
                <a:lnTo>
                  <a:pt x="0" y="54610"/>
                </a:lnTo>
                <a:lnTo>
                  <a:pt x="54610" y="110490"/>
                </a:lnTo>
                <a:lnTo>
                  <a:pt x="109220" y="54610"/>
                </a:lnTo>
                <a:lnTo>
                  <a:pt x="5461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07580" y="4809490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54610" y="0"/>
                </a:moveTo>
                <a:lnTo>
                  <a:pt x="109220" y="54610"/>
                </a:lnTo>
                <a:lnTo>
                  <a:pt x="54610" y="110490"/>
                </a:lnTo>
                <a:lnTo>
                  <a:pt x="0" y="54610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07580" y="4809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16800" y="4919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01890" y="482727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54609" y="0"/>
                </a:moveTo>
                <a:lnTo>
                  <a:pt x="0" y="54609"/>
                </a:lnTo>
                <a:lnTo>
                  <a:pt x="54609" y="110489"/>
                </a:lnTo>
                <a:lnTo>
                  <a:pt x="110489" y="54609"/>
                </a:lnTo>
                <a:lnTo>
                  <a:pt x="54609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01890" y="482727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54609" y="0"/>
                </a:moveTo>
                <a:lnTo>
                  <a:pt x="110489" y="54609"/>
                </a:lnTo>
                <a:lnTo>
                  <a:pt x="54609" y="110489"/>
                </a:lnTo>
                <a:lnTo>
                  <a:pt x="0" y="54609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01890" y="4827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12380" y="4937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32040" y="46850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54609" y="0"/>
                </a:moveTo>
                <a:lnTo>
                  <a:pt x="0" y="54610"/>
                </a:lnTo>
                <a:lnTo>
                  <a:pt x="54609" y="109220"/>
                </a:lnTo>
                <a:lnTo>
                  <a:pt x="109219" y="54610"/>
                </a:lnTo>
                <a:lnTo>
                  <a:pt x="54609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32040" y="46850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54609" y="0"/>
                </a:moveTo>
                <a:lnTo>
                  <a:pt x="109219" y="54610"/>
                </a:lnTo>
                <a:lnTo>
                  <a:pt x="54609" y="109220"/>
                </a:lnTo>
                <a:lnTo>
                  <a:pt x="0" y="54610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32040" y="468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41259" y="4794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24090" y="4347209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90" h="109220">
                <a:moveTo>
                  <a:pt x="110489" y="40639"/>
                </a:moveTo>
                <a:lnTo>
                  <a:pt x="0" y="40639"/>
                </a:lnTo>
                <a:lnTo>
                  <a:pt x="34289" y="67309"/>
                </a:lnTo>
                <a:lnTo>
                  <a:pt x="21589" y="109219"/>
                </a:lnTo>
                <a:lnTo>
                  <a:pt x="54609" y="83819"/>
                </a:lnTo>
                <a:lnTo>
                  <a:pt x="81203" y="83819"/>
                </a:lnTo>
                <a:lnTo>
                  <a:pt x="76200" y="67309"/>
                </a:lnTo>
                <a:lnTo>
                  <a:pt x="110489" y="40639"/>
                </a:lnTo>
                <a:close/>
              </a:path>
              <a:path w="110490" h="109220">
                <a:moveTo>
                  <a:pt x="81203" y="83819"/>
                </a:moveTo>
                <a:lnTo>
                  <a:pt x="54609" y="83819"/>
                </a:lnTo>
                <a:lnTo>
                  <a:pt x="88900" y="109219"/>
                </a:lnTo>
                <a:lnTo>
                  <a:pt x="81203" y="83819"/>
                </a:lnTo>
                <a:close/>
              </a:path>
              <a:path w="110490" h="109220">
                <a:moveTo>
                  <a:pt x="54609" y="0"/>
                </a:moveTo>
                <a:lnTo>
                  <a:pt x="41909" y="40639"/>
                </a:lnTo>
                <a:lnTo>
                  <a:pt x="67309" y="40639"/>
                </a:lnTo>
                <a:lnTo>
                  <a:pt x="5460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24090" y="4347209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90" h="109220">
                <a:moveTo>
                  <a:pt x="54609" y="0"/>
                </a:moveTo>
                <a:lnTo>
                  <a:pt x="41909" y="40639"/>
                </a:lnTo>
                <a:lnTo>
                  <a:pt x="0" y="40639"/>
                </a:lnTo>
                <a:lnTo>
                  <a:pt x="34289" y="67309"/>
                </a:lnTo>
                <a:lnTo>
                  <a:pt x="21589" y="109219"/>
                </a:lnTo>
                <a:lnTo>
                  <a:pt x="54609" y="83819"/>
                </a:lnTo>
                <a:lnTo>
                  <a:pt x="88900" y="109219"/>
                </a:lnTo>
                <a:lnTo>
                  <a:pt x="76200" y="67309"/>
                </a:lnTo>
                <a:lnTo>
                  <a:pt x="110489" y="40639"/>
                </a:lnTo>
                <a:lnTo>
                  <a:pt x="67309" y="40639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24090" y="4347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34580" y="4456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12000" y="427482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110490" y="41909"/>
                </a:moveTo>
                <a:lnTo>
                  <a:pt x="0" y="41909"/>
                </a:lnTo>
                <a:lnTo>
                  <a:pt x="34290" y="67309"/>
                </a:lnTo>
                <a:lnTo>
                  <a:pt x="21590" y="110489"/>
                </a:lnTo>
                <a:lnTo>
                  <a:pt x="54609" y="83819"/>
                </a:lnTo>
                <a:lnTo>
                  <a:pt x="81055" y="83819"/>
                </a:lnTo>
                <a:lnTo>
                  <a:pt x="76200" y="67309"/>
                </a:lnTo>
                <a:lnTo>
                  <a:pt x="110490" y="41909"/>
                </a:lnTo>
                <a:close/>
              </a:path>
              <a:path w="110490" h="110489">
                <a:moveTo>
                  <a:pt x="81055" y="83819"/>
                </a:moveTo>
                <a:lnTo>
                  <a:pt x="54609" y="83819"/>
                </a:lnTo>
                <a:lnTo>
                  <a:pt x="88900" y="110489"/>
                </a:lnTo>
                <a:lnTo>
                  <a:pt x="81055" y="83819"/>
                </a:lnTo>
                <a:close/>
              </a:path>
              <a:path w="110490" h="110489">
                <a:moveTo>
                  <a:pt x="54609" y="0"/>
                </a:moveTo>
                <a:lnTo>
                  <a:pt x="41909" y="41909"/>
                </a:lnTo>
                <a:lnTo>
                  <a:pt x="67309" y="41909"/>
                </a:lnTo>
                <a:lnTo>
                  <a:pt x="5460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12000" y="427482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54609" y="0"/>
                </a:moveTo>
                <a:lnTo>
                  <a:pt x="41909" y="41909"/>
                </a:lnTo>
                <a:lnTo>
                  <a:pt x="0" y="41909"/>
                </a:lnTo>
                <a:lnTo>
                  <a:pt x="34290" y="67309"/>
                </a:lnTo>
                <a:lnTo>
                  <a:pt x="21590" y="110489"/>
                </a:lnTo>
                <a:lnTo>
                  <a:pt x="54609" y="83819"/>
                </a:lnTo>
                <a:lnTo>
                  <a:pt x="88900" y="110489"/>
                </a:lnTo>
                <a:lnTo>
                  <a:pt x="76200" y="67309"/>
                </a:lnTo>
                <a:lnTo>
                  <a:pt x="110490" y="41909"/>
                </a:lnTo>
                <a:lnTo>
                  <a:pt x="67309" y="41909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1200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22490" y="43853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18680" y="41148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109220" y="41910"/>
                </a:moveTo>
                <a:lnTo>
                  <a:pt x="0" y="41910"/>
                </a:lnTo>
                <a:lnTo>
                  <a:pt x="33020" y="68580"/>
                </a:lnTo>
                <a:lnTo>
                  <a:pt x="20320" y="109219"/>
                </a:lnTo>
                <a:lnTo>
                  <a:pt x="54610" y="83819"/>
                </a:lnTo>
                <a:lnTo>
                  <a:pt x="79692" y="83819"/>
                </a:lnTo>
                <a:lnTo>
                  <a:pt x="74929" y="68580"/>
                </a:lnTo>
                <a:lnTo>
                  <a:pt x="109220" y="41910"/>
                </a:lnTo>
                <a:close/>
              </a:path>
              <a:path w="109220" h="109220">
                <a:moveTo>
                  <a:pt x="79692" y="83819"/>
                </a:moveTo>
                <a:lnTo>
                  <a:pt x="54610" y="83819"/>
                </a:lnTo>
                <a:lnTo>
                  <a:pt x="87629" y="109219"/>
                </a:lnTo>
                <a:lnTo>
                  <a:pt x="79692" y="83819"/>
                </a:lnTo>
                <a:close/>
              </a:path>
              <a:path w="109220" h="109220">
                <a:moveTo>
                  <a:pt x="54610" y="0"/>
                </a:moveTo>
                <a:lnTo>
                  <a:pt x="41910" y="41910"/>
                </a:lnTo>
                <a:lnTo>
                  <a:pt x="67310" y="41910"/>
                </a:lnTo>
                <a:lnTo>
                  <a:pt x="5461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218680" y="41148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54610" y="0"/>
                </a:moveTo>
                <a:lnTo>
                  <a:pt x="41910" y="41910"/>
                </a:lnTo>
                <a:lnTo>
                  <a:pt x="0" y="41910"/>
                </a:lnTo>
                <a:lnTo>
                  <a:pt x="33020" y="68580"/>
                </a:lnTo>
                <a:lnTo>
                  <a:pt x="20320" y="109219"/>
                </a:lnTo>
                <a:lnTo>
                  <a:pt x="54610" y="83819"/>
                </a:lnTo>
                <a:lnTo>
                  <a:pt x="87629" y="109219"/>
                </a:lnTo>
                <a:lnTo>
                  <a:pt x="74929" y="68580"/>
                </a:lnTo>
                <a:lnTo>
                  <a:pt x="109220" y="41910"/>
                </a:lnTo>
                <a:lnTo>
                  <a:pt x="67310" y="41910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1868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327900" y="4224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12100" y="4649470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54609" y="0"/>
                </a:moveTo>
                <a:lnTo>
                  <a:pt x="0" y="54609"/>
                </a:lnTo>
                <a:lnTo>
                  <a:pt x="54609" y="110489"/>
                </a:lnTo>
                <a:lnTo>
                  <a:pt x="109220" y="54609"/>
                </a:lnTo>
                <a:lnTo>
                  <a:pt x="54609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912100" y="4649470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54609" y="0"/>
                </a:moveTo>
                <a:lnTo>
                  <a:pt x="109220" y="54609"/>
                </a:lnTo>
                <a:lnTo>
                  <a:pt x="54609" y="110489"/>
                </a:lnTo>
                <a:lnTo>
                  <a:pt x="0" y="54609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912100" y="464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021319" y="4759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195309" y="4525009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90" h="109220">
                <a:moveTo>
                  <a:pt x="55880" y="0"/>
                </a:moveTo>
                <a:lnTo>
                  <a:pt x="0" y="54609"/>
                </a:lnTo>
                <a:lnTo>
                  <a:pt x="55880" y="109219"/>
                </a:lnTo>
                <a:lnTo>
                  <a:pt x="110490" y="54609"/>
                </a:lnTo>
                <a:lnTo>
                  <a:pt x="5588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95309" y="4525009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90" h="109220">
                <a:moveTo>
                  <a:pt x="55880" y="0"/>
                </a:moveTo>
                <a:lnTo>
                  <a:pt x="110490" y="54609"/>
                </a:lnTo>
                <a:lnTo>
                  <a:pt x="55880" y="109219"/>
                </a:lnTo>
                <a:lnTo>
                  <a:pt x="0" y="54609"/>
                </a:lnTo>
                <a:lnTo>
                  <a:pt x="5588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195309" y="4525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05800" y="4634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912100" y="441705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54609" y="0"/>
                </a:moveTo>
                <a:lnTo>
                  <a:pt x="0" y="55879"/>
                </a:lnTo>
                <a:lnTo>
                  <a:pt x="54609" y="110489"/>
                </a:lnTo>
                <a:lnTo>
                  <a:pt x="109220" y="55879"/>
                </a:lnTo>
                <a:lnTo>
                  <a:pt x="54609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912100" y="441705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54609" y="0"/>
                </a:moveTo>
                <a:lnTo>
                  <a:pt x="109220" y="55879"/>
                </a:lnTo>
                <a:lnTo>
                  <a:pt x="54609" y="110489"/>
                </a:lnTo>
                <a:lnTo>
                  <a:pt x="0" y="55879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912100" y="4417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21319" y="4527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77509" y="426592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54610" y="0"/>
                </a:moveTo>
                <a:lnTo>
                  <a:pt x="44450" y="45720"/>
                </a:lnTo>
                <a:lnTo>
                  <a:pt x="0" y="55880"/>
                </a:lnTo>
                <a:lnTo>
                  <a:pt x="44450" y="64770"/>
                </a:lnTo>
                <a:lnTo>
                  <a:pt x="54610" y="110490"/>
                </a:lnTo>
                <a:lnTo>
                  <a:pt x="63500" y="64770"/>
                </a:lnTo>
                <a:lnTo>
                  <a:pt x="109219" y="55880"/>
                </a:lnTo>
                <a:lnTo>
                  <a:pt x="63500" y="45720"/>
                </a:lnTo>
                <a:lnTo>
                  <a:pt x="546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77509" y="426592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0" y="55880"/>
                </a:moveTo>
                <a:lnTo>
                  <a:pt x="44450" y="64770"/>
                </a:lnTo>
                <a:lnTo>
                  <a:pt x="54610" y="110490"/>
                </a:lnTo>
                <a:lnTo>
                  <a:pt x="63500" y="64770"/>
                </a:lnTo>
                <a:lnTo>
                  <a:pt x="109219" y="55880"/>
                </a:lnTo>
                <a:lnTo>
                  <a:pt x="63500" y="45720"/>
                </a:lnTo>
                <a:lnTo>
                  <a:pt x="54610" y="0"/>
                </a:lnTo>
                <a:lnTo>
                  <a:pt x="44450" y="45720"/>
                </a:lnTo>
                <a:lnTo>
                  <a:pt x="0" y="558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77509" y="437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86729" y="4265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56200" y="4132579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89" h="109220">
                <a:moveTo>
                  <a:pt x="54610" y="0"/>
                </a:moveTo>
                <a:lnTo>
                  <a:pt x="44450" y="44450"/>
                </a:lnTo>
                <a:lnTo>
                  <a:pt x="0" y="54610"/>
                </a:lnTo>
                <a:lnTo>
                  <a:pt x="44450" y="64770"/>
                </a:lnTo>
                <a:lnTo>
                  <a:pt x="54610" y="109220"/>
                </a:lnTo>
                <a:lnTo>
                  <a:pt x="64770" y="64770"/>
                </a:lnTo>
                <a:lnTo>
                  <a:pt x="110489" y="54610"/>
                </a:lnTo>
                <a:lnTo>
                  <a:pt x="64770" y="44450"/>
                </a:lnTo>
                <a:lnTo>
                  <a:pt x="546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156200" y="4132579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89" h="109220">
                <a:moveTo>
                  <a:pt x="0" y="54610"/>
                </a:moveTo>
                <a:lnTo>
                  <a:pt x="44450" y="64770"/>
                </a:lnTo>
                <a:lnTo>
                  <a:pt x="54610" y="109220"/>
                </a:lnTo>
                <a:lnTo>
                  <a:pt x="64770" y="64770"/>
                </a:lnTo>
                <a:lnTo>
                  <a:pt x="110489" y="54610"/>
                </a:lnTo>
                <a:lnTo>
                  <a:pt x="64770" y="44450"/>
                </a:lnTo>
                <a:lnTo>
                  <a:pt x="54610" y="0"/>
                </a:lnTo>
                <a:lnTo>
                  <a:pt x="44450" y="44450"/>
                </a:lnTo>
                <a:lnTo>
                  <a:pt x="0" y="546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156200" y="424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66690" y="4132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351779" y="41148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54610" y="0"/>
                </a:moveTo>
                <a:lnTo>
                  <a:pt x="44450" y="44450"/>
                </a:lnTo>
                <a:lnTo>
                  <a:pt x="0" y="54610"/>
                </a:lnTo>
                <a:lnTo>
                  <a:pt x="44450" y="64769"/>
                </a:lnTo>
                <a:lnTo>
                  <a:pt x="54610" y="109219"/>
                </a:lnTo>
                <a:lnTo>
                  <a:pt x="63500" y="64769"/>
                </a:lnTo>
                <a:lnTo>
                  <a:pt x="109220" y="54610"/>
                </a:lnTo>
                <a:lnTo>
                  <a:pt x="63500" y="44450"/>
                </a:lnTo>
                <a:lnTo>
                  <a:pt x="546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351779" y="41148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54610"/>
                </a:moveTo>
                <a:lnTo>
                  <a:pt x="44450" y="64769"/>
                </a:lnTo>
                <a:lnTo>
                  <a:pt x="54610" y="109219"/>
                </a:lnTo>
                <a:lnTo>
                  <a:pt x="63500" y="64769"/>
                </a:lnTo>
                <a:lnTo>
                  <a:pt x="109220" y="54610"/>
                </a:lnTo>
                <a:lnTo>
                  <a:pt x="63500" y="44450"/>
                </a:lnTo>
                <a:lnTo>
                  <a:pt x="54610" y="0"/>
                </a:lnTo>
                <a:lnTo>
                  <a:pt x="44450" y="44450"/>
                </a:lnTo>
                <a:lnTo>
                  <a:pt x="0" y="546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351779" y="4224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4610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281929" y="4257040"/>
            <a:ext cx="107950" cy="110489"/>
          </a:xfrm>
          <a:custGeom>
            <a:avLst/>
            <a:gdLst/>
            <a:ahLst/>
            <a:cxnLst/>
            <a:rect l="l" t="t" r="r" b="b"/>
            <a:pathLst>
              <a:path w="107950" h="110489">
                <a:moveTo>
                  <a:pt x="53340" y="0"/>
                </a:moveTo>
                <a:lnTo>
                  <a:pt x="44450" y="45720"/>
                </a:lnTo>
                <a:lnTo>
                  <a:pt x="0" y="55880"/>
                </a:lnTo>
                <a:lnTo>
                  <a:pt x="44450" y="64770"/>
                </a:lnTo>
                <a:lnTo>
                  <a:pt x="53340" y="110490"/>
                </a:lnTo>
                <a:lnTo>
                  <a:pt x="63500" y="64770"/>
                </a:lnTo>
                <a:lnTo>
                  <a:pt x="107950" y="55880"/>
                </a:lnTo>
                <a:lnTo>
                  <a:pt x="63500" y="45720"/>
                </a:lnTo>
                <a:lnTo>
                  <a:pt x="533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281929" y="4257040"/>
            <a:ext cx="107950" cy="110489"/>
          </a:xfrm>
          <a:custGeom>
            <a:avLst/>
            <a:gdLst/>
            <a:ahLst/>
            <a:cxnLst/>
            <a:rect l="l" t="t" r="r" b="b"/>
            <a:pathLst>
              <a:path w="107950" h="110489">
                <a:moveTo>
                  <a:pt x="0" y="55880"/>
                </a:moveTo>
                <a:lnTo>
                  <a:pt x="44450" y="64770"/>
                </a:lnTo>
                <a:lnTo>
                  <a:pt x="53340" y="110490"/>
                </a:lnTo>
                <a:lnTo>
                  <a:pt x="63500" y="64770"/>
                </a:lnTo>
                <a:lnTo>
                  <a:pt x="107950" y="55880"/>
                </a:lnTo>
                <a:lnTo>
                  <a:pt x="63500" y="45720"/>
                </a:lnTo>
                <a:lnTo>
                  <a:pt x="53340" y="0"/>
                </a:lnTo>
                <a:lnTo>
                  <a:pt x="44450" y="45720"/>
                </a:lnTo>
                <a:lnTo>
                  <a:pt x="0" y="558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81929" y="4367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389879" y="4257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172709" y="4594859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89" y="0"/>
                </a:moveTo>
                <a:lnTo>
                  <a:pt x="0" y="0"/>
                </a:lnTo>
                <a:lnTo>
                  <a:pt x="55879" y="110489"/>
                </a:lnTo>
                <a:lnTo>
                  <a:pt x="110489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72709" y="4594859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55879" y="110489"/>
                </a:moveTo>
                <a:lnTo>
                  <a:pt x="110489" y="0"/>
                </a:lnTo>
                <a:lnTo>
                  <a:pt x="0" y="0"/>
                </a:lnTo>
                <a:lnTo>
                  <a:pt x="55879" y="1104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172709" y="4705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283200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960620" y="4667250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89" h="109220">
                <a:moveTo>
                  <a:pt x="110489" y="0"/>
                </a:moveTo>
                <a:lnTo>
                  <a:pt x="0" y="0"/>
                </a:lnTo>
                <a:lnTo>
                  <a:pt x="54609" y="109219"/>
                </a:lnTo>
                <a:lnTo>
                  <a:pt x="110489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960620" y="4667250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89" h="109220">
                <a:moveTo>
                  <a:pt x="54609" y="109219"/>
                </a:moveTo>
                <a:lnTo>
                  <a:pt x="110489" y="0"/>
                </a:lnTo>
                <a:lnTo>
                  <a:pt x="0" y="0"/>
                </a:lnTo>
                <a:lnTo>
                  <a:pt x="54609" y="1092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60620" y="4776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71109" y="4667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67300" y="4827270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89" h="109220">
                <a:moveTo>
                  <a:pt x="110489" y="0"/>
                </a:moveTo>
                <a:lnTo>
                  <a:pt x="0" y="0"/>
                </a:lnTo>
                <a:lnTo>
                  <a:pt x="54610" y="109219"/>
                </a:lnTo>
                <a:lnTo>
                  <a:pt x="110489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67300" y="4827270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89" h="109220">
                <a:moveTo>
                  <a:pt x="54610" y="109219"/>
                </a:moveTo>
                <a:lnTo>
                  <a:pt x="110489" y="0"/>
                </a:lnTo>
                <a:lnTo>
                  <a:pt x="0" y="0"/>
                </a:lnTo>
                <a:lnTo>
                  <a:pt x="54610" y="1092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67300" y="4936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77790" y="4827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760720" y="4292600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89" h="109220">
                <a:moveTo>
                  <a:pt x="54609" y="0"/>
                </a:moveTo>
                <a:lnTo>
                  <a:pt x="45719" y="44450"/>
                </a:lnTo>
                <a:lnTo>
                  <a:pt x="0" y="54610"/>
                </a:lnTo>
                <a:lnTo>
                  <a:pt x="45719" y="64769"/>
                </a:lnTo>
                <a:lnTo>
                  <a:pt x="54609" y="109219"/>
                </a:lnTo>
                <a:lnTo>
                  <a:pt x="64769" y="64769"/>
                </a:lnTo>
                <a:lnTo>
                  <a:pt x="110489" y="54610"/>
                </a:lnTo>
                <a:lnTo>
                  <a:pt x="64769" y="44450"/>
                </a:lnTo>
                <a:lnTo>
                  <a:pt x="546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760720" y="4292600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89" h="109220">
                <a:moveTo>
                  <a:pt x="0" y="54610"/>
                </a:moveTo>
                <a:lnTo>
                  <a:pt x="45719" y="64769"/>
                </a:lnTo>
                <a:lnTo>
                  <a:pt x="54609" y="109219"/>
                </a:lnTo>
                <a:lnTo>
                  <a:pt x="64769" y="64769"/>
                </a:lnTo>
                <a:lnTo>
                  <a:pt x="110489" y="54610"/>
                </a:lnTo>
                <a:lnTo>
                  <a:pt x="64769" y="44450"/>
                </a:lnTo>
                <a:lnTo>
                  <a:pt x="54609" y="0"/>
                </a:lnTo>
                <a:lnTo>
                  <a:pt x="45719" y="44450"/>
                </a:lnTo>
                <a:lnTo>
                  <a:pt x="0" y="546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760720" y="440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871209" y="4292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045200" y="4409440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54610" y="0"/>
                </a:moveTo>
                <a:lnTo>
                  <a:pt x="44450" y="45720"/>
                </a:lnTo>
                <a:lnTo>
                  <a:pt x="0" y="54610"/>
                </a:lnTo>
                <a:lnTo>
                  <a:pt x="44450" y="64770"/>
                </a:lnTo>
                <a:lnTo>
                  <a:pt x="54610" y="110490"/>
                </a:lnTo>
                <a:lnTo>
                  <a:pt x="64770" y="64770"/>
                </a:lnTo>
                <a:lnTo>
                  <a:pt x="109220" y="54610"/>
                </a:lnTo>
                <a:lnTo>
                  <a:pt x="64770" y="45720"/>
                </a:lnTo>
                <a:lnTo>
                  <a:pt x="546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045200" y="4409440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0" y="54610"/>
                </a:moveTo>
                <a:lnTo>
                  <a:pt x="44450" y="64770"/>
                </a:lnTo>
                <a:lnTo>
                  <a:pt x="54610" y="110490"/>
                </a:lnTo>
                <a:lnTo>
                  <a:pt x="64770" y="64770"/>
                </a:lnTo>
                <a:lnTo>
                  <a:pt x="109220" y="54610"/>
                </a:lnTo>
                <a:lnTo>
                  <a:pt x="64770" y="45720"/>
                </a:lnTo>
                <a:lnTo>
                  <a:pt x="54610" y="0"/>
                </a:lnTo>
                <a:lnTo>
                  <a:pt x="44450" y="45720"/>
                </a:lnTo>
                <a:lnTo>
                  <a:pt x="0" y="546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045200" y="4519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154420" y="4409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760720" y="452374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54609" y="0"/>
                </a:moveTo>
                <a:lnTo>
                  <a:pt x="45719" y="45720"/>
                </a:lnTo>
                <a:lnTo>
                  <a:pt x="0" y="55880"/>
                </a:lnTo>
                <a:lnTo>
                  <a:pt x="45719" y="64770"/>
                </a:lnTo>
                <a:lnTo>
                  <a:pt x="54609" y="110490"/>
                </a:lnTo>
                <a:lnTo>
                  <a:pt x="64769" y="64770"/>
                </a:lnTo>
                <a:lnTo>
                  <a:pt x="110489" y="55880"/>
                </a:lnTo>
                <a:lnTo>
                  <a:pt x="64769" y="45720"/>
                </a:lnTo>
                <a:lnTo>
                  <a:pt x="546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760720" y="452374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55880"/>
                </a:moveTo>
                <a:lnTo>
                  <a:pt x="45719" y="64770"/>
                </a:lnTo>
                <a:lnTo>
                  <a:pt x="54609" y="110490"/>
                </a:lnTo>
                <a:lnTo>
                  <a:pt x="64769" y="64770"/>
                </a:lnTo>
                <a:lnTo>
                  <a:pt x="110489" y="55880"/>
                </a:lnTo>
                <a:lnTo>
                  <a:pt x="64769" y="45720"/>
                </a:lnTo>
                <a:lnTo>
                  <a:pt x="54609" y="0"/>
                </a:lnTo>
                <a:lnTo>
                  <a:pt x="45719" y="45720"/>
                </a:lnTo>
                <a:lnTo>
                  <a:pt x="0" y="558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60720" y="4634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871209" y="4523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5495290" y="5195570"/>
            <a:ext cx="112458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Four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Clusters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3352800" y="466597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10" y="0"/>
                </a:moveTo>
                <a:lnTo>
                  <a:pt x="0" y="107950"/>
                </a:lnTo>
                <a:lnTo>
                  <a:pt x="109220" y="107950"/>
                </a:lnTo>
                <a:lnTo>
                  <a:pt x="5461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352800" y="466597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10" y="0"/>
                </a:moveTo>
                <a:lnTo>
                  <a:pt x="109220" y="107950"/>
                </a:lnTo>
                <a:lnTo>
                  <a:pt x="0" y="107950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352800" y="4665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462020" y="4773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032760" y="4806950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19" h="110489">
                <a:moveTo>
                  <a:pt x="54609" y="0"/>
                </a:moveTo>
                <a:lnTo>
                  <a:pt x="0" y="110489"/>
                </a:lnTo>
                <a:lnTo>
                  <a:pt x="109219" y="110489"/>
                </a:lnTo>
                <a:lnTo>
                  <a:pt x="54609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032760" y="4806950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19" h="110489">
                <a:moveTo>
                  <a:pt x="54609" y="0"/>
                </a:moveTo>
                <a:lnTo>
                  <a:pt x="109219" y="110489"/>
                </a:lnTo>
                <a:lnTo>
                  <a:pt x="0" y="110489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032760" y="4806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141979" y="4917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27070" y="4824729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89" h="109220">
                <a:moveTo>
                  <a:pt x="54609" y="0"/>
                </a:moveTo>
                <a:lnTo>
                  <a:pt x="0" y="109220"/>
                </a:lnTo>
                <a:lnTo>
                  <a:pt x="110490" y="109220"/>
                </a:lnTo>
                <a:lnTo>
                  <a:pt x="54609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27070" y="4824729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89" h="109220">
                <a:moveTo>
                  <a:pt x="54609" y="0"/>
                </a:moveTo>
                <a:lnTo>
                  <a:pt x="110490" y="109220"/>
                </a:lnTo>
                <a:lnTo>
                  <a:pt x="0" y="109220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227070" y="4824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337559" y="4933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157220" y="468375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54610" y="0"/>
                </a:moveTo>
                <a:lnTo>
                  <a:pt x="0" y="109219"/>
                </a:lnTo>
                <a:lnTo>
                  <a:pt x="109219" y="109219"/>
                </a:lnTo>
                <a:lnTo>
                  <a:pt x="5461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157220" y="468375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54610" y="0"/>
                </a:moveTo>
                <a:lnTo>
                  <a:pt x="109219" y="109219"/>
                </a:lnTo>
                <a:lnTo>
                  <a:pt x="0" y="109219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157220" y="4683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66440" y="4792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049270" y="434467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54610" y="0"/>
                </a:moveTo>
                <a:lnTo>
                  <a:pt x="0" y="110489"/>
                </a:lnTo>
                <a:lnTo>
                  <a:pt x="110490" y="110489"/>
                </a:lnTo>
                <a:lnTo>
                  <a:pt x="5461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049270" y="434467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54610" y="0"/>
                </a:moveTo>
                <a:lnTo>
                  <a:pt x="110490" y="110489"/>
                </a:lnTo>
                <a:lnTo>
                  <a:pt x="0" y="110489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049270" y="4344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159760" y="4455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837179" y="4274820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54609" y="0"/>
                </a:moveTo>
                <a:lnTo>
                  <a:pt x="0" y="107949"/>
                </a:lnTo>
                <a:lnTo>
                  <a:pt x="109219" y="107949"/>
                </a:lnTo>
                <a:lnTo>
                  <a:pt x="54609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837179" y="4274820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54609" y="0"/>
                </a:moveTo>
                <a:lnTo>
                  <a:pt x="109219" y="107949"/>
                </a:lnTo>
                <a:lnTo>
                  <a:pt x="0" y="107949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83717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946400" y="438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943860" y="41148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54609" y="0"/>
                </a:moveTo>
                <a:lnTo>
                  <a:pt x="0" y="109219"/>
                </a:lnTo>
                <a:lnTo>
                  <a:pt x="109219" y="109219"/>
                </a:lnTo>
                <a:lnTo>
                  <a:pt x="54609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943860" y="41148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54609" y="0"/>
                </a:moveTo>
                <a:lnTo>
                  <a:pt x="109219" y="109219"/>
                </a:lnTo>
                <a:lnTo>
                  <a:pt x="0" y="109219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94386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053079" y="4224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637279" y="464565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54610" y="0"/>
                </a:moveTo>
                <a:lnTo>
                  <a:pt x="0" y="110489"/>
                </a:lnTo>
                <a:lnTo>
                  <a:pt x="109220" y="110489"/>
                </a:lnTo>
                <a:lnTo>
                  <a:pt x="5461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637279" y="464565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54610" y="0"/>
                </a:moveTo>
                <a:lnTo>
                  <a:pt x="109220" y="110489"/>
                </a:lnTo>
                <a:lnTo>
                  <a:pt x="0" y="110489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637279" y="46456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746500" y="475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920490" y="452247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55880" y="0"/>
                </a:moveTo>
                <a:lnTo>
                  <a:pt x="0" y="110489"/>
                </a:lnTo>
                <a:lnTo>
                  <a:pt x="110489" y="110489"/>
                </a:lnTo>
                <a:lnTo>
                  <a:pt x="5588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920490" y="452247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55880" y="0"/>
                </a:moveTo>
                <a:lnTo>
                  <a:pt x="110489" y="110489"/>
                </a:lnTo>
                <a:lnTo>
                  <a:pt x="0" y="110489"/>
                </a:lnTo>
                <a:lnTo>
                  <a:pt x="5588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920490" y="4522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30979" y="4632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637279" y="441705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54610" y="0"/>
                </a:moveTo>
                <a:lnTo>
                  <a:pt x="0" y="109219"/>
                </a:lnTo>
                <a:lnTo>
                  <a:pt x="109220" y="109219"/>
                </a:lnTo>
                <a:lnTo>
                  <a:pt x="5461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37279" y="441705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54610" y="0"/>
                </a:moveTo>
                <a:lnTo>
                  <a:pt x="109220" y="109219"/>
                </a:lnTo>
                <a:lnTo>
                  <a:pt x="0" y="109219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637279" y="4417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46500" y="4526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201419" y="4274820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109220" y="0"/>
                </a:moveTo>
                <a:lnTo>
                  <a:pt x="0" y="0"/>
                </a:lnTo>
                <a:lnTo>
                  <a:pt x="0" y="107949"/>
                </a:lnTo>
                <a:lnTo>
                  <a:pt x="109220" y="107949"/>
                </a:lnTo>
                <a:lnTo>
                  <a:pt x="1092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201419" y="4274820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54610" y="0"/>
                </a:moveTo>
                <a:lnTo>
                  <a:pt x="109220" y="0"/>
                </a:lnTo>
                <a:lnTo>
                  <a:pt x="109220" y="107949"/>
                </a:lnTo>
                <a:lnTo>
                  <a:pt x="0" y="107949"/>
                </a:lnTo>
                <a:lnTo>
                  <a:pt x="0" y="0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80110" y="4132579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90" h="109220">
                <a:moveTo>
                  <a:pt x="110490" y="0"/>
                </a:moveTo>
                <a:lnTo>
                  <a:pt x="0" y="0"/>
                </a:lnTo>
                <a:lnTo>
                  <a:pt x="0" y="109220"/>
                </a:lnTo>
                <a:lnTo>
                  <a:pt x="110490" y="109220"/>
                </a:lnTo>
                <a:lnTo>
                  <a:pt x="1104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80110" y="4132579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90" h="109220">
                <a:moveTo>
                  <a:pt x="55880" y="0"/>
                </a:moveTo>
                <a:lnTo>
                  <a:pt x="110490" y="0"/>
                </a:lnTo>
                <a:lnTo>
                  <a:pt x="110490" y="109220"/>
                </a:lnTo>
                <a:lnTo>
                  <a:pt x="0" y="109220"/>
                </a:lnTo>
                <a:lnTo>
                  <a:pt x="0" y="0"/>
                </a:lnTo>
                <a:lnTo>
                  <a:pt x="5588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076960" y="41148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220" y="0"/>
                </a:moveTo>
                <a:lnTo>
                  <a:pt x="0" y="0"/>
                </a:lnTo>
                <a:lnTo>
                  <a:pt x="0" y="109219"/>
                </a:lnTo>
                <a:lnTo>
                  <a:pt x="109220" y="109219"/>
                </a:lnTo>
                <a:lnTo>
                  <a:pt x="1092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76960" y="41148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54609" y="0"/>
                </a:moveTo>
                <a:lnTo>
                  <a:pt x="109220" y="0"/>
                </a:lnTo>
                <a:lnTo>
                  <a:pt x="109220" y="109219"/>
                </a:lnTo>
                <a:lnTo>
                  <a:pt x="0" y="10921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007110" y="4248150"/>
            <a:ext cx="107950" cy="109220"/>
          </a:xfrm>
          <a:custGeom>
            <a:avLst/>
            <a:gdLst/>
            <a:ahLst/>
            <a:cxnLst/>
            <a:rect l="l" t="t" r="r" b="b"/>
            <a:pathLst>
              <a:path w="107950" h="109220">
                <a:moveTo>
                  <a:pt x="107950" y="0"/>
                </a:moveTo>
                <a:lnTo>
                  <a:pt x="0" y="0"/>
                </a:lnTo>
                <a:lnTo>
                  <a:pt x="0" y="109219"/>
                </a:lnTo>
                <a:lnTo>
                  <a:pt x="107950" y="109219"/>
                </a:lnTo>
                <a:lnTo>
                  <a:pt x="1079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007110" y="4248150"/>
            <a:ext cx="107950" cy="109220"/>
          </a:xfrm>
          <a:custGeom>
            <a:avLst/>
            <a:gdLst/>
            <a:ahLst/>
            <a:cxnLst/>
            <a:rect l="l" t="t" r="r" b="b"/>
            <a:pathLst>
              <a:path w="107950" h="109220">
                <a:moveTo>
                  <a:pt x="53340" y="0"/>
                </a:moveTo>
                <a:lnTo>
                  <a:pt x="107950" y="0"/>
                </a:lnTo>
                <a:lnTo>
                  <a:pt x="107950" y="109219"/>
                </a:lnTo>
                <a:lnTo>
                  <a:pt x="0" y="109219"/>
                </a:lnTo>
                <a:lnTo>
                  <a:pt x="0" y="0"/>
                </a:lnTo>
                <a:lnTo>
                  <a:pt x="5334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99160" y="459485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220" y="0"/>
                </a:moveTo>
                <a:lnTo>
                  <a:pt x="0" y="0"/>
                </a:lnTo>
                <a:lnTo>
                  <a:pt x="0" y="109219"/>
                </a:lnTo>
                <a:lnTo>
                  <a:pt x="109220" y="109219"/>
                </a:lnTo>
                <a:lnTo>
                  <a:pt x="1092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99160" y="459485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54609" y="0"/>
                </a:moveTo>
                <a:lnTo>
                  <a:pt x="109220" y="0"/>
                </a:lnTo>
                <a:lnTo>
                  <a:pt x="109220" y="109219"/>
                </a:lnTo>
                <a:lnTo>
                  <a:pt x="0" y="10921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85800" y="466597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109220" y="0"/>
                </a:moveTo>
                <a:lnTo>
                  <a:pt x="0" y="0"/>
                </a:lnTo>
                <a:lnTo>
                  <a:pt x="0" y="107950"/>
                </a:lnTo>
                <a:lnTo>
                  <a:pt x="109220" y="107950"/>
                </a:lnTo>
                <a:lnTo>
                  <a:pt x="1092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85800" y="4665979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20" h="107950">
                <a:moveTo>
                  <a:pt x="54609" y="0"/>
                </a:moveTo>
                <a:lnTo>
                  <a:pt x="109220" y="0"/>
                </a:lnTo>
                <a:lnTo>
                  <a:pt x="109220" y="107950"/>
                </a:lnTo>
                <a:lnTo>
                  <a:pt x="0" y="107950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91209" y="4824729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90" h="109220">
                <a:moveTo>
                  <a:pt x="110490" y="0"/>
                </a:moveTo>
                <a:lnTo>
                  <a:pt x="0" y="0"/>
                </a:lnTo>
                <a:lnTo>
                  <a:pt x="0" y="109220"/>
                </a:lnTo>
                <a:lnTo>
                  <a:pt x="110490" y="109220"/>
                </a:lnTo>
                <a:lnTo>
                  <a:pt x="1104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91209" y="4824729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90" h="109220">
                <a:moveTo>
                  <a:pt x="55880" y="0"/>
                </a:moveTo>
                <a:lnTo>
                  <a:pt x="110490" y="0"/>
                </a:lnTo>
                <a:lnTo>
                  <a:pt x="110490" y="109220"/>
                </a:lnTo>
                <a:lnTo>
                  <a:pt x="0" y="109220"/>
                </a:lnTo>
                <a:lnTo>
                  <a:pt x="0" y="0"/>
                </a:lnTo>
                <a:lnTo>
                  <a:pt x="5588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485900" y="42926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219" y="0"/>
                </a:moveTo>
                <a:lnTo>
                  <a:pt x="0" y="0"/>
                </a:lnTo>
                <a:lnTo>
                  <a:pt x="0" y="109219"/>
                </a:lnTo>
                <a:lnTo>
                  <a:pt x="109219" y="109219"/>
                </a:lnTo>
                <a:lnTo>
                  <a:pt x="1092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485900" y="42926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54609" y="0"/>
                </a:moveTo>
                <a:lnTo>
                  <a:pt x="109219" y="0"/>
                </a:lnTo>
                <a:lnTo>
                  <a:pt x="109219" y="109219"/>
                </a:lnTo>
                <a:lnTo>
                  <a:pt x="0" y="10921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770379" y="441705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219" y="0"/>
                </a:moveTo>
                <a:lnTo>
                  <a:pt x="0" y="0"/>
                </a:lnTo>
                <a:lnTo>
                  <a:pt x="0" y="109219"/>
                </a:lnTo>
                <a:lnTo>
                  <a:pt x="109219" y="109219"/>
                </a:lnTo>
                <a:lnTo>
                  <a:pt x="1092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70379" y="441705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54609" y="0"/>
                </a:moveTo>
                <a:lnTo>
                  <a:pt x="109219" y="0"/>
                </a:lnTo>
                <a:lnTo>
                  <a:pt x="109219" y="109219"/>
                </a:lnTo>
                <a:lnTo>
                  <a:pt x="0" y="10921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485900" y="451485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219" y="0"/>
                </a:moveTo>
                <a:lnTo>
                  <a:pt x="0" y="0"/>
                </a:lnTo>
                <a:lnTo>
                  <a:pt x="0" y="109219"/>
                </a:lnTo>
                <a:lnTo>
                  <a:pt x="109219" y="109219"/>
                </a:lnTo>
                <a:lnTo>
                  <a:pt x="1092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485900" y="451485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54609" y="0"/>
                </a:moveTo>
                <a:lnTo>
                  <a:pt x="109219" y="0"/>
                </a:lnTo>
                <a:lnTo>
                  <a:pt x="109219" y="109219"/>
                </a:lnTo>
                <a:lnTo>
                  <a:pt x="0" y="109219"/>
                </a:lnTo>
                <a:lnTo>
                  <a:pt x="0" y="0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1068069" y="5195570"/>
            <a:ext cx="109664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0" dirty="0">
                <a:latin typeface="Times New Roman"/>
                <a:cs typeface="Times New Roman"/>
              </a:rPr>
              <a:t>Two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Clusters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7627619" y="2457450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90" h="109219">
                <a:moveTo>
                  <a:pt x="54609" y="0"/>
                </a:moveTo>
                <a:lnTo>
                  <a:pt x="0" y="54610"/>
                </a:lnTo>
                <a:lnTo>
                  <a:pt x="54609" y="109220"/>
                </a:lnTo>
                <a:lnTo>
                  <a:pt x="110489" y="54610"/>
                </a:lnTo>
                <a:lnTo>
                  <a:pt x="5460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627619" y="2457450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90" h="109219">
                <a:moveTo>
                  <a:pt x="54609" y="0"/>
                </a:moveTo>
                <a:lnTo>
                  <a:pt x="110489" y="54610"/>
                </a:lnTo>
                <a:lnTo>
                  <a:pt x="54609" y="109220"/>
                </a:lnTo>
                <a:lnTo>
                  <a:pt x="0" y="54610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627619" y="2457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738109" y="2566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307580" y="259968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54610" y="0"/>
                </a:moveTo>
                <a:lnTo>
                  <a:pt x="0" y="55880"/>
                </a:lnTo>
                <a:lnTo>
                  <a:pt x="54610" y="110489"/>
                </a:lnTo>
                <a:lnTo>
                  <a:pt x="109220" y="55880"/>
                </a:lnTo>
                <a:lnTo>
                  <a:pt x="5461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307580" y="259968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54610" y="0"/>
                </a:moveTo>
                <a:lnTo>
                  <a:pt x="109220" y="55880"/>
                </a:lnTo>
                <a:lnTo>
                  <a:pt x="54610" y="110489"/>
                </a:lnTo>
                <a:lnTo>
                  <a:pt x="0" y="55880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307580" y="2599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416800" y="2710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501890" y="261747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54609" y="0"/>
                </a:moveTo>
                <a:lnTo>
                  <a:pt x="0" y="54609"/>
                </a:lnTo>
                <a:lnTo>
                  <a:pt x="54609" y="110489"/>
                </a:lnTo>
                <a:lnTo>
                  <a:pt x="110489" y="54609"/>
                </a:lnTo>
                <a:lnTo>
                  <a:pt x="5460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501890" y="261747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54609" y="0"/>
                </a:moveTo>
                <a:lnTo>
                  <a:pt x="110489" y="54609"/>
                </a:lnTo>
                <a:lnTo>
                  <a:pt x="54609" y="110489"/>
                </a:lnTo>
                <a:lnTo>
                  <a:pt x="0" y="54609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501890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612380" y="2727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432040" y="24752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09" y="0"/>
                </a:moveTo>
                <a:lnTo>
                  <a:pt x="0" y="54610"/>
                </a:lnTo>
                <a:lnTo>
                  <a:pt x="54609" y="109220"/>
                </a:lnTo>
                <a:lnTo>
                  <a:pt x="109219" y="54610"/>
                </a:lnTo>
                <a:lnTo>
                  <a:pt x="5460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432040" y="24752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09" y="0"/>
                </a:moveTo>
                <a:lnTo>
                  <a:pt x="109219" y="54610"/>
                </a:lnTo>
                <a:lnTo>
                  <a:pt x="54609" y="109220"/>
                </a:lnTo>
                <a:lnTo>
                  <a:pt x="0" y="54610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432040" y="2475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541259" y="2584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324090" y="2136139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110489" y="41910"/>
                </a:moveTo>
                <a:lnTo>
                  <a:pt x="0" y="41910"/>
                </a:lnTo>
                <a:lnTo>
                  <a:pt x="34289" y="68580"/>
                </a:lnTo>
                <a:lnTo>
                  <a:pt x="21589" y="110489"/>
                </a:lnTo>
                <a:lnTo>
                  <a:pt x="54609" y="83820"/>
                </a:lnTo>
                <a:lnTo>
                  <a:pt x="80818" y="83820"/>
                </a:lnTo>
                <a:lnTo>
                  <a:pt x="76200" y="68580"/>
                </a:lnTo>
                <a:lnTo>
                  <a:pt x="110489" y="41910"/>
                </a:lnTo>
                <a:close/>
              </a:path>
              <a:path w="110490" h="110489">
                <a:moveTo>
                  <a:pt x="80818" y="83820"/>
                </a:moveTo>
                <a:lnTo>
                  <a:pt x="54609" y="83820"/>
                </a:lnTo>
                <a:lnTo>
                  <a:pt x="88900" y="110489"/>
                </a:lnTo>
                <a:lnTo>
                  <a:pt x="80818" y="83820"/>
                </a:lnTo>
                <a:close/>
              </a:path>
              <a:path w="110490" h="110489">
                <a:moveTo>
                  <a:pt x="54609" y="0"/>
                </a:moveTo>
                <a:lnTo>
                  <a:pt x="41909" y="41910"/>
                </a:lnTo>
                <a:lnTo>
                  <a:pt x="67309" y="41910"/>
                </a:lnTo>
                <a:lnTo>
                  <a:pt x="5460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324090" y="2136139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54609" y="0"/>
                </a:moveTo>
                <a:lnTo>
                  <a:pt x="41909" y="41910"/>
                </a:lnTo>
                <a:lnTo>
                  <a:pt x="0" y="41910"/>
                </a:lnTo>
                <a:lnTo>
                  <a:pt x="34289" y="68580"/>
                </a:lnTo>
                <a:lnTo>
                  <a:pt x="21589" y="110489"/>
                </a:lnTo>
                <a:lnTo>
                  <a:pt x="54609" y="83820"/>
                </a:lnTo>
                <a:lnTo>
                  <a:pt x="88900" y="110489"/>
                </a:lnTo>
                <a:lnTo>
                  <a:pt x="76200" y="68580"/>
                </a:lnTo>
                <a:lnTo>
                  <a:pt x="110489" y="41910"/>
                </a:lnTo>
                <a:lnTo>
                  <a:pt x="67309" y="41910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324090" y="2136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434580" y="2246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112000" y="206502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110490" y="41909"/>
                </a:moveTo>
                <a:lnTo>
                  <a:pt x="0" y="41909"/>
                </a:lnTo>
                <a:lnTo>
                  <a:pt x="34290" y="68579"/>
                </a:lnTo>
                <a:lnTo>
                  <a:pt x="21590" y="110489"/>
                </a:lnTo>
                <a:lnTo>
                  <a:pt x="54609" y="85089"/>
                </a:lnTo>
                <a:lnTo>
                  <a:pt x="81203" y="85089"/>
                </a:lnTo>
                <a:lnTo>
                  <a:pt x="76200" y="68579"/>
                </a:lnTo>
                <a:lnTo>
                  <a:pt x="110490" y="41909"/>
                </a:lnTo>
                <a:close/>
              </a:path>
              <a:path w="110490" h="110489">
                <a:moveTo>
                  <a:pt x="81203" y="85089"/>
                </a:moveTo>
                <a:lnTo>
                  <a:pt x="54609" y="85089"/>
                </a:lnTo>
                <a:lnTo>
                  <a:pt x="88900" y="110489"/>
                </a:lnTo>
                <a:lnTo>
                  <a:pt x="81203" y="85089"/>
                </a:lnTo>
                <a:close/>
              </a:path>
              <a:path w="110490" h="110489">
                <a:moveTo>
                  <a:pt x="54609" y="0"/>
                </a:moveTo>
                <a:lnTo>
                  <a:pt x="41909" y="41909"/>
                </a:lnTo>
                <a:lnTo>
                  <a:pt x="67309" y="41909"/>
                </a:lnTo>
                <a:lnTo>
                  <a:pt x="5460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112000" y="206502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54609" y="0"/>
                </a:moveTo>
                <a:lnTo>
                  <a:pt x="41909" y="41909"/>
                </a:lnTo>
                <a:lnTo>
                  <a:pt x="0" y="41909"/>
                </a:lnTo>
                <a:lnTo>
                  <a:pt x="34290" y="68579"/>
                </a:lnTo>
                <a:lnTo>
                  <a:pt x="21590" y="110489"/>
                </a:lnTo>
                <a:lnTo>
                  <a:pt x="54609" y="85089"/>
                </a:lnTo>
                <a:lnTo>
                  <a:pt x="88900" y="110489"/>
                </a:lnTo>
                <a:lnTo>
                  <a:pt x="76200" y="68579"/>
                </a:lnTo>
                <a:lnTo>
                  <a:pt x="110490" y="41909"/>
                </a:lnTo>
                <a:lnTo>
                  <a:pt x="67309" y="41909"/>
                </a:lnTo>
                <a:lnTo>
                  <a:pt x="546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112000" y="2065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222490" y="2175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218680" y="1905000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109220" y="41910"/>
                </a:moveTo>
                <a:lnTo>
                  <a:pt x="0" y="41910"/>
                </a:lnTo>
                <a:lnTo>
                  <a:pt x="33020" y="68579"/>
                </a:lnTo>
                <a:lnTo>
                  <a:pt x="20320" y="110489"/>
                </a:lnTo>
                <a:lnTo>
                  <a:pt x="54610" y="83820"/>
                </a:lnTo>
                <a:lnTo>
                  <a:pt x="79548" y="83820"/>
                </a:lnTo>
                <a:lnTo>
                  <a:pt x="74929" y="68579"/>
                </a:lnTo>
                <a:lnTo>
                  <a:pt x="109220" y="41910"/>
                </a:lnTo>
                <a:close/>
              </a:path>
              <a:path w="109220" h="110489">
                <a:moveTo>
                  <a:pt x="79548" y="83820"/>
                </a:moveTo>
                <a:lnTo>
                  <a:pt x="54610" y="83820"/>
                </a:lnTo>
                <a:lnTo>
                  <a:pt x="87629" y="110489"/>
                </a:lnTo>
                <a:lnTo>
                  <a:pt x="79548" y="83820"/>
                </a:lnTo>
                <a:close/>
              </a:path>
              <a:path w="109220" h="110489">
                <a:moveTo>
                  <a:pt x="54610" y="0"/>
                </a:moveTo>
                <a:lnTo>
                  <a:pt x="41910" y="41910"/>
                </a:lnTo>
                <a:lnTo>
                  <a:pt x="67310" y="41910"/>
                </a:lnTo>
                <a:lnTo>
                  <a:pt x="5461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218680" y="1905000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54610" y="0"/>
                </a:moveTo>
                <a:lnTo>
                  <a:pt x="41910" y="41910"/>
                </a:lnTo>
                <a:lnTo>
                  <a:pt x="0" y="41910"/>
                </a:lnTo>
                <a:lnTo>
                  <a:pt x="33020" y="68579"/>
                </a:lnTo>
                <a:lnTo>
                  <a:pt x="20320" y="110489"/>
                </a:lnTo>
                <a:lnTo>
                  <a:pt x="54610" y="83820"/>
                </a:lnTo>
                <a:lnTo>
                  <a:pt x="87629" y="110489"/>
                </a:lnTo>
                <a:lnTo>
                  <a:pt x="74929" y="68579"/>
                </a:lnTo>
                <a:lnTo>
                  <a:pt x="109220" y="41910"/>
                </a:lnTo>
                <a:lnTo>
                  <a:pt x="67310" y="41910"/>
                </a:lnTo>
                <a:lnTo>
                  <a:pt x="546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21868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327900" y="2015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912100" y="243967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220" y="0"/>
                </a:moveTo>
                <a:lnTo>
                  <a:pt x="0" y="0"/>
                </a:lnTo>
                <a:lnTo>
                  <a:pt x="0" y="109219"/>
                </a:lnTo>
                <a:lnTo>
                  <a:pt x="109220" y="109219"/>
                </a:lnTo>
                <a:lnTo>
                  <a:pt x="10922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912100" y="243967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09" y="109219"/>
                </a:moveTo>
                <a:lnTo>
                  <a:pt x="0" y="109219"/>
                </a:lnTo>
                <a:lnTo>
                  <a:pt x="0" y="0"/>
                </a:lnTo>
                <a:lnTo>
                  <a:pt x="109220" y="0"/>
                </a:lnTo>
                <a:lnTo>
                  <a:pt x="109220" y="109219"/>
                </a:lnTo>
                <a:lnTo>
                  <a:pt x="54609" y="1092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195309" y="2313939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110490" y="0"/>
                </a:moveTo>
                <a:lnTo>
                  <a:pt x="0" y="0"/>
                </a:lnTo>
                <a:lnTo>
                  <a:pt x="0" y="110489"/>
                </a:lnTo>
                <a:lnTo>
                  <a:pt x="110490" y="110489"/>
                </a:lnTo>
                <a:lnTo>
                  <a:pt x="11049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195309" y="2313939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55880" y="110489"/>
                </a:moveTo>
                <a:lnTo>
                  <a:pt x="0" y="110489"/>
                </a:lnTo>
                <a:lnTo>
                  <a:pt x="0" y="0"/>
                </a:lnTo>
                <a:lnTo>
                  <a:pt x="110490" y="0"/>
                </a:lnTo>
                <a:lnTo>
                  <a:pt x="110490" y="110489"/>
                </a:lnTo>
                <a:lnTo>
                  <a:pt x="55880" y="1104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912100" y="22085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220" y="0"/>
                </a:moveTo>
                <a:lnTo>
                  <a:pt x="0" y="0"/>
                </a:lnTo>
                <a:lnTo>
                  <a:pt x="0" y="109220"/>
                </a:lnTo>
                <a:lnTo>
                  <a:pt x="109220" y="109220"/>
                </a:lnTo>
                <a:lnTo>
                  <a:pt x="10922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912100" y="22085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09" y="109220"/>
                </a:moveTo>
                <a:lnTo>
                  <a:pt x="0" y="109220"/>
                </a:lnTo>
                <a:lnTo>
                  <a:pt x="0" y="0"/>
                </a:lnTo>
                <a:lnTo>
                  <a:pt x="109220" y="0"/>
                </a:lnTo>
                <a:lnTo>
                  <a:pt x="109220" y="109220"/>
                </a:lnTo>
                <a:lnTo>
                  <a:pt x="54609" y="109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477509" y="206502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10" y="0"/>
                </a:moveTo>
                <a:lnTo>
                  <a:pt x="44450" y="45719"/>
                </a:lnTo>
                <a:lnTo>
                  <a:pt x="0" y="54609"/>
                </a:lnTo>
                <a:lnTo>
                  <a:pt x="44450" y="64769"/>
                </a:lnTo>
                <a:lnTo>
                  <a:pt x="54610" y="109219"/>
                </a:lnTo>
                <a:lnTo>
                  <a:pt x="63500" y="64769"/>
                </a:lnTo>
                <a:lnTo>
                  <a:pt x="109219" y="54609"/>
                </a:lnTo>
                <a:lnTo>
                  <a:pt x="63500" y="45719"/>
                </a:lnTo>
                <a:lnTo>
                  <a:pt x="546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477509" y="206502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0" y="54609"/>
                </a:moveTo>
                <a:lnTo>
                  <a:pt x="44450" y="64769"/>
                </a:lnTo>
                <a:lnTo>
                  <a:pt x="54610" y="109219"/>
                </a:lnTo>
                <a:lnTo>
                  <a:pt x="63500" y="64769"/>
                </a:lnTo>
                <a:lnTo>
                  <a:pt x="109219" y="54609"/>
                </a:lnTo>
                <a:lnTo>
                  <a:pt x="63500" y="45719"/>
                </a:lnTo>
                <a:lnTo>
                  <a:pt x="54610" y="0"/>
                </a:lnTo>
                <a:lnTo>
                  <a:pt x="44450" y="45719"/>
                </a:lnTo>
                <a:lnTo>
                  <a:pt x="0" y="546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477509" y="2174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586729" y="2065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156200" y="192151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54610" y="0"/>
                </a:moveTo>
                <a:lnTo>
                  <a:pt x="44450" y="45719"/>
                </a:lnTo>
                <a:lnTo>
                  <a:pt x="0" y="55879"/>
                </a:lnTo>
                <a:lnTo>
                  <a:pt x="44450" y="64769"/>
                </a:lnTo>
                <a:lnTo>
                  <a:pt x="54610" y="110489"/>
                </a:lnTo>
                <a:lnTo>
                  <a:pt x="64770" y="64769"/>
                </a:lnTo>
                <a:lnTo>
                  <a:pt x="110489" y="55879"/>
                </a:lnTo>
                <a:lnTo>
                  <a:pt x="64770" y="45719"/>
                </a:lnTo>
                <a:lnTo>
                  <a:pt x="546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156200" y="192151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55879"/>
                </a:moveTo>
                <a:lnTo>
                  <a:pt x="44450" y="64769"/>
                </a:lnTo>
                <a:lnTo>
                  <a:pt x="54610" y="110489"/>
                </a:lnTo>
                <a:lnTo>
                  <a:pt x="64770" y="64769"/>
                </a:lnTo>
                <a:lnTo>
                  <a:pt x="110489" y="55879"/>
                </a:lnTo>
                <a:lnTo>
                  <a:pt x="64770" y="45719"/>
                </a:lnTo>
                <a:lnTo>
                  <a:pt x="54610" y="0"/>
                </a:lnTo>
                <a:lnTo>
                  <a:pt x="44450" y="45719"/>
                </a:lnTo>
                <a:lnTo>
                  <a:pt x="0" y="558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156200" y="2032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266690" y="1921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351779" y="19050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10" y="0"/>
                </a:moveTo>
                <a:lnTo>
                  <a:pt x="44450" y="45720"/>
                </a:lnTo>
                <a:lnTo>
                  <a:pt x="0" y="54610"/>
                </a:lnTo>
                <a:lnTo>
                  <a:pt x="44450" y="64770"/>
                </a:lnTo>
                <a:lnTo>
                  <a:pt x="54610" y="109220"/>
                </a:lnTo>
                <a:lnTo>
                  <a:pt x="63500" y="64770"/>
                </a:lnTo>
                <a:lnTo>
                  <a:pt x="109220" y="54610"/>
                </a:lnTo>
                <a:lnTo>
                  <a:pt x="63500" y="45720"/>
                </a:lnTo>
                <a:lnTo>
                  <a:pt x="546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351779" y="19050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0" y="54610"/>
                </a:moveTo>
                <a:lnTo>
                  <a:pt x="44450" y="64770"/>
                </a:lnTo>
                <a:lnTo>
                  <a:pt x="54610" y="109220"/>
                </a:lnTo>
                <a:lnTo>
                  <a:pt x="63500" y="64770"/>
                </a:lnTo>
                <a:lnTo>
                  <a:pt x="109220" y="54610"/>
                </a:lnTo>
                <a:lnTo>
                  <a:pt x="63500" y="45720"/>
                </a:lnTo>
                <a:lnTo>
                  <a:pt x="54610" y="0"/>
                </a:lnTo>
                <a:lnTo>
                  <a:pt x="44450" y="45720"/>
                </a:lnTo>
                <a:lnTo>
                  <a:pt x="0" y="546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351779" y="201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4610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281929" y="2047239"/>
            <a:ext cx="107950" cy="110489"/>
          </a:xfrm>
          <a:custGeom>
            <a:avLst/>
            <a:gdLst/>
            <a:ahLst/>
            <a:cxnLst/>
            <a:rect l="l" t="t" r="r" b="b"/>
            <a:pathLst>
              <a:path w="107950" h="110489">
                <a:moveTo>
                  <a:pt x="53340" y="0"/>
                </a:moveTo>
                <a:lnTo>
                  <a:pt x="44450" y="45720"/>
                </a:lnTo>
                <a:lnTo>
                  <a:pt x="0" y="55880"/>
                </a:lnTo>
                <a:lnTo>
                  <a:pt x="44450" y="64770"/>
                </a:lnTo>
                <a:lnTo>
                  <a:pt x="53340" y="110489"/>
                </a:lnTo>
                <a:lnTo>
                  <a:pt x="63500" y="64770"/>
                </a:lnTo>
                <a:lnTo>
                  <a:pt x="107950" y="55880"/>
                </a:lnTo>
                <a:lnTo>
                  <a:pt x="63500" y="45720"/>
                </a:lnTo>
                <a:lnTo>
                  <a:pt x="533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281929" y="2047239"/>
            <a:ext cx="107950" cy="110489"/>
          </a:xfrm>
          <a:custGeom>
            <a:avLst/>
            <a:gdLst/>
            <a:ahLst/>
            <a:cxnLst/>
            <a:rect l="l" t="t" r="r" b="b"/>
            <a:pathLst>
              <a:path w="107950" h="110489">
                <a:moveTo>
                  <a:pt x="0" y="55880"/>
                </a:moveTo>
                <a:lnTo>
                  <a:pt x="44450" y="64770"/>
                </a:lnTo>
                <a:lnTo>
                  <a:pt x="53340" y="110489"/>
                </a:lnTo>
                <a:lnTo>
                  <a:pt x="63500" y="64770"/>
                </a:lnTo>
                <a:lnTo>
                  <a:pt x="107950" y="55880"/>
                </a:lnTo>
                <a:lnTo>
                  <a:pt x="63500" y="45720"/>
                </a:lnTo>
                <a:lnTo>
                  <a:pt x="53340" y="0"/>
                </a:lnTo>
                <a:lnTo>
                  <a:pt x="44450" y="45720"/>
                </a:lnTo>
                <a:lnTo>
                  <a:pt x="0" y="558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281929" y="2157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389879" y="2047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172709" y="2386329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89" h="109219">
                <a:moveTo>
                  <a:pt x="110489" y="0"/>
                </a:moveTo>
                <a:lnTo>
                  <a:pt x="0" y="0"/>
                </a:lnTo>
                <a:lnTo>
                  <a:pt x="55879" y="109220"/>
                </a:lnTo>
                <a:lnTo>
                  <a:pt x="11048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172709" y="2386329"/>
            <a:ext cx="110489" cy="109220"/>
          </a:xfrm>
          <a:custGeom>
            <a:avLst/>
            <a:gdLst/>
            <a:ahLst/>
            <a:cxnLst/>
            <a:rect l="l" t="t" r="r" b="b"/>
            <a:pathLst>
              <a:path w="110489" h="109219">
                <a:moveTo>
                  <a:pt x="55879" y="109220"/>
                </a:moveTo>
                <a:lnTo>
                  <a:pt x="110489" y="0"/>
                </a:lnTo>
                <a:lnTo>
                  <a:pt x="0" y="0"/>
                </a:lnTo>
                <a:lnTo>
                  <a:pt x="55879" y="109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172709" y="2495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283200" y="2386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960620" y="244856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89" y="0"/>
                </a:moveTo>
                <a:lnTo>
                  <a:pt x="0" y="0"/>
                </a:lnTo>
                <a:lnTo>
                  <a:pt x="54609" y="110489"/>
                </a:lnTo>
                <a:lnTo>
                  <a:pt x="11048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960620" y="244856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54609" y="110489"/>
                </a:moveTo>
                <a:lnTo>
                  <a:pt x="110489" y="0"/>
                </a:lnTo>
                <a:lnTo>
                  <a:pt x="0" y="0"/>
                </a:lnTo>
                <a:lnTo>
                  <a:pt x="54609" y="1104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960620" y="2559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071109" y="2448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067300" y="261747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89" y="0"/>
                </a:moveTo>
                <a:lnTo>
                  <a:pt x="0" y="0"/>
                </a:lnTo>
                <a:lnTo>
                  <a:pt x="54610" y="110489"/>
                </a:lnTo>
                <a:lnTo>
                  <a:pt x="11048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067300" y="261747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54610" y="110489"/>
                </a:moveTo>
                <a:lnTo>
                  <a:pt x="110489" y="0"/>
                </a:lnTo>
                <a:lnTo>
                  <a:pt x="0" y="0"/>
                </a:lnTo>
                <a:lnTo>
                  <a:pt x="54610" y="1104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067300" y="2727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177790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760720" y="20828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09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537"/>
                </a:lnTo>
                <a:lnTo>
                  <a:pt x="15875" y="93821"/>
                </a:lnTo>
                <a:lnTo>
                  <a:pt x="33218" y="105152"/>
                </a:lnTo>
                <a:lnTo>
                  <a:pt x="54609" y="109220"/>
                </a:lnTo>
                <a:lnTo>
                  <a:pt x="76537" y="105152"/>
                </a:lnTo>
                <a:lnTo>
                  <a:pt x="93821" y="93821"/>
                </a:lnTo>
                <a:lnTo>
                  <a:pt x="105152" y="76537"/>
                </a:lnTo>
                <a:lnTo>
                  <a:pt x="109219" y="54610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0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760720" y="208280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09" y="109220"/>
                </a:moveTo>
                <a:lnTo>
                  <a:pt x="76537" y="105152"/>
                </a:lnTo>
                <a:lnTo>
                  <a:pt x="93821" y="93821"/>
                </a:lnTo>
                <a:lnTo>
                  <a:pt x="105152" y="76537"/>
                </a:lnTo>
                <a:lnTo>
                  <a:pt x="109219" y="54610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09" y="0"/>
                </a:ln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10"/>
                </a:lnTo>
                <a:lnTo>
                  <a:pt x="4246" y="76537"/>
                </a:lnTo>
                <a:lnTo>
                  <a:pt x="15875" y="93821"/>
                </a:lnTo>
                <a:lnTo>
                  <a:pt x="33218" y="105152"/>
                </a:lnTo>
                <a:lnTo>
                  <a:pt x="54609" y="109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760720" y="219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871209" y="2082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045200" y="22085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10" y="0"/>
                </a:moveTo>
                <a:lnTo>
                  <a:pt x="33218" y="4067"/>
                </a:lnTo>
                <a:lnTo>
                  <a:pt x="15875" y="15398"/>
                </a:lnTo>
                <a:lnTo>
                  <a:pt x="4246" y="32682"/>
                </a:lnTo>
                <a:lnTo>
                  <a:pt x="0" y="54610"/>
                </a:lnTo>
                <a:lnTo>
                  <a:pt x="4246" y="76001"/>
                </a:lnTo>
                <a:lnTo>
                  <a:pt x="15875" y="93345"/>
                </a:lnTo>
                <a:lnTo>
                  <a:pt x="33218" y="104973"/>
                </a:lnTo>
                <a:lnTo>
                  <a:pt x="54610" y="109220"/>
                </a:lnTo>
                <a:lnTo>
                  <a:pt x="76001" y="104973"/>
                </a:lnTo>
                <a:lnTo>
                  <a:pt x="93345" y="93345"/>
                </a:lnTo>
                <a:lnTo>
                  <a:pt x="104973" y="76001"/>
                </a:lnTo>
                <a:lnTo>
                  <a:pt x="109220" y="54610"/>
                </a:lnTo>
                <a:lnTo>
                  <a:pt x="104973" y="32682"/>
                </a:lnTo>
                <a:lnTo>
                  <a:pt x="93344" y="15398"/>
                </a:lnTo>
                <a:lnTo>
                  <a:pt x="76001" y="4067"/>
                </a:lnTo>
                <a:lnTo>
                  <a:pt x="5461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045200" y="220852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10" y="109220"/>
                </a:moveTo>
                <a:lnTo>
                  <a:pt x="76001" y="104973"/>
                </a:lnTo>
                <a:lnTo>
                  <a:pt x="93345" y="93345"/>
                </a:lnTo>
                <a:lnTo>
                  <a:pt x="104973" y="76001"/>
                </a:lnTo>
                <a:lnTo>
                  <a:pt x="109220" y="54610"/>
                </a:lnTo>
                <a:lnTo>
                  <a:pt x="104973" y="32682"/>
                </a:lnTo>
                <a:lnTo>
                  <a:pt x="93344" y="15398"/>
                </a:lnTo>
                <a:lnTo>
                  <a:pt x="76001" y="4067"/>
                </a:lnTo>
                <a:lnTo>
                  <a:pt x="54610" y="0"/>
                </a:lnTo>
                <a:lnTo>
                  <a:pt x="33218" y="4067"/>
                </a:lnTo>
                <a:lnTo>
                  <a:pt x="15875" y="15398"/>
                </a:lnTo>
                <a:lnTo>
                  <a:pt x="4246" y="32682"/>
                </a:lnTo>
                <a:lnTo>
                  <a:pt x="0" y="54610"/>
                </a:lnTo>
                <a:lnTo>
                  <a:pt x="4246" y="76001"/>
                </a:lnTo>
                <a:lnTo>
                  <a:pt x="15875" y="93345"/>
                </a:lnTo>
                <a:lnTo>
                  <a:pt x="33218" y="104973"/>
                </a:lnTo>
                <a:lnTo>
                  <a:pt x="54610" y="109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045200" y="2317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154420" y="2207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760720" y="230632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09" y="0"/>
                </a:move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09"/>
                </a:lnTo>
                <a:lnTo>
                  <a:pt x="4246" y="76537"/>
                </a:lnTo>
                <a:lnTo>
                  <a:pt x="15875" y="93821"/>
                </a:lnTo>
                <a:lnTo>
                  <a:pt x="33218" y="105152"/>
                </a:lnTo>
                <a:lnTo>
                  <a:pt x="54609" y="109219"/>
                </a:lnTo>
                <a:lnTo>
                  <a:pt x="76537" y="105152"/>
                </a:lnTo>
                <a:lnTo>
                  <a:pt x="93821" y="93821"/>
                </a:lnTo>
                <a:lnTo>
                  <a:pt x="105152" y="76537"/>
                </a:lnTo>
                <a:lnTo>
                  <a:pt x="109219" y="54609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0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760720" y="230632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54609" y="109219"/>
                </a:moveTo>
                <a:lnTo>
                  <a:pt x="76537" y="105152"/>
                </a:lnTo>
                <a:lnTo>
                  <a:pt x="93821" y="93821"/>
                </a:lnTo>
                <a:lnTo>
                  <a:pt x="105152" y="76537"/>
                </a:lnTo>
                <a:lnTo>
                  <a:pt x="109219" y="54609"/>
                </a:lnTo>
                <a:lnTo>
                  <a:pt x="105152" y="33218"/>
                </a:lnTo>
                <a:lnTo>
                  <a:pt x="93821" y="15875"/>
                </a:lnTo>
                <a:lnTo>
                  <a:pt x="76537" y="4246"/>
                </a:lnTo>
                <a:lnTo>
                  <a:pt x="54609" y="0"/>
                </a:lnTo>
                <a:lnTo>
                  <a:pt x="33218" y="4246"/>
                </a:lnTo>
                <a:lnTo>
                  <a:pt x="15875" y="15875"/>
                </a:lnTo>
                <a:lnTo>
                  <a:pt x="4246" y="33218"/>
                </a:lnTo>
                <a:lnTo>
                  <a:pt x="0" y="54609"/>
                </a:lnTo>
                <a:lnTo>
                  <a:pt x="4246" y="76537"/>
                </a:lnTo>
                <a:lnTo>
                  <a:pt x="15875" y="93821"/>
                </a:lnTo>
                <a:lnTo>
                  <a:pt x="33218" y="105152"/>
                </a:lnTo>
                <a:lnTo>
                  <a:pt x="54609" y="1092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760720" y="2415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871209" y="2306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 txBox="1"/>
          <p:nvPr/>
        </p:nvSpPr>
        <p:spPr>
          <a:xfrm>
            <a:off x="5495290" y="3094990"/>
            <a:ext cx="10115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Six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Clusters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890137"/>
            <a:ext cx="8244205" cy="133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930" marR="5080" indent="-189230">
              <a:lnSpc>
                <a:spcPct val="1018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01930" algn="l"/>
              </a:tabLst>
            </a:pPr>
            <a:r>
              <a:rPr sz="1900" spc="10" dirty="0">
                <a:latin typeface="Arial"/>
                <a:cs typeface="Arial"/>
              </a:rPr>
              <a:t>Silhouette </a:t>
            </a:r>
            <a:r>
              <a:rPr sz="1900" spc="5" dirty="0">
                <a:latin typeface="Arial"/>
                <a:cs typeface="Arial"/>
              </a:rPr>
              <a:t>Coefficient </a:t>
            </a:r>
            <a:r>
              <a:rPr sz="1900" spc="15" dirty="0">
                <a:latin typeface="Arial"/>
                <a:cs typeface="Arial"/>
              </a:rPr>
              <a:t>combine ideas of both cohesion </a:t>
            </a:r>
            <a:r>
              <a:rPr sz="1900" spc="20" dirty="0">
                <a:latin typeface="Arial"/>
                <a:cs typeface="Arial"/>
              </a:rPr>
              <a:t>and </a:t>
            </a:r>
            <a:r>
              <a:rPr sz="1900" spc="15" dirty="0">
                <a:latin typeface="Arial"/>
                <a:cs typeface="Arial"/>
              </a:rPr>
              <a:t>separation, but  </a:t>
            </a:r>
            <a:r>
              <a:rPr sz="1900" spc="10" dirty="0">
                <a:latin typeface="Arial"/>
                <a:cs typeface="Arial"/>
              </a:rPr>
              <a:t>for individual points. For </a:t>
            </a:r>
            <a:r>
              <a:rPr sz="1900" spc="15" dirty="0">
                <a:latin typeface="Arial"/>
                <a:cs typeface="Arial"/>
              </a:rPr>
              <a:t>an </a:t>
            </a:r>
            <a:r>
              <a:rPr sz="1900" spc="10" dirty="0">
                <a:latin typeface="Arial"/>
                <a:cs typeface="Arial"/>
              </a:rPr>
              <a:t>individual </a:t>
            </a:r>
            <a:r>
              <a:rPr sz="1900" spc="15" dirty="0">
                <a:latin typeface="Arial"/>
                <a:cs typeface="Arial"/>
              </a:rPr>
              <a:t>point</a:t>
            </a:r>
            <a:r>
              <a:rPr sz="1900" spc="70" dirty="0">
                <a:latin typeface="Arial"/>
                <a:cs typeface="Arial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i:</a:t>
            </a:r>
            <a:endParaRPr sz="1900">
              <a:latin typeface="Times New Roman"/>
              <a:cs typeface="Times New Roman"/>
            </a:endParaRPr>
          </a:p>
          <a:p>
            <a:pPr marL="422909" lvl="1" indent="-157480">
              <a:lnSpc>
                <a:spcPts val="273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422909" algn="l"/>
              </a:tabLst>
            </a:pPr>
            <a:r>
              <a:rPr sz="1900" spc="10" dirty="0">
                <a:latin typeface="Arial"/>
                <a:cs typeface="Arial"/>
              </a:rPr>
              <a:t>Calculate </a:t>
            </a:r>
            <a:r>
              <a:rPr sz="1900" i="1" spc="10" dirty="0">
                <a:latin typeface="Times New Roman"/>
                <a:cs typeface="Times New Roman"/>
              </a:rPr>
              <a:t>a(i) </a:t>
            </a:r>
            <a:r>
              <a:rPr sz="1900" spc="15" dirty="0">
                <a:latin typeface="Arial"/>
                <a:cs typeface="Arial"/>
              </a:rPr>
              <a:t>= average </a:t>
            </a:r>
            <a:r>
              <a:rPr sz="1900" spc="10" dirty="0">
                <a:latin typeface="Arial"/>
                <a:cs typeface="Arial"/>
              </a:rPr>
              <a:t>dissimilarity </a:t>
            </a:r>
            <a:r>
              <a:rPr sz="1900" spc="15" dirty="0">
                <a:latin typeface="Arial"/>
                <a:cs typeface="Arial"/>
              </a:rPr>
              <a:t>of </a:t>
            </a:r>
            <a:r>
              <a:rPr sz="1900" i="1" spc="5" dirty="0">
                <a:latin typeface="Times New Roman"/>
                <a:cs typeface="Times New Roman"/>
              </a:rPr>
              <a:t>i </a:t>
            </a:r>
            <a:r>
              <a:rPr sz="1900" spc="10" dirty="0">
                <a:latin typeface="Arial"/>
                <a:cs typeface="Arial"/>
              </a:rPr>
              <a:t>to all </a:t>
            </a:r>
            <a:r>
              <a:rPr sz="1900" spc="15" dirty="0">
                <a:latin typeface="Arial"/>
                <a:cs typeface="Arial"/>
              </a:rPr>
              <a:t>other points </a:t>
            </a:r>
            <a:r>
              <a:rPr sz="1900" spc="5" dirty="0">
                <a:latin typeface="Arial"/>
                <a:cs typeface="Arial"/>
              </a:rPr>
              <a:t>in its</a:t>
            </a:r>
            <a:r>
              <a:rPr sz="1900" spc="135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cluster</a:t>
            </a:r>
            <a:endParaRPr sz="1900">
              <a:latin typeface="Arial"/>
              <a:cs typeface="Arial"/>
            </a:endParaRPr>
          </a:p>
          <a:p>
            <a:pPr marL="422909" lvl="1" indent="-157480">
              <a:lnSpc>
                <a:spcPts val="3125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422909" algn="l"/>
                <a:tab pos="5704205" algn="l"/>
              </a:tabLst>
            </a:pPr>
            <a:r>
              <a:rPr sz="1900" spc="10" dirty="0">
                <a:latin typeface="Arial"/>
                <a:cs typeface="Arial"/>
              </a:rPr>
              <a:t>Calculate </a:t>
            </a:r>
            <a:r>
              <a:rPr sz="1900" i="1" spc="10" dirty="0">
                <a:latin typeface="Times New Roman"/>
                <a:cs typeface="Times New Roman"/>
              </a:rPr>
              <a:t>b(i) </a:t>
            </a:r>
            <a:r>
              <a:rPr sz="1900" spc="15" dirty="0">
                <a:latin typeface="Arial"/>
                <a:cs typeface="Arial"/>
              </a:rPr>
              <a:t>= lowest average </a:t>
            </a:r>
            <a:r>
              <a:rPr sz="1900" spc="10" dirty="0">
                <a:latin typeface="Arial"/>
                <a:cs typeface="Arial"/>
              </a:rPr>
              <a:t>dissimilarity</a:t>
            </a:r>
            <a:r>
              <a:rPr sz="1900" spc="145" dirty="0">
                <a:latin typeface="Arial"/>
                <a:cs typeface="Arial"/>
              </a:rPr>
              <a:t> </a:t>
            </a:r>
            <a:r>
              <a:rPr sz="1900" spc="15" dirty="0">
                <a:latin typeface="Arial"/>
                <a:cs typeface="Arial"/>
              </a:rPr>
              <a:t>of</a:t>
            </a:r>
            <a:r>
              <a:rPr sz="1900" spc="70" dirty="0">
                <a:latin typeface="Arial"/>
                <a:cs typeface="Arial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i	</a:t>
            </a:r>
            <a:r>
              <a:rPr sz="1900" spc="10" dirty="0">
                <a:latin typeface="Arial"/>
                <a:cs typeface="Arial"/>
              </a:rPr>
              <a:t>to </a:t>
            </a:r>
            <a:r>
              <a:rPr sz="1900" spc="15" dirty="0">
                <a:latin typeface="Arial"/>
                <a:cs typeface="Arial"/>
              </a:rPr>
              <a:t>any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15" dirty="0">
                <a:latin typeface="Arial"/>
                <a:cs typeface="Arial"/>
              </a:rPr>
              <a:t>other)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5008879"/>
            <a:ext cx="7857490" cy="131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>
              <a:lnSpc>
                <a:spcPct val="100000"/>
              </a:lnSpc>
            </a:pPr>
            <a:r>
              <a:rPr sz="4275" spc="44" baseline="-5847" dirty="0">
                <a:solidFill>
                  <a:srgbClr val="0B7A9B"/>
                </a:solidFill>
                <a:latin typeface="Arial Narrow"/>
                <a:cs typeface="Arial Narrow"/>
              </a:rPr>
              <a:t>- </a:t>
            </a:r>
            <a:r>
              <a:rPr sz="1900" spc="15" dirty="0">
                <a:latin typeface="Arial"/>
                <a:cs typeface="Arial"/>
              </a:rPr>
              <a:t>The closer </a:t>
            </a:r>
            <a:r>
              <a:rPr sz="1900" spc="10" dirty="0">
                <a:latin typeface="Arial"/>
                <a:cs typeface="Arial"/>
              </a:rPr>
              <a:t>to </a:t>
            </a:r>
            <a:r>
              <a:rPr sz="1900" spc="15" dirty="0">
                <a:latin typeface="Arial"/>
                <a:cs typeface="Arial"/>
              </a:rPr>
              <a:t>1 the</a:t>
            </a:r>
            <a:r>
              <a:rPr sz="1900" spc="-310" dirty="0">
                <a:latin typeface="Arial"/>
                <a:cs typeface="Arial"/>
              </a:rPr>
              <a:t> </a:t>
            </a:r>
            <a:r>
              <a:rPr sz="1900" spc="5" dirty="0">
                <a:latin typeface="Arial"/>
                <a:cs typeface="Arial"/>
              </a:rPr>
              <a:t>better.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Times New Roman"/>
              <a:cs typeface="Times New Roman"/>
            </a:endParaRPr>
          </a:p>
          <a:p>
            <a:pPr marL="201930" indent="-18923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01930" algn="l"/>
              </a:tabLst>
            </a:pPr>
            <a:r>
              <a:rPr sz="1900" spc="15" dirty="0">
                <a:latin typeface="Arial"/>
                <a:cs typeface="Arial"/>
              </a:rPr>
              <a:t>Can </a:t>
            </a:r>
            <a:r>
              <a:rPr sz="1900" spc="10" dirty="0">
                <a:latin typeface="Arial"/>
                <a:cs typeface="Arial"/>
              </a:rPr>
              <a:t>calculate </a:t>
            </a:r>
            <a:r>
              <a:rPr sz="1900" spc="15" dirty="0">
                <a:latin typeface="Arial"/>
                <a:cs typeface="Arial"/>
              </a:rPr>
              <a:t>the </a:t>
            </a:r>
            <a:r>
              <a:rPr sz="1900" dirty="0">
                <a:latin typeface="Arial"/>
                <a:cs typeface="Arial"/>
              </a:rPr>
              <a:t>Average </a:t>
            </a:r>
            <a:r>
              <a:rPr sz="1900" spc="10" dirty="0">
                <a:latin typeface="Arial"/>
                <a:cs typeface="Arial"/>
              </a:rPr>
              <a:t>Silhouette </a:t>
            </a:r>
            <a:r>
              <a:rPr sz="1900" spc="15" dirty="0">
                <a:latin typeface="Arial"/>
                <a:cs typeface="Arial"/>
              </a:rPr>
              <a:t>width </a:t>
            </a:r>
            <a:r>
              <a:rPr sz="1900" spc="10" dirty="0">
                <a:latin typeface="Arial"/>
                <a:cs typeface="Arial"/>
              </a:rPr>
              <a:t>for </a:t>
            </a:r>
            <a:r>
              <a:rPr sz="1900" spc="15" dirty="0">
                <a:latin typeface="Arial"/>
                <a:cs typeface="Arial"/>
              </a:rPr>
              <a:t>a </a:t>
            </a:r>
            <a:r>
              <a:rPr sz="1900" spc="10" dirty="0">
                <a:latin typeface="Arial"/>
                <a:cs typeface="Arial"/>
              </a:rPr>
              <a:t>cluster </a:t>
            </a:r>
            <a:r>
              <a:rPr sz="1900" spc="15" dirty="0">
                <a:latin typeface="Arial"/>
                <a:cs typeface="Arial"/>
              </a:rPr>
              <a:t>or a</a:t>
            </a:r>
            <a:r>
              <a:rPr sz="1900" spc="85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clustering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6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0" dirty="0"/>
              <a:t>Internal </a:t>
            </a:r>
            <a:r>
              <a:rPr sz="2400" spc="175" dirty="0"/>
              <a:t>Measures: </a:t>
            </a:r>
            <a:r>
              <a:rPr sz="2400" spc="155" dirty="0"/>
              <a:t>Silhouette</a:t>
            </a:r>
            <a:r>
              <a:rPr sz="2400" spc="125" dirty="0"/>
              <a:t> Coefficient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5751829" y="393954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36830" y="0"/>
                </a:moveTo>
                <a:lnTo>
                  <a:pt x="21967" y="2897"/>
                </a:lnTo>
                <a:lnTo>
                  <a:pt x="10318" y="10794"/>
                </a:lnTo>
                <a:lnTo>
                  <a:pt x="2718" y="22502"/>
                </a:lnTo>
                <a:lnTo>
                  <a:pt x="0" y="36830"/>
                </a:lnTo>
                <a:lnTo>
                  <a:pt x="2718" y="51692"/>
                </a:lnTo>
                <a:lnTo>
                  <a:pt x="10318" y="63341"/>
                </a:lnTo>
                <a:lnTo>
                  <a:pt x="21967" y="70941"/>
                </a:lnTo>
                <a:lnTo>
                  <a:pt x="36830" y="73660"/>
                </a:lnTo>
                <a:lnTo>
                  <a:pt x="51157" y="70941"/>
                </a:lnTo>
                <a:lnTo>
                  <a:pt x="62865" y="63341"/>
                </a:lnTo>
                <a:lnTo>
                  <a:pt x="70762" y="51692"/>
                </a:lnTo>
                <a:lnTo>
                  <a:pt x="73660" y="36830"/>
                </a:lnTo>
                <a:lnTo>
                  <a:pt x="70762" y="22502"/>
                </a:lnTo>
                <a:lnTo>
                  <a:pt x="62864" y="10795"/>
                </a:lnTo>
                <a:lnTo>
                  <a:pt x="51157" y="2897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51829" y="393954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36830"/>
                </a:moveTo>
                <a:lnTo>
                  <a:pt x="2718" y="22502"/>
                </a:lnTo>
                <a:lnTo>
                  <a:pt x="10318" y="10794"/>
                </a:lnTo>
                <a:lnTo>
                  <a:pt x="21967" y="2897"/>
                </a:lnTo>
                <a:lnTo>
                  <a:pt x="36830" y="0"/>
                </a:lnTo>
                <a:lnTo>
                  <a:pt x="51157" y="2897"/>
                </a:lnTo>
                <a:lnTo>
                  <a:pt x="62864" y="10795"/>
                </a:lnTo>
                <a:lnTo>
                  <a:pt x="70762" y="22502"/>
                </a:lnTo>
                <a:lnTo>
                  <a:pt x="73660" y="36830"/>
                </a:lnTo>
                <a:lnTo>
                  <a:pt x="70762" y="51692"/>
                </a:lnTo>
                <a:lnTo>
                  <a:pt x="62865" y="63341"/>
                </a:lnTo>
                <a:lnTo>
                  <a:pt x="51157" y="70941"/>
                </a:lnTo>
                <a:lnTo>
                  <a:pt x="36830" y="73660"/>
                </a:lnTo>
                <a:lnTo>
                  <a:pt x="21967" y="70941"/>
                </a:lnTo>
                <a:lnTo>
                  <a:pt x="10318" y="63341"/>
                </a:lnTo>
                <a:lnTo>
                  <a:pt x="2718" y="51692"/>
                </a:lnTo>
                <a:lnTo>
                  <a:pt x="0" y="3683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1829" y="401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5490" y="3939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4240" y="2828289"/>
            <a:ext cx="1343660" cy="1741805"/>
          </a:xfrm>
          <a:custGeom>
            <a:avLst/>
            <a:gdLst/>
            <a:ahLst/>
            <a:cxnLst/>
            <a:rect l="l" t="t" r="r" b="b"/>
            <a:pathLst>
              <a:path w="1343660" h="1741804">
                <a:moveTo>
                  <a:pt x="142239" y="490220"/>
                </a:moveTo>
                <a:lnTo>
                  <a:pt x="122152" y="534944"/>
                </a:lnTo>
                <a:lnTo>
                  <a:pt x="104596" y="581633"/>
                </a:lnTo>
                <a:lnTo>
                  <a:pt x="89203" y="629982"/>
                </a:lnTo>
                <a:lnTo>
                  <a:pt x="75608" y="679687"/>
                </a:lnTo>
                <a:lnTo>
                  <a:pt x="63444" y="730446"/>
                </a:lnTo>
                <a:lnTo>
                  <a:pt x="52345" y="781955"/>
                </a:lnTo>
                <a:lnTo>
                  <a:pt x="41945" y="833911"/>
                </a:lnTo>
                <a:lnTo>
                  <a:pt x="31876" y="886009"/>
                </a:lnTo>
                <a:lnTo>
                  <a:pt x="21774" y="937947"/>
                </a:lnTo>
                <a:lnTo>
                  <a:pt x="11270" y="989422"/>
                </a:lnTo>
                <a:lnTo>
                  <a:pt x="0" y="1040130"/>
                </a:lnTo>
                <a:lnTo>
                  <a:pt x="6585" y="1107686"/>
                </a:lnTo>
                <a:lnTo>
                  <a:pt x="13311" y="1157675"/>
                </a:lnTo>
                <a:lnTo>
                  <a:pt x="21590" y="1197292"/>
                </a:lnTo>
                <a:lnTo>
                  <a:pt x="32831" y="1233734"/>
                </a:lnTo>
                <a:lnTo>
                  <a:pt x="48448" y="1274198"/>
                </a:lnTo>
                <a:lnTo>
                  <a:pt x="69850" y="1325880"/>
                </a:lnTo>
                <a:lnTo>
                  <a:pt x="102929" y="1345703"/>
                </a:lnTo>
                <a:lnTo>
                  <a:pt x="133508" y="1367313"/>
                </a:lnTo>
                <a:lnTo>
                  <a:pt x="164326" y="1388209"/>
                </a:lnTo>
                <a:lnTo>
                  <a:pt x="198120" y="1405890"/>
                </a:lnTo>
                <a:lnTo>
                  <a:pt x="248373" y="1397858"/>
                </a:lnTo>
                <a:lnTo>
                  <a:pt x="285445" y="1389644"/>
                </a:lnTo>
                <a:lnTo>
                  <a:pt x="311391" y="1383350"/>
                </a:lnTo>
                <a:lnTo>
                  <a:pt x="328269" y="1381079"/>
                </a:lnTo>
                <a:lnTo>
                  <a:pt x="338137" y="1384935"/>
                </a:lnTo>
                <a:lnTo>
                  <a:pt x="343052" y="1397020"/>
                </a:lnTo>
                <a:lnTo>
                  <a:pt x="345071" y="1419438"/>
                </a:lnTo>
                <a:lnTo>
                  <a:pt x="346252" y="1454292"/>
                </a:lnTo>
                <a:lnTo>
                  <a:pt x="348653" y="1503685"/>
                </a:lnTo>
                <a:lnTo>
                  <a:pt x="354330" y="1569720"/>
                </a:lnTo>
                <a:lnTo>
                  <a:pt x="363259" y="1616511"/>
                </a:lnTo>
                <a:lnTo>
                  <a:pt x="398025" y="1662172"/>
                </a:lnTo>
                <a:lnTo>
                  <a:pt x="453389" y="1691640"/>
                </a:lnTo>
                <a:lnTo>
                  <a:pt x="478809" y="1703010"/>
                </a:lnTo>
                <a:lnTo>
                  <a:pt x="506253" y="1716881"/>
                </a:lnTo>
                <a:lnTo>
                  <a:pt x="528220" y="1728608"/>
                </a:lnTo>
                <a:lnTo>
                  <a:pt x="537210" y="1733550"/>
                </a:lnTo>
                <a:lnTo>
                  <a:pt x="581424" y="1733355"/>
                </a:lnTo>
                <a:lnTo>
                  <a:pt x="627615" y="1737924"/>
                </a:lnTo>
                <a:lnTo>
                  <a:pt x="673735" y="1741646"/>
                </a:lnTo>
                <a:lnTo>
                  <a:pt x="717738" y="1738912"/>
                </a:lnTo>
                <a:lnTo>
                  <a:pt x="757578" y="1724113"/>
                </a:lnTo>
                <a:lnTo>
                  <a:pt x="791210" y="1691640"/>
                </a:lnTo>
                <a:lnTo>
                  <a:pt x="815340" y="1638657"/>
                </a:lnTo>
                <a:lnTo>
                  <a:pt x="833755" y="1571625"/>
                </a:lnTo>
                <a:lnTo>
                  <a:pt x="845502" y="1514117"/>
                </a:lnTo>
                <a:lnTo>
                  <a:pt x="849630" y="1489710"/>
                </a:lnTo>
                <a:lnTo>
                  <a:pt x="889019" y="1501894"/>
                </a:lnTo>
                <a:lnTo>
                  <a:pt x="927576" y="1516697"/>
                </a:lnTo>
                <a:lnTo>
                  <a:pt x="965894" y="1532929"/>
                </a:lnTo>
                <a:lnTo>
                  <a:pt x="1004570" y="1549400"/>
                </a:lnTo>
                <a:lnTo>
                  <a:pt x="1045404" y="1548053"/>
                </a:lnTo>
                <a:lnTo>
                  <a:pt x="1092058" y="1547518"/>
                </a:lnTo>
                <a:lnTo>
                  <a:pt x="1141253" y="1543526"/>
                </a:lnTo>
                <a:lnTo>
                  <a:pt x="1189707" y="1531808"/>
                </a:lnTo>
                <a:lnTo>
                  <a:pt x="1234140" y="1508095"/>
                </a:lnTo>
                <a:lnTo>
                  <a:pt x="1271270" y="1468120"/>
                </a:lnTo>
                <a:lnTo>
                  <a:pt x="1293256" y="1427202"/>
                </a:lnTo>
                <a:lnTo>
                  <a:pt x="1308100" y="1381760"/>
                </a:lnTo>
                <a:lnTo>
                  <a:pt x="1319133" y="1333460"/>
                </a:lnTo>
                <a:lnTo>
                  <a:pt x="1329689" y="1283970"/>
                </a:lnTo>
                <a:lnTo>
                  <a:pt x="1333480" y="1266070"/>
                </a:lnTo>
                <a:lnTo>
                  <a:pt x="1338103" y="1246505"/>
                </a:lnTo>
                <a:lnTo>
                  <a:pt x="1342012" y="1230749"/>
                </a:lnTo>
                <a:lnTo>
                  <a:pt x="1343660" y="1224280"/>
                </a:lnTo>
                <a:lnTo>
                  <a:pt x="1327646" y="1171019"/>
                </a:lnTo>
                <a:lnTo>
                  <a:pt x="1306036" y="1130617"/>
                </a:lnTo>
                <a:lnTo>
                  <a:pt x="1278473" y="1096406"/>
                </a:lnTo>
                <a:lnTo>
                  <a:pt x="1244600" y="1061720"/>
                </a:lnTo>
                <a:lnTo>
                  <a:pt x="1263416" y="1017044"/>
                </a:lnTo>
                <a:lnTo>
                  <a:pt x="1280678" y="972101"/>
                </a:lnTo>
                <a:lnTo>
                  <a:pt x="1296384" y="926626"/>
                </a:lnTo>
                <a:lnTo>
                  <a:pt x="1310536" y="880350"/>
                </a:lnTo>
                <a:lnTo>
                  <a:pt x="1323132" y="833008"/>
                </a:lnTo>
                <a:lnTo>
                  <a:pt x="1334173" y="784334"/>
                </a:lnTo>
                <a:lnTo>
                  <a:pt x="1343660" y="734060"/>
                </a:lnTo>
                <a:lnTo>
                  <a:pt x="1334340" y="668002"/>
                </a:lnTo>
                <a:lnTo>
                  <a:pt x="1322022" y="613692"/>
                </a:lnTo>
                <a:lnTo>
                  <a:pt x="1305401" y="567848"/>
                </a:lnTo>
                <a:lnTo>
                  <a:pt x="1283170" y="527191"/>
                </a:lnTo>
                <a:lnTo>
                  <a:pt x="1254025" y="488438"/>
                </a:lnTo>
                <a:lnTo>
                  <a:pt x="1216660" y="448310"/>
                </a:lnTo>
                <a:lnTo>
                  <a:pt x="1171432" y="435635"/>
                </a:lnTo>
                <a:lnTo>
                  <a:pt x="1156133" y="437202"/>
                </a:lnTo>
                <a:lnTo>
                  <a:pt x="1144850" y="441148"/>
                </a:lnTo>
                <a:lnTo>
                  <a:pt x="1136939" y="445306"/>
                </a:lnTo>
                <a:lnTo>
                  <a:pt x="1131754" y="447508"/>
                </a:lnTo>
                <a:lnTo>
                  <a:pt x="1128650" y="445586"/>
                </a:lnTo>
                <a:lnTo>
                  <a:pt x="1126981" y="437373"/>
                </a:lnTo>
                <a:lnTo>
                  <a:pt x="1126104" y="420700"/>
                </a:lnTo>
                <a:lnTo>
                  <a:pt x="1125372" y="393399"/>
                </a:lnTo>
                <a:lnTo>
                  <a:pt x="1124141" y="353305"/>
                </a:lnTo>
                <a:lnTo>
                  <a:pt x="1121765" y="298247"/>
                </a:lnTo>
                <a:lnTo>
                  <a:pt x="1117600" y="226060"/>
                </a:lnTo>
                <a:lnTo>
                  <a:pt x="1086510" y="177363"/>
                </a:lnTo>
                <a:lnTo>
                  <a:pt x="1049324" y="144637"/>
                </a:lnTo>
                <a:lnTo>
                  <a:pt x="1007872" y="121909"/>
                </a:lnTo>
                <a:lnTo>
                  <a:pt x="963980" y="103205"/>
                </a:lnTo>
                <a:lnTo>
                  <a:pt x="919480" y="82550"/>
                </a:lnTo>
                <a:lnTo>
                  <a:pt x="881995" y="98782"/>
                </a:lnTo>
                <a:lnTo>
                  <a:pt x="853916" y="114300"/>
                </a:lnTo>
                <a:lnTo>
                  <a:pt x="830361" y="139342"/>
                </a:lnTo>
                <a:lnTo>
                  <a:pt x="806450" y="184150"/>
                </a:lnTo>
                <a:lnTo>
                  <a:pt x="771265" y="212770"/>
                </a:lnTo>
                <a:lnTo>
                  <a:pt x="751443" y="215605"/>
                </a:lnTo>
                <a:lnTo>
                  <a:pt x="740704" y="196128"/>
                </a:lnTo>
                <a:lnTo>
                  <a:pt x="732769" y="157815"/>
                </a:lnTo>
                <a:lnTo>
                  <a:pt x="721360" y="104139"/>
                </a:lnTo>
                <a:lnTo>
                  <a:pt x="678271" y="60147"/>
                </a:lnTo>
                <a:lnTo>
                  <a:pt x="656457" y="36575"/>
                </a:lnTo>
                <a:lnTo>
                  <a:pt x="643361" y="24587"/>
                </a:lnTo>
                <a:lnTo>
                  <a:pt x="626424" y="15341"/>
                </a:lnTo>
                <a:lnTo>
                  <a:pt x="593089" y="0"/>
                </a:lnTo>
                <a:lnTo>
                  <a:pt x="555347" y="3135"/>
                </a:lnTo>
                <a:lnTo>
                  <a:pt x="501650" y="7937"/>
                </a:lnTo>
                <a:lnTo>
                  <a:pt x="444142" y="18930"/>
                </a:lnTo>
                <a:lnTo>
                  <a:pt x="394970" y="40639"/>
                </a:lnTo>
                <a:lnTo>
                  <a:pt x="364554" y="69086"/>
                </a:lnTo>
                <a:lnTo>
                  <a:pt x="336030" y="105185"/>
                </a:lnTo>
                <a:lnTo>
                  <a:pt x="309503" y="147461"/>
                </a:lnTo>
                <a:lnTo>
                  <a:pt x="285077" y="194440"/>
                </a:lnTo>
                <a:lnTo>
                  <a:pt x="262856" y="244650"/>
                </a:lnTo>
                <a:lnTo>
                  <a:pt x="242946" y="296615"/>
                </a:lnTo>
                <a:lnTo>
                  <a:pt x="225450" y="348863"/>
                </a:lnTo>
                <a:lnTo>
                  <a:pt x="210473" y="399919"/>
                </a:lnTo>
                <a:lnTo>
                  <a:pt x="198120" y="448310"/>
                </a:lnTo>
                <a:lnTo>
                  <a:pt x="189210" y="465574"/>
                </a:lnTo>
                <a:lnTo>
                  <a:pt x="174466" y="474980"/>
                </a:lnTo>
                <a:lnTo>
                  <a:pt x="157579" y="481528"/>
                </a:lnTo>
                <a:lnTo>
                  <a:pt x="142239" y="49022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14240" y="4606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828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2829" y="364235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36830" y="0"/>
                </a:moveTo>
                <a:lnTo>
                  <a:pt x="21967" y="2917"/>
                </a:lnTo>
                <a:lnTo>
                  <a:pt x="10318" y="10953"/>
                </a:lnTo>
                <a:lnTo>
                  <a:pt x="2718" y="23038"/>
                </a:lnTo>
                <a:lnTo>
                  <a:pt x="0" y="38100"/>
                </a:lnTo>
                <a:lnTo>
                  <a:pt x="2718" y="52228"/>
                </a:lnTo>
                <a:lnTo>
                  <a:pt x="10318" y="63499"/>
                </a:lnTo>
                <a:lnTo>
                  <a:pt x="21967" y="70961"/>
                </a:lnTo>
                <a:lnTo>
                  <a:pt x="36830" y="73659"/>
                </a:lnTo>
                <a:lnTo>
                  <a:pt x="51157" y="70961"/>
                </a:lnTo>
                <a:lnTo>
                  <a:pt x="62865" y="63499"/>
                </a:lnTo>
                <a:lnTo>
                  <a:pt x="70762" y="52228"/>
                </a:lnTo>
                <a:lnTo>
                  <a:pt x="73660" y="38100"/>
                </a:lnTo>
                <a:lnTo>
                  <a:pt x="70762" y="23038"/>
                </a:lnTo>
                <a:lnTo>
                  <a:pt x="62864" y="10953"/>
                </a:lnTo>
                <a:lnTo>
                  <a:pt x="51157" y="2917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2829" y="364235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38100"/>
                </a:moveTo>
                <a:lnTo>
                  <a:pt x="2718" y="23038"/>
                </a:lnTo>
                <a:lnTo>
                  <a:pt x="10318" y="10953"/>
                </a:lnTo>
                <a:lnTo>
                  <a:pt x="21967" y="2917"/>
                </a:lnTo>
                <a:lnTo>
                  <a:pt x="36830" y="0"/>
                </a:lnTo>
                <a:lnTo>
                  <a:pt x="51157" y="2917"/>
                </a:lnTo>
                <a:lnTo>
                  <a:pt x="62864" y="10953"/>
                </a:lnTo>
                <a:lnTo>
                  <a:pt x="70762" y="23038"/>
                </a:lnTo>
                <a:lnTo>
                  <a:pt x="73660" y="38100"/>
                </a:lnTo>
                <a:lnTo>
                  <a:pt x="70762" y="52228"/>
                </a:lnTo>
                <a:lnTo>
                  <a:pt x="62865" y="63499"/>
                </a:lnTo>
                <a:lnTo>
                  <a:pt x="51157" y="70961"/>
                </a:lnTo>
                <a:lnTo>
                  <a:pt x="36830" y="73659"/>
                </a:lnTo>
                <a:lnTo>
                  <a:pt x="21967" y="70961"/>
                </a:lnTo>
                <a:lnTo>
                  <a:pt x="10318" y="63499"/>
                </a:lnTo>
                <a:lnTo>
                  <a:pt x="2718" y="52228"/>
                </a:lnTo>
                <a:lnTo>
                  <a:pt x="0" y="38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2829" y="371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6490" y="3642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88400" y="3338829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59" h="74929">
                <a:moveTo>
                  <a:pt x="36829" y="0"/>
                </a:moveTo>
                <a:lnTo>
                  <a:pt x="22502" y="2897"/>
                </a:lnTo>
                <a:lnTo>
                  <a:pt x="10795" y="10794"/>
                </a:lnTo>
                <a:lnTo>
                  <a:pt x="2897" y="22502"/>
                </a:lnTo>
                <a:lnTo>
                  <a:pt x="0" y="36830"/>
                </a:lnTo>
                <a:lnTo>
                  <a:pt x="2897" y="51891"/>
                </a:lnTo>
                <a:lnTo>
                  <a:pt x="10794" y="63976"/>
                </a:lnTo>
                <a:lnTo>
                  <a:pt x="22502" y="72012"/>
                </a:lnTo>
                <a:lnTo>
                  <a:pt x="36829" y="74930"/>
                </a:lnTo>
                <a:lnTo>
                  <a:pt x="51692" y="72012"/>
                </a:lnTo>
                <a:lnTo>
                  <a:pt x="63341" y="63976"/>
                </a:lnTo>
                <a:lnTo>
                  <a:pt x="70941" y="51891"/>
                </a:lnTo>
                <a:lnTo>
                  <a:pt x="73659" y="36830"/>
                </a:lnTo>
                <a:lnTo>
                  <a:pt x="70941" y="22502"/>
                </a:lnTo>
                <a:lnTo>
                  <a:pt x="63341" y="10795"/>
                </a:lnTo>
                <a:lnTo>
                  <a:pt x="51692" y="2897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88400" y="3338829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59" h="74929">
                <a:moveTo>
                  <a:pt x="0" y="36830"/>
                </a:moveTo>
                <a:lnTo>
                  <a:pt x="2897" y="51891"/>
                </a:lnTo>
                <a:lnTo>
                  <a:pt x="10794" y="63976"/>
                </a:lnTo>
                <a:lnTo>
                  <a:pt x="22502" y="72012"/>
                </a:lnTo>
                <a:lnTo>
                  <a:pt x="36829" y="74930"/>
                </a:lnTo>
                <a:lnTo>
                  <a:pt x="51692" y="72012"/>
                </a:lnTo>
                <a:lnTo>
                  <a:pt x="63341" y="63976"/>
                </a:lnTo>
                <a:lnTo>
                  <a:pt x="70941" y="51891"/>
                </a:lnTo>
                <a:lnTo>
                  <a:pt x="73659" y="36830"/>
                </a:lnTo>
                <a:lnTo>
                  <a:pt x="70941" y="22502"/>
                </a:lnTo>
                <a:lnTo>
                  <a:pt x="63341" y="10795"/>
                </a:lnTo>
                <a:lnTo>
                  <a:pt x="51692" y="2897"/>
                </a:lnTo>
                <a:lnTo>
                  <a:pt x="36829" y="0"/>
                </a:lnTo>
                <a:lnTo>
                  <a:pt x="22502" y="2897"/>
                </a:lnTo>
                <a:lnTo>
                  <a:pt x="10795" y="10794"/>
                </a:lnTo>
                <a:lnTo>
                  <a:pt x="2897" y="22502"/>
                </a:lnTo>
                <a:lnTo>
                  <a:pt x="0" y="3683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88400" y="3338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62059" y="3413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73059" y="297307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36830" y="0"/>
                </a:moveTo>
                <a:lnTo>
                  <a:pt x="22502" y="2698"/>
                </a:lnTo>
                <a:lnTo>
                  <a:pt x="10795" y="10159"/>
                </a:lnTo>
                <a:lnTo>
                  <a:pt x="2897" y="21431"/>
                </a:lnTo>
                <a:lnTo>
                  <a:pt x="0" y="35559"/>
                </a:lnTo>
                <a:lnTo>
                  <a:pt x="2897" y="50621"/>
                </a:lnTo>
                <a:lnTo>
                  <a:pt x="10795" y="62706"/>
                </a:lnTo>
                <a:lnTo>
                  <a:pt x="22502" y="70742"/>
                </a:lnTo>
                <a:lnTo>
                  <a:pt x="36830" y="73659"/>
                </a:lnTo>
                <a:lnTo>
                  <a:pt x="51692" y="70742"/>
                </a:lnTo>
                <a:lnTo>
                  <a:pt x="63341" y="62706"/>
                </a:lnTo>
                <a:lnTo>
                  <a:pt x="70941" y="50621"/>
                </a:lnTo>
                <a:lnTo>
                  <a:pt x="73660" y="35559"/>
                </a:lnTo>
                <a:lnTo>
                  <a:pt x="70941" y="21431"/>
                </a:lnTo>
                <a:lnTo>
                  <a:pt x="63341" y="10160"/>
                </a:lnTo>
                <a:lnTo>
                  <a:pt x="51692" y="2698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73059" y="297307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35559"/>
                </a:moveTo>
                <a:lnTo>
                  <a:pt x="2897" y="50621"/>
                </a:lnTo>
                <a:lnTo>
                  <a:pt x="10795" y="62706"/>
                </a:lnTo>
                <a:lnTo>
                  <a:pt x="22502" y="70742"/>
                </a:lnTo>
                <a:lnTo>
                  <a:pt x="36830" y="73659"/>
                </a:lnTo>
                <a:lnTo>
                  <a:pt x="51692" y="70742"/>
                </a:lnTo>
                <a:lnTo>
                  <a:pt x="63341" y="62706"/>
                </a:lnTo>
                <a:lnTo>
                  <a:pt x="70941" y="50621"/>
                </a:lnTo>
                <a:lnTo>
                  <a:pt x="73660" y="35559"/>
                </a:lnTo>
                <a:lnTo>
                  <a:pt x="70941" y="21431"/>
                </a:lnTo>
                <a:lnTo>
                  <a:pt x="63341" y="10160"/>
                </a:lnTo>
                <a:lnTo>
                  <a:pt x="51692" y="2698"/>
                </a:lnTo>
                <a:lnTo>
                  <a:pt x="36830" y="0"/>
                </a:lnTo>
                <a:lnTo>
                  <a:pt x="22502" y="2698"/>
                </a:lnTo>
                <a:lnTo>
                  <a:pt x="10795" y="10159"/>
                </a:lnTo>
                <a:lnTo>
                  <a:pt x="2897" y="21431"/>
                </a:lnTo>
                <a:lnTo>
                  <a:pt x="0" y="3555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73059" y="2973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47990" y="3046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67269" y="2676737"/>
            <a:ext cx="1629410" cy="1741805"/>
          </a:xfrm>
          <a:custGeom>
            <a:avLst/>
            <a:gdLst/>
            <a:ahLst/>
            <a:cxnLst/>
            <a:rect l="l" t="t" r="r" b="b"/>
            <a:pathLst>
              <a:path w="1629409" h="1741804">
                <a:moveTo>
                  <a:pt x="171450" y="1251372"/>
                </a:moveTo>
                <a:lnTo>
                  <a:pt x="149061" y="1210186"/>
                </a:lnTo>
                <a:lnTo>
                  <a:pt x="129293" y="1167416"/>
                </a:lnTo>
                <a:lnTo>
                  <a:pt x="111799" y="1123280"/>
                </a:lnTo>
                <a:lnTo>
                  <a:pt x="96237" y="1077993"/>
                </a:lnTo>
                <a:lnTo>
                  <a:pt x="82263" y="1031771"/>
                </a:lnTo>
                <a:lnTo>
                  <a:pt x="69532" y="984830"/>
                </a:lnTo>
                <a:lnTo>
                  <a:pt x="57701" y="937387"/>
                </a:lnTo>
                <a:lnTo>
                  <a:pt x="46425" y="889657"/>
                </a:lnTo>
                <a:lnTo>
                  <a:pt x="35361" y="841856"/>
                </a:lnTo>
                <a:lnTo>
                  <a:pt x="24165" y="794201"/>
                </a:lnTo>
                <a:lnTo>
                  <a:pt x="12492" y="746907"/>
                </a:lnTo>
                <a:lnTo>
                  <a:pt x="0" y="700192"/>
                </a:lnTo>
                <a:lnTo>
                  <a:pt x="7796" y="632641"/>
                </a:lnTo>
                <a:lnTo>
                  <a:pt x="15804" y="582693"/>
                </a:lnTo>
                <a:lnTo>
                  <a:pt x="25717" y="543188"/>
                </a:lnTo>
                <a:lnTo>
                  <a:pt x="39228" y="506963"/>
                </a:lnTo>
                <a:lnTo>
                  <a:pt x="58031" y="466858"/>
                </a:lnTo>
                <a:lnTo>
                  <a:pt x="83820" y="415712"/>
                </a:lnTo>
                <a:lnTo>
                  <a:pt x="124638" y="395868"/>
                </a:lnTo>
                <a:lnTo>
                  <a:pt x="161766" y="374119"/>
                </a:lnTo>
                <a:lnTo>
                  <a:pt x="198655" y="352847"/>
                </a:lnTo>
                <a:lnTo>
                  <a:pt x="238759" y="334432"/>
                </a:lnTo>
                <a:lnTo>
                  <a:pt x="294836" y="341695"/>
                </a:lnTo>
                <a:lnTo>
                  <a:pt x="337545" y="349273"/>
                </a:lnTo>
                <a:lnTo>
                  <a:pt x="368758" y="355591"/>
                </a:lnTo>
                <a:lnTo>
                  <a:pt x="390347" y="359076"/>
                </a:lnTo>
                <a:lnTo>
                  <a:pt x="417907" y="313188"/>
                </a:lnTo>
                <a:lnTo>
                  <a:pt x="419458" y="278887"/>
                </a:lnTo>
                <a:lnTo>
                  <a:pt x="422618" y="232307"/>
                </a:lnTo>
                <a:lnTo>
                  <a:pt x="429259" y="171872"/>
                </a:lnTo>
                <a:lnTo>
                  <a:pt x="431998" y="155878"/>
                </a:lnTo>
                <a:lnTo>
                  <a:pt x="435927" y="140122"/>
                </a:lnTo>
                <a:lnTo>
                  <a:pt x="440332" y="124366"/>
                </a:lnTo>
                <a:lnTo>
                  <a:pt x="444500" y="108372"/>
                </a:lnTo>
                <a:lnTo>
                  <a:pt x="477408" y="82667"/>
                </a:lnTo>
                <a:lnTo>
                  <a:pt x="491662" y="70983"/>
                </a:lnTo>
                <a:lnTo>
                  <a:pt x="500004" y="66309"/>
                </a:lnTo>
                <a:lnTo>
                  <a:pt x="549909" y="49952"/>
                </a:lnTo>
                <a:lnTo>
                  <a:pt x="613568" y="24234"/>
                </a:lnTo>
                <a:lnTo>
                  <a:pt x="651509" y="8042"/>
                </a:lnTo>
                <a:lnTo>
                  <a:pt x="697130" y="8630"/>
                </a:lnTo>
                <a:lnTo>
                  <a:pt x="744793" y="5131"/>
                </a:lnTo>
                <a:lnTo>
                  <a:pt x="792968" y="1077"/>
                </a:lnTo>
                <a:lnTo>
                  <a:pt x="840121" y="0"/>
                </a:lnTo>
                <a:lnTo>
                  <a:pt x="884719" y="5431"/>
                </a:lnTo>
                <a:lnTo>
                  <a:pt x="925230" y="20905"/>
                </a:lnTo>
                <a:lnTo>
                  <a:pt x="960120" y="49952"/>
                </a:lnTo>
                <a:lnTo>
                  <a:pt x="988714" y="102399"/>
                </a:lnTo>
                <a:lnTo>
                  <a:pt x="1010761" y="169490"/>
                </a:lnTo>
                <a:lnTo>
                  <a:pt x="1024949" y="227295"/>
                </a:lnTo>
                <a:lnTo>
                  <a:pt x="1029970" y="251882"/>
                </a:lnTo>
                <a:lnTo>
                  <a:pt x="1077714" y="238983"/>
                </a:lnTo>
                <a:lnTo>
                  <a:pt x="1124267" y="223942"/>
                </a:lnTo>
                <a:lnTo>
                  <a:pt x="1170344" y="207948"/>
                </a:lnTo>
                <a:lnTo>
                  <a:pt x="1216659" y="192192"/>
                </a:lnTo>
                <a:lnTo>
                  <a:pt x="1258862" y="193491"/>
                </a:lnTo>
                <a:lnTo>
                  <a:pt x="1306552" y="193724"/>
                </a:lnTo>
                <a:lnTo>
                  <a:pt x="1357285" y="195557"/>
                </a:lnTo>
                <a:lnTo>
                  <a:pt x="1408618" y="201656"/>
                </a:lnTo>
                <a:lnTo>
                  <a:pt x="1458108" y="214685"/>
                </a:lnTo>
                <a:lnTo>
                  <a:pt x="1503309" y="237312"/>
                </a:lnTo>
                <a:lnTo>
                  <a:pt x="1541779" y="272202"/>
                </a:lnTo>
                <a:lnTo>
                  <a:pt x="1568588" y="313318"/>
                </a:lnTo>
                <a:lnTo>
                  <a:pt x="1586706" y="359197"/>
                </a:lnTo>
                <a:lnTo>
                  <a:pt x="1599822" y="407933"/>
                </a:lnTo>
                <a:lnTo>
                  <a:pt x="1611629" y="457622"/>
                </a:lnTo>
                <a:lnTo>
                  <a:pt x="1616551" y="475322"/>
                </a:lnTo>
                <a:lnTo>
                  <a:pt x="1622424" y="494452"/>
                </a:lnTo>
                <a:lnTo>
                  <a:pt x="1627346" y="509771"/>
                </a:lnTo>
                <a:lnTo>
                  <a:pt x="1629409" y="516042"/>
                </a:lnTo>
                <a:lnTo>
                  <a:pt x="1609506" y="569858"/>
                </a:lnTo>
                <a:lnTo>
                  <a:pt x="1583531" y="610339"/>
                </a:lnTo>
                <a:lnTo>
                  <a:pt x="1550650" y="644629"/>
                </a:lnTo>
                <a:lnTo>
                  <a:pt x="1510029" y="679872"/>
                </a:lnTo>
                <a:lnTo>
                  <a:pt x="1532571" y="724544"/>
                </a:lnTo>
                <a:lnTo>
                  <a:pt x="1553358" y="769460"/>
                </a:lnTo>
                <a:lnTo>
                  <a:pt x="1572345" y="814866"/>
                </a:lnTo>
                <a:lnTo>
                  <a:pt x="1589488" y="861004"/>
                </a:lnTo>
                <a:lnTo>
                  <a:pt x="1604743" y="908120"/>
                </a:lnTo>
                <a:lnTo>
                  <a:pt x="1618065" y="956458"/>
                </a:lnTo>
                <a:lnTo>
                  <a:pt x="1629409" y="1006262"/>
                </a:lnTo>
                <a:lnTo>
                  <a:pt x="1619827" y="1063745"/>
                </a:lnTo>
                <a:lnTo>
                  <a:pt x="1607801" y="1112342"/>
                </a:lnTo>
                <a:lnTo>
                  <a:pt x="1592287" y="1154052"/>
                </a:lnTo>
                <a:lnTo>
                  <a:pt x="1572241" y="1190874"/>
                </a:lnTo>
                <a:lnTo>
                  <a:pt x="1546619" y="1224809"/>
                </a:lnTo>
                <a:lnTo>
                  <a:pt x="1514376" y="1257855"/>
                </a:lnTo>
                <a:lnTo>
                  <a:pt x="1474470" y="1292012"/>
                </a:lnTo>
                <a:lnTo>
                  <a:pt x="1422866" y="1304593"/>
                </a:lnTo>
                <a:lnTo>
                  <a:pt x="1404781" y="1303742"/>
                </a:lnTo>
                <a:lnTo>
                  <a:pt x="1391012" y="1300446"/>
                </a:lnTo>
                <a:lnTo>
                  <a:pt x="1380937" y="1296445"/>
                </a:lnTo>
                <a:lnTo>
                  <a:pt x="1373932" y="1293478"/>
                </a:lnTo>
                <a:lnTo>
                  <a:pt x="1369377" y="1293282"/>
                </a:lnTo>
                <a:lnTo>
                  <a:pt x="1366649" y="1297595"/>
                </a:lnTo>
                <a:lnTo>
                  <a:pt x="1365126" y="1308157"/>
                </a:lnTo>
                <a:lnTo>
                  <a:pt x="1364187" y="1326705"/>
                </a:lnTo>
                <a:lnTo>
                  <a:pt x="1363208" y="1354978"/>
                </a:lnTo>
                <a:lnTo>
                  <a:pt x="1361569" y="1394715"/>
                </a:lnTo>
                <a:lnTo>
                  <a:pt x="1358647" y="1447653"/>
                </a:lnTo>
                <a:lnTo>
                  <a:pt x="1353820" y="1515532"/>
                </a:lnTo>
                <a:lnTo>
                  <a:pt x="1323434" y="1557377"/>
                </a:lnTo>
                <a:lnTo>
                  <a:pt x="1287685" y="1587404"/>
                </a:lnTo>
                <a:lnTo>
                  <a:pt x="1247775" y="1609035"/>
                </a:lnTo>
                <a:lnTo>
                  <a:pt x="1204900" y="1625692"/>
                </a:lnTo>
                <a:lnTo>
                  <a:pt x="1160262" y="1640797"/>
                </a:lnTo>
                <a:lnTo>
                  <a:pt x="1115059" y="1657772"/>
                </a:lnTo>
                <a:lnTo>
                  <a:pt x="1069498" y="1641559"/>
                </a:lnTo>
                <a:lnTo>
                  <a:pt x="1035367" y="1626180"/>
                </a:lnTo>
                <a:lnTo>
                  <a:pt x="1006475" y="1601515"/>
                </a:lnTo>
                <a:lnTo>
                  <a:pt x="976629" y="1557442"/>
                </a:lnTo>
                <a:lnTo>
                  <a:pt x="934242" y="1528211"/>
                </a:lnTo>
                <a:lnTo>
                  <a:pt x="910325" y="1525072"/>
                </a:lnTo>
                <a:lnTo>
                  <a:pt x="897442" y="1544549"/>
                </a:lnTo>
                <a:lnTo>
                  <a:pt x="888156" y="1583167"/>
                </a:lnTo>
                <a:lnTo>
                  <a:pt x="875029" y="1637452"/>
                </a:lnTo>
                <a:lnTo>
                  <a:pt x="828886" y="1675769"/>
                </a:lnTo>
                <a:lnTo>
                  <a:pt x="802640" y="1698882"/>
                </a:lnTo>
                <a:lnTo>
                  <a:pt x="787400" y="1711905"/>
                </a:lnTo>
                <a:lnTo>
                  <a:pt x="774276" y="1719955"/>
                </a:lnTo>
                <a:lnTo>
                  <a:pt x="754380" y="1728145"/>
                </a:lnTo>
                <a:lnTo>
                  <a:pt x="718820" y="1741592"/>
                </a:lnTo>
                <a:lnTo>
                  <a:pt x="684103" y="1738452"/>
                </a:lnTo>
                <a:lnTo>
                  <a:pt x="635243" y="1735069"/>
                </a:lnTo>
                <a:lnTo>
                  <a:pt x="579739" y="1729064"/>
                </a:lnTo>
                <a:lnTo>
                  <a:pt x="525089" y="1718061"/>
                </a:lnTo>
                <a:lnTo>
                  <a:pt x="478789" y="1699682"/>
                </a:lnTo>
                <a:lnTo>
                  <a:pt x="445391" y="1674757"/>
                </a:lnTo>
                <a:lnTo>
                  <a:pt x="413837" y="1643385"/>
                </a:lnTo>
                <a:lnTo>
                  <a:pt x="384218" y="1606664"/>
                </a:lnTo>
                <a:lnTo>
                  <a:pt x="356626" y="1565692"/>
                </a:lnTo>
                <a:lnTo>
                  <a:pt x="331152" y="1521564"/>
                </a:lnTo>
                <a:lnTo>
                  <a:pt x="307888" y="1475379"/>
                </a:lnTo>
                <a:lnTo>
                  <a:pt x="286926" y="1428234"/>
                </a:lnTo>
                <a:lnTo>
                  <a:pt x="268356" y="1381227"/>
                </a:lnTo>
                <a:lnTo>
                  <a:pt x="252270" y="1335453"/>
                </a:lnTo>
                <a:lnTo>
                  <a:pt x="238759" y="1292012"/>
                </a:lnTo>
                <a:lnTo>
                  <a:pt x="228778" y="1275303"/>
                </a:lnTo>
                <a:lnTo>
                  <a:pt x="211296" y="1265977"/>
                </a:lnTo>
                <a:lnTo>
                  <a:pt x="190718" y="1259508"/>
                </a:lnTo>
                <a:lnTo>
                  <a:pt x="171450" y="1251372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67269" y="2640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96680" y="441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36490" y="3493770"/>
            <a:ext cx="961390" cy="148590"/>
          </a:xfrm>
          <a:custGeom>
            <a:avLst/>
            <a:gdLst/>
            <a:ahLst/>
            <a:cxnLst/>
            <a:rect l="l" t="t" r="r" b="b"/>
            <a:pathLst>
              <a:path w="961389" h="148589">
                <a:moveTo>
                  <a:pt x="0" y="148589"/>
                </a:moveTo>
                <a:lnTo>
                  <a:pt x="961389" y="0"/>
                </a:lnTo>
              </a:path>
            </a:pathLst>
          </a:custGeom>
          <a:ln w="36659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51829" y="3568700"/>
            <a:ext cx="146050" cy="370840"/>
          </a:xfrm>
          <a:custGeom>
            <a:avLst/>
            <a:gdLst/>
            <a:ahLst/>
            <a:cxnLst/>
            <a:rect l="l" t="t" r="r" b="b"/>
            <a:pathLst>
              <a:path w="146050" h="370839">
                <a:moveTo>
                  <a:pt x="0" y="370839"/>
                </a:moveTo>
                <a:lnTo>
                  <a:pt x="146050" y="0"/>
                </a:lnTo>
              </a:path>
            </a:pathLst>
          </a:custGeom>
          <a:ln w="36659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8170" y="3197860"/>
            <a:ext cx="219710" cy="295910"/>
          </a:xfrm>
          <a:custGeom>
            <a:avLst/>
            <a:gdLst/>
            <a:ahLst/>
            <a:cxnLst/>
            <a:rect l="l" t="t" r="r" b="b"/>
            <a:pathLst>
              <a:path w="219710" h="295910">
                <a:moveTo>
                  <a:pt x="0" y="0"/>
                </a:moveTo>
                <a:lnTo>
                  <a:pt x="219709" y="295910"/>
                </a:lnTo>
              </a:path>
            </a:pathLst>
          </a:custGeom>
          <a:ln w="36659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97879" y="3346450"/>
            <a:ext cx="1568450" cy="147320"/>
          </a:xfrm>
          <a:custGeom>
            <a:avLst/>
            <a:gdLst/>
            <a:ahLst/>
            <a:cxnLst/>
            <a:rect l="l" t="t" r="r" b="b"/>
            <a:pathLst>
              <a:path w="1568450" h="147320">
                <a:moveTo>
                  <a:pt x="1568450" y="0"/>
                </a:moveTo>
                <a:lnTo>
                  <a:pt x="0" y="14732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21909" y="3162300"/>
            <a:ext cx="46735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009900"/>
                </a:solidFill>
                <a:latin typeface="Times New Roman"/>
                <a:cs typeface="Times New Roman"/>
              </a:rPr>
              <a:t>a(</a:t>
            </a:r>
            <a:r>
              <a:rPr sz="2400" i="1" spc="10" dirty="0">
                <a:solidFill>
                  <a:srgbClr val="0099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0099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44969" y="3714750"/>
            <a:ext cx="4660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b(i)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97879" y="2973070"/>
            <a:ext cx="2075180" cy="520700"/>
          </a:xfrm>
          <a:custGeom>
            <a:avLst/>
            <a:gdLst/>
            <a:ahLst/>
            <a:cxnLst/>
            <a:rect l="l" t="t" r="r" b="b"/>
            <a:pathLst>
              <a:path w="2075179" h="520700">
                <a:moveTo>
                  <a:pt x="2075179" y="0"/>
                </a:moveTo>
                <a:lnTo>
                  <a:pt x="0" y="52070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97879" y="3341370"/>
            <a:ext cx="2890520" cy="152400"/>
          </a:xfrm>
          <a:custGeom>
            <a:avLst/>
            <a:gdLst/>
            <a:ahLst/>
            <a:cxnLst/>
            <a:rect l="l" t="t" r="r" b="b"/>
            <a:pathLst>
              <a:path w="2890520" h="152400">
                <a:moveTo>
                  <a:pt x="2890520" y="0"/>
                </a:moveTo>
                <a:lnTo>
                  <a:pt x="0" y="15240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97879" y="3493770"/>
            <a:ext cx="2150110" cy="514350"/>
          </a:xfrm>
          <a:custGeom>
            <a:avLst/>
            <a:gdLst/>
            <a:ahLst/>
            <a:cxnLst/>
            <a:rect l="l" t="t" r="r" b="b"/>
            <a:pathLst>
              <a:path w="2150109" h="514350">
                <a:moveTo>
                  <a:pt x="2150110" y="514349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00" y="2533650"/>
            <a:ext cx="3778250" cy="116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6769" y="4215129"/>
            <a:ext cx="1330959" cy="280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96940" y="3053079"/>
            <a:ext cx="11048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97879" y="349377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36830" y="0"/>
                </a:moveTo>
                <a:lnTo>
                  <a:pt x="22502" y="2897"/>
                </a:lnTo>
                <a:lnTo>
                  <a:pt x="10794" y="10794"/>
                </a:lnTo>
                <a:lnTo>
                  <a:pt x="2897" y="22502"/>
                </a:lnTo>
                <a:lnTo>
                  <a:pt x="0" y="36829"/>
                </a:lnTo>
                <a:lnTo>
                  <a:pt x="2897" y="51692"/>
                </a:lnTo>
                <a:lnTo>
                  <a:pt x="10795" y="63341"/>
                </a:lnTo>
                <a:lnTo>
                  <a:pt x="22502" y="70941"/>
                </a:lnTo>
                <a:lnTo>
                  <a:pt x="36830" y="73659"/>
                </a:lnTo>
                <a:lnTo>
                  <a:pt x="51692" y="70941"/>
                </a:lnTo>
                <a:lnTo>
                  <a:pt x="63341" y="63341"/>
                </a:lnTo>
                <a:lnTo>
                  <a:pt x="70941" y="51692"/>
                </a:lnTo>
                <a:lnTo>
                  <a:pt x="73660" y="36829"/>
                </a:lnTo>
                <a:lnTo>
                  <a:pt x="70941" y="22502"/>
                </a:lnTo>
                <a:lnTo>
                  <a:pt x="63341" y="10794"/>
                </a:lnTo>
                <a:lnTo>
                  <a:pt x="51692" y="2897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97879" y="349377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36829"/>
                </a:moveTo>
                <a:lnTo>
                  <a:pt x="2897" y="22502"/>
                </a:lnTo>
                <a:lnTo>
                  <a:pt x="10794" y="10794"/>
                </a:lnTo>
                <a:lnTo>
                  <a:pt x="22502" y="2897"/>
                </a:lnTo>
                <a:lnTo>
                  <a:pt x="36830" y="0"/>
                </a:lnTo>
                <a:lnTo>
                  <a:pt x="51692" y="2897"/>
                </a:lnTo>
                <a:lnTo>
                  <a:pt x="63341" y="10794"/>
                </a:lnTo>
                <a:lnTo>
                  <a:pt x="70941" y="22502"/>
                </a:lnTo>
                <a:lnTo>
                  <a:pt x="73660" y="36829"/>
                </a:lnTo>
                <a:lnTo>
                  <a:pt x="70941" y="51692"/>
                </a:lnTo>
                <a:lnTo>
                  <a:pt x="63341" y="63341"/>
                </a:lnTo>
                <a:lnTo>
                  <a:pt x="51692" y="70941"/>
                </a:lnTo>
                <a:lnTo>
                  <a:pt x="36830" y="73659"/>
                </a:lnTo>
                <a:lnTo>
                  <a:pt x="22502" y="70941"/>
                </a:lnTo>
                <a:lnTo>
                  <a:pt x="10795" y="63341"/>
                </a:lnTo>
                <a:lnTo>
                  <a:pt x="2897" y="51692"/>
                </a:lnTo>
                <a:lnTo>
                  <a:pt x="0" y="3682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97879" y="3567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72809" y="3493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76900" y="319786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36829" y="0"/>
                </a:moveTo>
                <a:lnTo>
                  <a:pt x="22502" y="2897"/>
                </a:lnTo>
                <a:lnTo>
                  <a:pt x="10794" y="10795"/>
                </a:lnTo>
                <a:lnTo>
                  <a:pt x="2897" y="22502"/>
                </a:lnTo>
                <a:lnTo>
                  <a:pt x="0" y="36829"/>
                </a:lnTo>
                <a:lnTo>
                  <a:pt x="2897" y="51692"/>
                </a:lnTo>
                <a:lnTo>
                  <a:pt x="10795" y="63341"/>
                </a:lnTo>
                <a:lnTo>
                  <a:pt x="22502" y="70941"/>
                </a:lnTo>
                <a:lnTo>
                  <a:pt x="36829" y="73660"/>
                </a:lnTo>
                <a:lnTo>
                  <a:pt x="51692" y="70941"/>
                </a:lnTo>
                <a:lnTo>
                  <a:pt x="63341" y="63341"/>
                </a:lnTo>
                <a:lnTo>
                  <a:pt x="70941" y="51692"/>
                </a:lnTo>
                <a:lnTo>
                  <a:pt x="73660" y="36829"/>
                </a:lnTo>
                <a:lnTo>
                  <a:pt x="70941" y="22502"/>
                </a:lnTo>
                <a:lnTo>
                  <a:pt x="63341" y="10794"/>
                </a:lnTo>
                <a:lnTo>
                  <a:pt x="51692" y="2897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76900" y="319786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36829"/>
                </a:moveTo>
                <a:lnTo>
                  <a:pt x="2897" y="22502"/>
                </a:lnTo>
                <a:lnTo>
                  <a:pt x="10794" y="10795"/>
                </a:lnTo>
                <a:lnTo>
                  <a:pt x="22502" y="2897"/>
                </a:lnTo>
                <a:lnTo>
                  <a:pt x="36829" y="0"/>
                </a:lnTo>
                <a:lnTo>
                  <a:pt x="51692" y="2897"/>
                </a:lnTo>
                <a:lnTo>
                  <a:pt x="63341" y="10794"/>
                </a:lnTo>
                <a:lnTo>
                  <a:pt x="70941" y="22502"/>
                </a:lnTo>
                <a:lnTo>
                  <a:pt x="73660" y="36829"/>
                </a:lnTo>
                <a:lnTo>
                  <a:pt x="70941" y="51692"/>
                </a:lnTo>
                <a:lnTo>
                  <a:pt x="63341" y="63341"/>
                </a:lnTo>
                <a:lnTo>
                  <a:pt x="51692" y="70941"/>
                </a:lnTo>
                <a:lnTo>
                  <a:pt x="36829" y="73660"/>
                </a:lnTo>
                <a:lnTo>
                  <a:pt x="22502" y="70941"/>
                </a:lnTo>
                <a:lnTo>
                  <a:pt x="10795" y="63341"/>
                </a:lnTo>
                <a:lnTo>
                  <a:pt x="2897" y="51692"/>
                </a:lnTo>
                <a:lnTo>
                  <a:pt x="0" y="3682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76900" y="3271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51829" y="3197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66330" y="3338829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59" h="74929">
                <a:moveTo>
                  <a:pt x="36829" y="0"/>
                </a:moveTo>
                <a:lnTo>
                  <a:pt x="22502" y="2897"/>
                </a:lnTo>
                <a:lnTo>
                  <a:pt x="10795" y="10794"/>
                </a:lnTo>
                <a:lnTo>
                  <a:pt x="2897" y="22502"/>
                </a:lnTo>
                <a:lnTo>
                  <a:pt x="0" y="36830"/>
                </a:lnTo>
                <a:lnTo>
                  <a:pt x="2897" y="51891"/>
                </a:lnTo>
                <a:lnTo>
                  <a:pt x="10795" y="63976"/>
                </a:lnTo>
                <a:lnTo>
                  <a:pt x="22502" y="72012"/>
                </a:lnTo>
                <a:lnTo>
                  <a:pt x="36829" y="74930"/>
                </a:lnTo>
                <a:lnTo>
                  <a:pt x="51157" y="72012"/>
                </a:lnTo>
                <a:lnTo>
                  <a:pt x="62865" y="63976"/>
                </a:lnTo>
                <a:lnTo>
                  <a:pt x="70762" y="51891"/>
                </a:lnTo>
                <a:lnTo>
                  <a:pt x="73660" y="36830"/>
                </a:lnTo>
                <a:lnTo>
                  <a:pt x="70762" y="22502"/>
                </a:lnTo>
                <a:lnTo>
                  <a:pt x="62865" y="10795"/>
                </a:lnTo>
                <a:lnTo>
                  <a:pt x="51157" y="2897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66330" y="3338829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59" h="74929">
                <a:moveTo>
                  <a:pt x="0" y="36830"/>
                </a:moveTo>
                <a:lnTo>
                  <a:pt x="2897" y="51891"/>
                </a:lnTo>
                <a:lnTo>
                  <a:pt x="10795" y="63976"/>
                </a:lnTo>
                <a:lnTo>
                  <a:pt x="22502" y="72012"/>
                </a:lnTo>
                <a:lnTo>
                  <a:pt x="36829" y="74930"/>
                </a:lnTo>
                <a:lnTo>
                  <a:pt x="51157" y="72012"/>
                </a:lnTo>
                <a:lnTo>
                  <a:pt x="62865" y="63976"/>
                </a:lnTo>
                <a:lnTo>
                  <a:pt x="70762" y="51891"/>
                </a:lnTo>
                <a:lnTo>
                  <a:pt x="73660" y="36830"/>
                </a:lnTo>
                <a:lnTo>
                  <a:pt x="70762" y="22502"/>
                </a:lnTo>
                <a:lnTo>
                  <a:pt x="62865" y="10795"/>
                </a:lnTo>
                <a:lnTo>
                  <a:pt x="51157" y="2897"/>
                </a:lnTo>
                <a:lnTo>
                  <a:pt x="36829" y="0"/>
                </a:lnTo>
                <a:lnTo>
                  <a:pt x="22502" y="2897"/>
                </a:lnTo>
                <a:lnTo>
                  <a:pt x="10795" y="10794"/>
                </a:lnTo>
                <a:lnTo>
                  <a:pt x="2897" y="22502"/>
                </a:lnTo>
                <a:lnTo>
                  <a:pt x="0" y="3683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66330" y="3338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39990" y="3413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73059" y="393319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36830" y="0"/>
                </a:moveTo>
                <a:lnTo>
                  <a:pt x="22502" y="2718"/>
                </a:lnTo>
                <a:lnTo>
                  <a:pt x="10795" y="10318"/>
                </a:lnTo>
                <a:lnTo>
                  <a:pt x="2897" y="21967"/>
                </a:lnTo>
                <a:lnTo>
                  <a:pt x="0" y="36830"/>
                </a:lnTo>
                <a:lnTo>
                  <a:pt x="2897" y="51157"/>
                </a:lnTo>
                <a:lnTo>
                  <a:pt x="10795" y="62865"/>
                </a:lnTo>
                <a:lnTo>
                  <a:pt x="22502" y="70762"/>
                </a:lnTo>
                <a:lnTo>
                  <a:pt x="36830" y="73660"/>
                </a:lnTo>
                <a:lnTo>
                  <a:pt x="51692" y="70762"/>
                </a:lnTo>
                <a:lnTo>
                  <a:pt x="63341" y="62864"/>
                </a:lnTo>
                <a:lnTo>
                  <a:pt x="70941" y="51157"/>
                </a:lnTo>
                <a:lnTo>
                  <a:pt x="73660" y="36830"/>
                </a:lnTo>
                <a:lnTo>
                  <a:pt x="70941" y="21967"/>
                </a:lnTo>
                <a:lnTo>
                  <a:pt x="63341" y="10318"/>
                </a:lnTo>
                <a:lnTo>
                  <a:pt x="51692" y="2718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73059" y="393319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36830"/>
                </a:moveTo>
                <a:lnTo>
                  <a:pt x="2897" y="51157"/>
                </a:lnTo>
                <a:lnTo>
                  <a:pt x="10795" y="62865"/>
                </a:lnTo>
                <a:lnTo>
                  <a:pt x="22502" y="70762"/>
                </a:lnTo>
                <a:lnTo>
                  <a:pt x="36830" y="73660"/>
                </a:lnTo>
                <a:lnTo>
                  <a:pt x="51692" y="70762"/>
                </a:lnTo>
                <a:lnTo>
                  <a:pt x="63341" y="62864"/>
                </a:lnTo>
                <a:lnTo>
                  <a:pt x="70941" y="51157"/>
                </a:lnTo>
                <a:lnTo>
                  <a:pt x="73660" y="36830"/>
                </a:lnTo>
                <a:lnTo>
                  <a:pt x="70941" y="21967"/>
                </a:lnTo>
                <a:lnTo>
                  <a:pt x="63341" y="10318"/>
                </a:lnTo>
                <a:lnTo>
                  <a:pt x="51692" y="2718"/>
                </a:lnTo>
                <a:lnTo>
                  <a:pt x="36830" y="0"/>
                </a:lnTo>
                <a:lnTo>
                  <a:pt x="22502" y="2718"/>
                </a:lnTo>
                <a:lnTo>
                  <a:pt x="10795" y="10318"/>
                </a:lnTo>
                <a:lnTo>
                  <a:pt x="2897" y="21967"/>
                </a:lnTo>
                <a:lnTo>
                  <a:pt x="0" y="3683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73059" y="3933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47990" y="400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859020" y="4671059"/>
            <a:ext cx="10648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9900"/>
                </a:solidFill>
                <a:latin typeface="Arial"/>
                <a:cs typeface="Arial"/>
              </a:rPr>
              <a:t>Cohersion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97040" y="4657090"/>
            <a:ext cx="112712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Separation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6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0" dirty="0"/>
              <a:t>Internal </a:t>
            </a:r>
            <a:r>
              <a:rPr sz="2400" spc="175" dirty="0"/>
              <a:t>Measures: </a:t>
            </a:r>
            <a:r>
              <a:rPr sz="2400" spc="155" dirty="0"/>
              <a:t>Silhouette</a:t>
            </a:r>
            <a:r>
              <a:rPr sz="2400" spc="114" dirty="0"/>
              <a:t> </a:t>
            </a:r>
            <a:r>
              <a:rPr sz="2400" spc="145" dirty="0"/>
              <a:t>Plot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466850" y="1002030"/>
            <a:ext cx="6200140" cy="5591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6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0" dirty="0"/>
              <a:t>Internal </a:t>
            </a:r>
            <a:r>
              <a:rPr sz="2400" spc="175" dirty="0"/>
              <a:t>Measures: </a:t>
            </a:r>
            <a:r>
              <a:rPr sz="2400" spc="160" dirty="0"/>
              <a:t>Choosing </a:t>
            </a:r>
            <a:r>
              <a:rPr sz="2400" spc="150" dirty="0"/>
              <a:t>k </a:t>
            </a:r>
            <a:r>
              <a:rPr sz="2400" spc="125" dirty="0"/>
              <a:t>with</a:t>
            </a:r>
            <a:r>
              <a:rPr sz="2400" spc="90" dirty="0"/>
              <a:t> </a:t>
            </a:r>
            <a:r>
              <a:rPr sz="2400" spc="155" dirty="0"/>
              <a:t>Silhouette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953260" y="929639"/>
            <a:ext cx="5441949" cy="5928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1920" y="1217930"/>
            <a:ext cx="514350" cy="528320"/>
          </a:xfrm>
          <a:custGeom>
            <a:avLst/>
            <a:gdLst/>
            <a:ahLst/>
            <a:cxnLst/>
            <a:rect l="l" t="t" r="r" b="b"/>
            <a:pathLst>
              <a:path w="514350" h="528319">
                <a:moveTo>
                  <a:pt x="256539" y="0"/>
                </a:moveTo>
                <a:lnTo>
                  <a:pt x="303847" y="4123"/>
                </a:lnTo>
                <a:lnTo>
                  <a:pt x="347976" y="16055"/>
                </a:lnTo>
                <a:lnTo>
                  <a:pt x="388290" y="35136"/>
                </a:lnTo>
                <a:lnTo>
                  <a:pt x="424152" y="60709"/>
                </a:lnTo>
                <a:lnTo>
                  <a:pt x="454923" y="92114"/>
                </a:lnTo>
                <a:lnTo>
                  <a:pt x="479965" y="128693"/>
                </a:lnTo>
                <a:lnTo>
                  <a:pt x="498643" y="169788"/>
                </a:lnTo>
                <a:lnTo>
                  <a:pt x="510317" y="214739"/>
                </a:lnTo>
                <a:lnTo>
                  <a:pt x="514350" y="262890"/>
                </a:lnTo>
                <a:lnTo>
                  <a:pt x="510317" y="311461"/>
                </a:lnTo>
                <a:lnTo>
                  <a:pt x="498643" y="356824"/>
                </a:lnTo>
                <a:lnTo>
                  <a:pt x="479965" y="398309"/>
                </a:lnTo>
                <a:lnTo>
                  <a:pt x="454923" y="435247"/>
                </a:lnTo>
                <a:lnTo>
                  <a:pt x="424152" y="466969"/>
                </a:lnTo>
                <a:lnTo>
                  <a:pt x="388290" y="492807"/>
                </a:lnTo>
                <a:lnTo>
                  <a:pt x="347976" y="512090"/>
                </a:lnTo>
                <a:lnTo>
                  <a:pt x="303847" y="524151"/>
                </a:lnTo>
                <a:lnTo>
                  <a:pt x="256539" y="528320"/>
                </a:lnTo>
                <a:lnTo>
                  <a:pt x="209610" y="524151"/>
                </a:lnTo>
                <a:lnTo>
                  <a:pt x="165775" y="512090"/>
                </a:lnTo>
                <a:lnTo>
                  <a:pt x="125682" y="492807"/>
                </a:lnTo>
                <a:lnTo>
                  <a:pt x="89980" y="466969"/>
                </a:lnTo>
                <a:lnTo>
                  <a:pt x="59315" y="435247"/>
                </a:lnTo>
                <a:lnTo>
                  <a:pt x="34337" y="398309"/>
                </a:lnTo>
                <a:lnTo>
                  <a:pt x="15692" y="356824"/>
                </a:lnTo>
                <a:lnTo>
                  <a:pt x="4031" y="311461"/>
                </a:lnTo>
                <a:lnTo>
                  <a:pt x="0" y="262890"/>
                </a:lnTo>
                <a:lnTo>
                  <a:pt x="4031" y="214739"/>
                </a:lnTo>
                <a:lnTo>
                  <a:pt x="15692" y="169788"/>
                </a:lnTo>
                <a:lnTo>
                  <a:pt x="34337" y="128693"/>
                </a:lnTo>
                <a:lnTo>
                  <a:pt x="59315" y="92114"/>
                </a:lnTo>
                <a:lnTo>
                  <a:pt x="89980" y="60709"/>
                </a:lnTo>
                <a:lnTo>
                  <a:pt x="125682" y="35136"/>
                </a:lnTo>
                <a:lnTo>
                  <a:pt x="165775" y="16055"/>
                </a:lnTo>
                <a:lnTo>
                  <a:pt x="209610" y="4123"/>
                </a:lnTo>
                <a:lnTo>
                  <a:pt x="256539" y="0"/>
                </a:lnTo>
                <a:close/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1920" y="12179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46270" y="1746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400"/>
              </a:lnSpc>
            </a:pPr>
            <a:r>
              <a:rPr spc="130" dirty="0"/>
              <a:t>External </a:t>
            </a:r>
            <a:r>
              <a:rPr spc="165" dirty="0"/>
              <a:t>Measures </a:t>
            </a:r>
            <a:r>
              <a:rPr spc="130" dirty="0"/>
              <a:t>of </a:t>
            </a:r>
            <a:r>
              <a:rPr spc="135" dirty="0"/>
              <a:t>Cluster </a:t>
            </a:r>
            <a:r>
              <a:rPr spc="114" dirty="0"/>
              <a:t>Validity: </a:t>
            </a:r>
            <a:r>
              <a:rPr spc="150" dirty="0"/>
              <a:t>Entropy </a:t>
            </a:r>
            <a:r>
              <a:rPr spc="160" dirty="0"/>
              <a:t>and  </a:t>
            </a:r>
            <a:r>
              <a:rPr spc="135" dirty="0"/>
              <a:t>Purity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219200"/>
            <a:ext cx="775335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209" y="6427470"/>
            <a:ext cx="778002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dirty="0">
                <a:latin typeface="Times New Roman"/>
                <a:cs typeface="Times New Roman"/>
              </a:rPr>
              <a:t>measures: </a:t>
            </a:r>
            <a:r>
              <a:rPr sz="2400" spc="-5" dirty="0">
                <a:latin typeface="Times New Roman"/>
                <a:cs typeface="Times New Roman"/>
              </a:rPr>
              <a:t>Precision, Recall, F-measure, Rand, </a:t>
            </a:r>
            <a:r>
              <a:rPr sz="2400" spc="-20" dirty="0">
                <a:latin typeface="Times New Roman"/>
                <a:cs typeface="Times New Roman"/>
              </a:rPr>
              <a:t>Adj.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Rand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69" y="214629"/>
            <a:ext cx="8228330" cy="470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80" dirty="0">
                <a:latin typeface="Tahoma"/>
                <a:cs typeface="Tahoma"/>
              </a:rPr>
              <a:t>Final </a:t>
            </a:r>
            <a:r>
              <a:rPr sz="2800" b="1" spc="204" dirty="0">
                <a:latin typeface="Tahoma"/>
                <a:cs typeface="Tahoma"/>
              </a:rPr>
              <a:t>Comment </a:t>
            </a:r>
            <a:r>
              <a:rPr sz="2800" b="1" spc="195" dirty="0">
                <a:latin typeface="Tahoma"/>
                <a:cs typeface="Tahoma"/>
              </a:rPr>
              <a:t>on </a:t>
            </a:r>
            <a:r>
              <a:rPr sz="2800" b="1" spc="180" dirty="0">
                <a:latin typeface="Tahoma"/>
                <a:cs typeface="Tahoma"/>
              </a:rPr>
              <a:t>Cluster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155" dirty="0">
                <a:latin typeface="Tahoma"/>
                <a:cs typeface="Tahoma"/>
              </a:rPr>
              <a:t>Validity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431165" marR="5080" indent="-46355">
              <a:lnSpc>
                <a:spcPts val="3190"/>
              </a:lnSpc>
              <a:spcBef>
                <a:spcPts val="1764"/>
              </a:spcBef>
            </a:pPr>
            <a:r>
              <a:rPr sz="2800" spc="-5" dirty="0">
                <a:latin typeface="Arial"/>
                <a:cs typeface="Arial"/>
              </a:rPr>
              <a:t>“The validation of clustering structures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most  </a:t>
            </a:r>
            <a:r>
              <a:rPr sz="2800" spc="-10" dirty="0">
                <a:latin typeface="Arial"/>
                <a:cs typeface="Arial"/>
              </a:rPr>
              <a:t>difficult </a:t>
            </a:r>
            <a:r>
              <a:rPr sz="2800" dirty="0">
                <a:latin typeface="Arial"/>
                <a:cs typeface="Arial"/>
              </a:rPr>
              <a:t>and frustrating part </a:t>
            </a:r>
            <a:r>
              <a:rPr sz="2800" spc="-5" dirty="0">
                <a:latin typeface="Arial"/>
                <a:cs typeface="Arial"/>
              </a:rPr>
              <a:t>of cluster analysis.</a:t>
            </a:r>
            <a:endParaRPr sz="2800" dirty="0">
              <a:latin typeface="Arial"/>
              <a:cs typeface="Arial"/>
            </a:endParaRPr>
          </a:p>
          <a:p>
            <a:pPr marL="431165" marR="76835" indent="-45720">
              <a:lnSpc>
                <a:spcPct val="95100"/>
              </a:lnSpc>
              <a:spcBef>
                <a:spcPts val="1525"/>
              </a:spcBef>
            </a:pPr>
            <a:r>
              <a:rPr sz="2800" spc="-5" dirty="0">
                <a:latin typeface="Arial"/>
                <a:cs typeface="Arial"/>
              </a:rPr>
              <a:t>Without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strong </a:t>
            </a:r>
            <a:r>
              <a:rPr sz="2800" spc="-10" dirty="0">
                <a:latin typeface="Arial"/>
                <a:cs typeface="Arial"/>
              </a:rPr>
              <a:t>effort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this direction, cluster  analysis will remain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black art accessible only </a:t>
            </a:r>
            <a:r>
              <a:rPr sz="2800" dirty="0">
                <a:latin typeface="Arial"/>
                <a:cs typeface="Arial"/>
              </a:rPr>
              <a:t>to  </a:t>
            </a:r>
            <a:r>
              <a:rPr sz="2800" spc="-5" dirty="0">
                <a:latin typeface="Arial"/>
                <a:cs typeface="Arial"/>
              </a:rPr>
              <a:t>those </a:t>
            </a:r>
            <a:r>
              <a:rPr sz="2800" dirty="0">
                <a:latin typeface="Arial"/>
                <a:cs typeface="Arial"/>
              </a:rPr>
              <a:t>true </a:t>
            </a:r>
            <a:r>
              <a:rPr sz="2800" spc="-5" dirty="0">
                <a:latin typeface="Arial"/>
                <a:cs typeface="Arial"/>
              </a:rPr>
              <a:t>believers who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experience and  great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courage.”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Algorithms for Clustering </a:t>
            </a:r>
            <a:r>
              <a:rPr sz="2800" i="1" spc="5" dirty="0">
                <a:latin typeface="Arial"/>
                <a:cs typeface="Arial"/>
              </a:rPr>
              <a:t>Data</a:t>
            </a:r>
            <a:r>
              <a:rPr sz="2800" spc="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Jain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Dubes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15" dirty="0"/>
              <a:t>T</a:t>
            </a:r>
            <a:r>
              <a:rPr sz="3200" spc="250" dirty="0"/>
              <a:t>op</a:t>
            </a:r>
            <a:r>
              <a:rPr sz="3200" spc="114" dirty="0"/>
              <a:t>i</a:t>
            </a:r>
            <a:r>
              <a:rPr sz="3200" spc="204" dirty="0"/>
              <a:t>c</a:t>
            </a:r>
            <a:r>
              <a:rPr sz="3200" spc="254" dirty="0"/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950" y="1187450"/>
            <a:ext cx="4592955" cy="40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6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latin typeface="Arial"/>
                <a:cs typeface="Arial"/>
              </a:rPr>
              <a:t>Types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40" dirty="0">
                <a:solidFill>
                  <a:srgbClr val="B1B1B1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of</a:t>
            </a:r>
            <a:r>
              <a:rPr sz="2800" spc="-2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ts val="3040"/>
              </a:lnSpc>
              <a:spcBef>
                <a:spcPts val="75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r>
              <a:rPr sz="2800" spc="-12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B1B1B1"/>
                </a:solidFill>
                <a:latin typeface="Arial"/>
                <a:cs typeface="Arial"/>
              </a:rPr>
              <a:t>Algorithms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26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K-Means</a:t>
            </a:r>
            <a:r>
              <a:rPr sz="2800" spc="-7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12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Hierarchical</a:t>
            </a:r>
            <a:r>
              <a:rPr sz="2800" spc="-3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607060" lvl="1" indent="-228600">
              <a:lnSpc>
                <a:spcPts val="4580"/>
              </a:lnSpc>
              <a:buClr>
                <a:srgbClr val="0B7A9B"/>
              </a:buClr>
              <a:buSzPct val="150000"/>
              <a:buFont typeface="Arial Narrow"/>
              <a:buChar char="-"/>
              <a:tabLst>
                <a:tab pos="60706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Density-based</a:t>
            </a:r>
            <a:r>
              <a:rPr sz="2800" spc="-5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470"/>
              </a:spcBef>
              <a:buClr>
                <a:srgbClr val="0B7A9B"/>
              </a:buClr>
              <a:buSzPct val="150000"/>
              <a:buFont typeface="Arial Narrow"/>
              <a:buChar char="•"/>
              <a:tabLst>
                <a:tab pos="287020" algn="l"/>
              </a:tabLst>
            </a:pPr>
            <a:r>
              <a:rPr sz="2800" spc="-5" dirty="0">
                <a:solidFill>
                  <a:srgbClr val="B1B1B1"/>
                </a:solidFill>
                <a:latin typeface="Arial"/>
                <a:cs typeface="Arial"/>
              </a:rPr>
              <a:t>Cluster</a:t>
            </a:r>
            <a:r>
              <a:rPr sz="2800" spc="-30" dirty="0">
                <a:solidFill>
                  <a:srgbClr val="B1B1B1"/>
                </a:solidFill>
                <a:latin typeface="Arial"/>
                <a:cs typeface="Arial"/>
              </a:rPr>
              <a:t> Validation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3902</Words>
  <Application>Microsoft Macintosh PowerPoint</Application>
  <PresentationFormat>On-screen Show (4:3)</PresentationFormat>
  <Paragraphs>1309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3" baseType="lpstr">
      <vt:lpstr>Arial</vt:lpstr>
      <vt:lpstr>Arial Narrow</vt:lpstr>
      <vt:lpstr>Calibri</vt:lpstr>
      <vt:lpstr>Lucida Sans</vt:lpstr>
      <vt:lpstr>Lucida Sans Unicode</vt:lpstr>
      <vt:lpstr>Symbol</vt:lpstr>
      <vt:lpstr>Tahoma</vt:lpstr>
      <vt:lpstr>Times New Roman</vt:lpstr>
      <vt:lpstr>Office Theme</vt:lpstr>
      <vt:lpstr>PowerPoint Presentation</vt:lpstr>
      <vt:lpstr>Topics</vt:lpstr>
      <vt:lpstr>What is Cluster Analysis?</vt:lpstr>
      <vt:lpstr>Applications of Cluster Analysis</vt:lpstr>
      <vt:lpstr>What is not Cluster Analysis?</vt:lpstr>
      <vt:lpstr>PowerPoint Presentation</vt:lpstr>
      <vt:lpstr>Notion of a Cluster can be Ambiguous</vt:lpstr>
      <vt:lpstr>Notion of a Cluster can be Ambiguous</vt:lpstr>
      <vt:lpstr>Topics</vt:lpstr>
      <vt:lpstr>Types of Clusterings</vt:lpstr>
      <vt:lpstr>Partitional Clustering</vt:lpstr>
      <vt:lpstr>Hierarchical Clustering</vt:lpstr>
      <vt:lpstr>Other Distinctions Between Sets of Clusters</vt:lpstr>
      <vt:lpstr>Topics</vt:lpstr>
      <vt:lpstr>Types of Clusters</vt:lpstr>
      <vt:lpstr>Center-based Clusters</vt:lpstr>
      <vt:lpstr>Contiguous and Density-based Clusters</vt:lpstr>
      <vt:lpstr>Conceptual Clusters</vt:lpstr>
      <vt:lpstr>Topics</vt:lpstr>
      <vt:lpstr>PowerPoint Presentation</vt:lpstr>
      <vt:lpstr>Objective Functions</vt:lpstr>
      <vt:lpstr>Topics</vt:lpstr>
      <vt:lpstr>K-means Clustering</vt:lpstr>
      <vt:lpstr>K-means Clustering –  Details</vt:lpstr>
      <vt:lpstr>K-Means Example</vt:lpstr>
      <vt:lpstr>Problems with Selecting Initial Points</vt:lpstr>
      <vt:lpstr>Importance of Choosing Initial Centroids …</vt:lpstr>
      <vt:lpstr>PowerPoint Presentation</vt:lpstr>
      <vt:lpstr>Evaluating K-means Clusters</vt:lpstr>
      <vt:lpstr>Pre-processing and Post-processing</vt:lpstr>
      <vt:lpstr>Bisecting K-means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Topics</vt:lpstr>
      <vt:lpstr>Hierarchical Clustering</vt:lpstr>
      <vt:lpstr>Strengths of Hierarchical Clustering</vt:lpstr>
      <vt:lpstr>Hierarchical Clustering</vt:lpstr>
      <vt:lpstr>Agglomerative Clustering Algorithm</vt:lpstr>
      <vt:lpstr>Starting Situation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Single Link</vt:lpstr>
      <vt:lpstr>Complete Link</vt:lpstr>
      <vt:lpstr>Average Link</vt:lpstr>
      <vt:lpstr>Cluster Similarity: Ward’s Method</vt:lpstr>
      <vt:lpstr>Hierarchical Clustering: Complexity</vt:lpstr>
      <vt:lpstr>Hierarchical Clustering: Limitations</vt:lpstr>
      <vt:lpstr>Topics</vt:lpstr>
      <vt:lpstr>DBSCAN</vt:lpstr>
      <vt:lpstr>DBSCAN</vt:lpstr>
      <vt:lpstr>DBSCAN Algorithm</vt:lpstr>
      <vt:lpstr>DBSCAN: Core, Border and Noise Points</vt:lpstr>
      <vt:lpstr>DBSCAN: Determine Clusters</vt:lpstr>
      <vt:lpstr>When DBSCAN Does NOT Work Well</vt:lpstr>
      <vt:lpstr>DBSCAN: Determining EPS and MinPts</vt:lpstr>
      <vt:lpstr>Some Other Clustering Algorithms</vt:lpstr>
      <vt:lpstr>Topics</vt:lpstr>
      <vt:lpstr>Cluster Validity</vt:lpstr>
      <vt:lpstr>Clusters found in Random Data (Overfitting)</vt:lpstr>
      <vt:lpstr>Different Aspects of Cluster Validation</vt:lpstr>
      <vt:lpstr>Measures of Cluster Validity</vt:lpstr>
      <vt:lpstr>PowerPoint Presentation</vt:lpstr>
      <vt:lpstr>Measuring Cluster Validity Via Correlation</vt:lpstr>
      <vt:lpstr>Using Similarity Matrix for Cluster Validation</vt:lpstr>
      <vt:lpstr>Using Similarity Matrix for Cluster Validation</vt:lpstr>
      <vt:lpstr>Internal Measures: SSE</vt:lpstr>
      <vt:lpstr>PowerPoint Presentation</vt:lpstr>
      <vt:lpstr>PowerPoint Presentation</vt:lpstr>
      <vt:lpstr>Internal Measures: Cohesion and Separation</vt:lpstr>
      <vt:lpstr>Internal Measures: Silhouette Coefficient</vt:lpstr>
      <vt:lpstr>Internal Measures: Silhouette Plot</vt:lpstr>
      <vt:lpstr>Internal Measures: Choosing k with Silhouette</vt:lpstr>
      <vt:lpstr>External Measures of Cluster Validity: Entropy and  Purity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Computations</dc:creator>
  <cp:lastModifiedBy>An Mai</cp:lastModifiedBy>
  <cp:revision>2</cp:revision>
  <dcterms:created xsi:type="dcterms:W3CDTF">2017-05-14T15:06:03Z</dcterms:created>
  <dcterms:modified xsi:type="dcterms:W3CDTF">2017-05-31T00:03:57Z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2014-11-26T00:00:00Z</vt:filetime>
  </property>
  <property fmtid="{D5CDD505-2E9C-101B-9397-08002B2CF9AE}" pid="3" name="Creator">
    <vt:lpwstr>Impress</vt:lpwstr>
  </property>
  <property fmtid="{D5CDD505-2E9C-101B-9397-08002B2CF9AE}" pid="4" name="LastSaved">
    <vt:filetime>2017-05-14T00:00:00Z</vt:filetime>
  </property>
</Properties>
</file>