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64" autoAdjust="0"/>
    <p:restoredTop sz="94660"/>
  </p:normalViewPr>
  <p:slideViewPr>
    <p:cSldViewPr>
      <p:cViewPr varScale="1">
        <p:scale>
          <a:sx n="111" d="100"/>
          <a:sy n="111" d="100"/>
        </p:scale>
        <p:origin x="-199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C378C-2FED-4EE5-9EE1-B97D2302154D}" type="datetimeFigureOut">
              <a:rPr lang="ko-KR" altLang="en-US" smtClean="0"/>
              <a:t>2013-02-07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D7761-C201-4582-9471-497A989C08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69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C378C-2FED-4EE5-9EE1-B97D2302154D}" type="datetimeFigureOut">
              <a:rPr lang="ko-KR" altLang="en-US" smtClean="0"/>
              <a:t>2013-02-07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D7761-C201-4582-9471-497A989C08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210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C378C-2FED-4EE5-9EE1-B97D2302154D}" type="datetimeFigureOut">
              <a:rPr lang="ko-KR" altLang="en-US" smtClean="0"/>
              <a:t>2013-02-07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D7761-C201-4582-9471-497A989C08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537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C378C-2FED-4EE5-9EE1-B97D2302154D}" type="datetimeFigureOut">
              <a:rPr lang="ko-KR" altLang="en-US" smtClean="0"/>
              <a:t>2013-02-07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D7761-C201-4582-9471-497A989C08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1672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C378C-2FED-4EE5-9EE1-B97D2302154D}" type="datetimeFigureOut">
              <a:rPr lang="ko-KR" altLang="en-US" smtClean="0"/>
              <a:t>2013-02-07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D7761-C201-4582-9471-497A989C08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122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C378C-2FED-4EE5-9EE1-B97D2302154D}" type="datetimeFigureOut">
              <a:rPr lang="ko-KR" altLang="en-US" smtClean="0"/>
              <a:t>2013-02-07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D7761-C201-4582-9471-497A989C08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048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C378C-2FED-4EE5-9EE1-B97D2302154D}" type="datetimeFigureOut">
              <a:rPr lang="ko-KR" altLang="en-US" smtClean="0"/>
              <a:t>2013-02-07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D7761-C201-4582-9471-497A989C08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5620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C378C-2FED-4EE5-9EE1-B97D2302154D}" type="datetimeFigureOut">
              <a:rPr lang="ko-KR" altLang="en-US" smtClean="0"/>
              <a:t>2013-02-07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D7761-C201-4582-9471-497A989C08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574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C378C-2FED-4EE5-9EE1-B97D2302154D}" type="datetimeFigureOut">
              <a:rPr lang="ko-KR" altLang="en-US" smtClean="0"/>
              <a:t>2013-02-07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D7761-C201-4582-9471-497A989C08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060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C378C-2FED-4EE5-9EE1-B97D2302154D}" type="datetimeFigureOut">
              <a:rPr lang="ko-KR" altLang="en-US" smtClean="0"/>
              <a:t>2013-02-07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D7761-C201-4582-9471-497A989C08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4339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C378C-2FED-4EE5-9EE1-B97D2302154D}" type="datetimeFigureOut">
              <a:rPr lang="ko-KR" altLang="en-US" smtClean="0"/>
              <a:t>2013-02-07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D7761-C201-4582-9471-497A989C08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696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C378C-2FED-4EE5-9EE1-B97D2302154D}" type="datetimeFigureOut">
              <a:rPr lang="ko-KR" altLang="en-US" smtClean="0"/>
              <a:t>2013-02-07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D7761-C201-4582-9471-497A989C08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685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1444714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3000" b="1" dirty="0" smtClean="0"/>
              <a:t>Q&amp;A </a:t>
            </a:r>
            <a:r>
              <a:rPr lang="ko-KR" altLang="en-US" sz="3000" b="1" dirty="0" smtClean="0"/>
              <a:t>게시판 구현 </a:t>
            </a:r>
            <a:r>
              <a:rPr lang="ko-KR" altLang="en-US" sz="3000" b="1" dirty="0" err="1" smtClean="0"/>
              <a:t>기획안</a:t>
            </a:r>
            <a:endParaRPr lang="ko-KR" altLang="en-US" sz="3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0" y="4397042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/>
              <a:t>사원 김현철</a:t>
            </a:r>
            <a:endParaRPr lang="ko-KR" alt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525344" y="0"/>
            <a:ext cx="1871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작성일 </a:t>
            </a:r>
            <a:r>
              <a:rPr lang="en-US" altLang="ko-KR" sz="1200" dirty="0" smtClean="0"/>
              <a:t>: ‘13.02.07</a:t>
            </a:r>
          </a:p>
        </p:txBody>
      </p:sp>
    </p:spTree>
    <p:extLst>
      <p:ext uri="{BB962C8B-B14F-4D97-AF65-F5344CB8AC3E}">
        <p14:creationId xmlns:p14="http://schemas.microsoft.com/office/powerpoint/2010/main" val="888429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모서리가 둥근 직사각형 54"/>
          <p:cNvSpPr/>
          <p:nvPr/>
        </p:nvSpPr>
        <p:spPr>
          <a:xfrm>
            <a:off x="5868144" y="2348880"/>
            <a:ext cx="1872208" cy="30243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0" rtlCol="0" anchor="t" anchorCtr="0"/>
          <a:lstStyle/>
          <a:p>
            <a:pPr algn="ctr"/>
            <a:r>
              <a:rPr lang="en-US" altLang="ko-KR" dirty="0" smtClean="0"/>
              <a:t>Model</a:t>
            </a:r>
            <a:endParaRPr lang="ko-KR" altLang="en-US" dirty="0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3347864" y="2348880"/>
            <a:ext cx="2160240" cy="30243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0" rtlCol="0" anchor="t" anchorCtr="0"/>
          <a:lstStyle/>
          <a:p>
            <a:pPr algn="ctr"/>
            <a:r>
              <a:rPr lang="en-US" altLang="ko-KR" dirty="0" smtClean="0"/>
              <a:t>Control</a:t>
            </a:r>
            <a:endParaRPr lang="ko-KR" altLang="en-US" dirty="0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1115616" y="2348880"/>
            <a:ext cx="1872208" cy="30243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0" rtlCol="0" anchor="t" anchorCtr="0"/>
          <a:lstStyle/>
          <a:p>
            <a:pPr algn="ctr"/>
            <a:r>
              <a:rPr lang="en-US" altLang="ko-KR" dirty="0" smtClean="0"/>
              <a:t>View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259632" y="2852936"/>
            <a:ext cx="1584176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list.html</a:t>
            </a:r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1259632" y="3501008"/>
            <a:ext cx="1584176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write.html</a:t>
            </a:r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1259632" y="4149080"/>
            <a:ext cx="1584176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modify.html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259632" y="4797152"/>
            <a:ext cx="1584176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content.html</a:t>
            </a:r>
            <a:endParaRPr lang="ko-KR" altLang="en-US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6012160" y="3839926"/>
            <a:ext cx="1584176" cy="4320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DB_conn.js</a:t>
            </a:r>
            <a:endParaRPr lang="ko-KR" altLang="en-US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3635896" y="2852936"/>
            <a:ext cx="1584176" cy="43204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list.js</a:t>
            </a:r>
            <a:endParaRPr lang="ko-KR" altLang="en-US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3635896" y="3501008"/>
            <a:ext cx="1584176" cy="43204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write.js</a:t>
            </a:r>
            <a:endParaRPr lang="ko-KR" altLang="en-US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3635896" y="4149080"/>
            <a:ext cx="1584176" cy="43204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modify.js</a:t>
            </a:r>
            <a:endParaRPr lang="ko-KR" altLang="en-US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3635896" y="4797152"/>
            <a:ext cx="1584176" cy="43204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content.js</a:t>
            </a:r>
            <a:endParaRPr lang="ko-KR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1153032" y="1835532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게시판의 전체 흐름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77218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1341474" y="683404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개</a:t>
            </a:r>
            <a:r>
              <a:rPr lang="ko-KR" altLang="en-US" b="1" dirty="0"/>
              <a:t>요</a:t>
            </a:r>
            <a:r>
              <a:rPr lang="ko-KR" altLang="en-US" b="1" dirty="0" smtClean="0"/>
              <a:t> 및 계획</a:t>
            </a: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297534" y="1700808"/>
            <a:ext cx="4642618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주요 기술 및 기반</a:t>
            </a:r>
            <a:endParaRPr lang="en-US" altLang="ko-KR" dirty="0" smtClean="0"/>
          </a:p>
          <a:p>
            <a:r>
              <a:rPr lang="en-US" altLang="ko-KR" sz="1400" dirty="0" smtClean="0"/>
              <a:t>  - JavaScript, </a:t>
            </a:r>
            <a:r>
              <a:rPr lang="en-US" altLang="ko-KR" sz="1400" dirty="0" err="1" smtClean="0"/>
              <a:t>J</a:t>
            </a:r>
            <a:r>
              <a:rPr lang="en-US" altLang="ko-KR" sz="1400" dirty="0" err="1"/>
              <a:t>Q</a:t>
            </a:r>
            <a:r>
              <a:rPr lang="en-US" altLang="ko-KR" sz="1400" dirty="0" err="1" smtClean="0"/>
              <a:t>uery</a:t>
            </a:r>
            <a:r>
              <a:rPr lang="en-US" altLang="ko-KR" sz="1400" dirty="0" smtClean="0"/>
              <a:t>, html, CSS, SQLite, Chrome</a:t>
            </a:r>
          </a:p>
          <a:p>
            <a:endParaRPr lang="en-US" altLang="ko-KR" dirty="0"/>
          </a:p>
          <a:p>
            <a:r>
              <a:rPr lang="ko-KR" altLang="en-US" dirty="0" smtClean="0"/>
              <a:t>기본 기능</a:t>
            </a:r>
            <a:endParaRPr lang="en-US" altLang="ko-KR" dirty="0" smtClean="0"/>
          </a:p>
          <a:p>
            <a:r>
              <a:rPr lang="ko-KR" altLang="en-US" sz="1400" dirty="0" smtClean="0"/>
              <a:t>  </a:t>
            </a:r>
            <a:r>
              <a:rPr lang="en-US" altLang="ko-KR" sz="1400" dirty="0" smtClean="0"/>
              <a:t>- </a:t>
            </a:r>
            <a:r>
              <a:rPr lang="ko-KR" altLang="en-US" sz="1400" dirty="0" smtClean="0"/>
              <a:t>글 리스트 출력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새 글 작성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글 본문 확인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답변 작성</a:t>
            </a:r>
            <a:r>
              <a:rPr lang="en-US" altLang="ko-KR" sz="1400" dirty="0" smtClean="0"/>
              <a:t>,</a:t>
            </a:r>
          </a:p>
          <a:p>
            <a:r>
              <a:rPr lang="ko-KR" altLang="en-US" sz="1400" dirty="0" smtClean="0"/>
              <a:t>  </a:t>
            </a:r>
            <a:r>
              <a:rPr lang="en-US" altLang="ko-KR" sz="1400" dirty="0" smtClean="0"/>
              <a:t>- </a:t>
            </a:r>
            <a:r>
              <a:rPr lang="ko-KR" altLang="en-US" sz="1400" dirty="0" smtClean="0"/>
              <a:t>글 수정과 글 삭제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비밀번호 </a:t>
            </a:r>
            <a:r>
              <a:rPr lang="ko-KR" altLang="en-US" sz="1400" dirty="0" err="1" smtClean="0"/>
              <a:t>일치시</a:t>
            </a:r>
            <a:r>
              <a:rPr lang="en-US" altLang="ko-KR" sz="1400" dirty="0" smtClean="0"/>
              <a:t>)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전체 흐름</a:t>
            </a:r>
            <a:endParaRPr lang="en-US" altLang="ko-KR" dirty="0" smtClean="0"/>
          </a:p>
          <a:p>
            <a:r>
              <a:rPr lang="ko-KR" altLang="en-US" sz="1400" dirty="0" smtClean="0"/>
              <a:t>  </a:t>
            </a:r>
            <a:r>
              <a:rPr lang="en-US" altLang="ko-KR" sz="1400" dirty="0" smtClean="0"/>
              <a:t>- </a:t>
            </a:r>
            <a:r>
              <a:rPr lang="ko-KR" altLang="en-US" sz="1400" dirty="0" smtClean="0"/>
              <a:t>리스트페이지 </a:t>
            </a:r>
            <a:r>
              <a:rPr lang="en-US" altLang="ko-KR" sz="1400" dirty="0" smtClean="0"/>
              <a:t>: List.html, List.js</a:t>
            </a:r>
          </a:p>
          <a:p>
            <a:r>
              <a:rPr lang="ko-KR" altLang="en-US" sz="1400" dirty="0" smtClean="0"/>
              <a:t>  </a:t>
            </a:r>
            <a:r>
              <a:rPr lang="en-US" altLang="ko-KR" sz="1400" dirty="0" smtClean="0"/>
              <a:t>- </a:t>
            </a:r>
            <a:r>
              <a:rPr lang="ko-KR" altLang="en-US" sz="1400" dirty="0" smtClean="0"/>
              <a:t>본문페이지</a:t>
            </a:r>
            <a:r>
              <a:rPr lang="en-US" altLang="ko-KR" sz="1400" dirty="0" smtClean="0"/>
              <a:t> : content.html, content.js</a:t>
            </a:r>
          </a:p>
          <a:p>
            <a:r>
              <a:rPr lang="ko-KR" altLang="en-US" sz="1400" dirty="0" smtClean="0"/>
              <a:t>  </a:t>
            </a:r>
            <a:r>
              <a:rPr lang="en-US" altLang="ko-KR" sz="1400" dirty="0" smtClean="0"/>
              <a:t>- </a:t>
            </a:r>
            <a:r>
              <a:rPr lang="ko-KR" altLang="en-US" sz="1400" dirty="0" err="1" smtClean="0"/>
              <a:t>새글페이지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: write.html, write.js</a:t>
            </a:r>
          </a:p>
          <a:p>
            <a:r>
              <a:rPr lang="ko-KR" altLang="en-US" sz="1400" dirty="0" smtClean="0"/>
              <a:t>  </a:t>
            </a:r>
            <a:r>
              <a:rPr lang="en-US" altLang="ko-KR" sz="1400" dirty="0" smtClean="0"/>
              <a:t>- </a:t>
            </a:r>
            <a:r>
              <a:rPr lang="ko-KR" altLang="en-US" sz="1400" dirty="0" smtClean="0"/>
              <a:t>수정페이지 </a:t>
            </a:r>
            <a:r>
              <a:rPr lang="en-US" altLang="ko-KR" sz="1400" dirty="0" smtClean="0"/>
              <a:t>: modify.html, modify.js</a:t>
            </a:r>
          </a:p>
          <a:p>
            <a:r>
              <a:rPr lang="en-US" altLang="ko-KR" sz="1400" dirty="0" smtClean="0"/>
              <a:t>  - DB</a:t>
            </a:r>
            <a:r>
              <a:rPr lang="ko-KR" altLang="en-US" sz="1400" dirty="0" smtClean="0"/>
              <a:t>연동 </a:t>
            </a:r>
            <a:r>
              <a:rPr lang="en-US" altLang="ko-KR" sz="1400" dirty="0" smtClean="0"/>
              <a:t>: DB_Conn.js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디자인</a:t>
            </a:r>
            <a:endParaRPr lang="en-US" altLang="ko-KR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- </a:t>
            </a:r>
            <a:r>
              <a:rPr lang="en-US" altLang="ko-KR" sz="1400" dirty="0" err="1" smtClean="0"/>
              <a:t>JQuery</a:t>
            </a:r>
            <a:r>
              <a:rPr lang="en-US" altLang="ko-KR" sz="1400" dirty="0" smtClean="0"/>
              <a:t>, CSS </a:t>
            </a:r>
            <a:r>
              <a:rPr lang="ko-KR" altLang="en-US" sz="1400" dirty="0" smtClean="0"/>
              <a:t>를 이용하여 구</a:t>
            </a:r>
            <a:r>
              <a:rPr lang="ko-KR" altLang="en-US" sz="1400" dirty="0"/>
              <a:t>현</a:t>
            </a:r>
          </a:p>
        </p:txBody>
      </p:sp>
    </p:spTree>
    <p:extLst>
      <p:ext uri="{BB962C8B-B14F-4D97-AF65-F5344CB8AC3E}">
        <p14:creationId xmlns:p14="http://schemas.microsoft.com/office/powerpoint/2010/main" val="1198692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Box 55"/>
          <p:cNvSpPr txBox="1"/>
          <p:nvPr/>
        </p:nvSpPr>
        <p:spPr>
          <a:xfrm>
            <a:off x="443880" y="1196752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List.html</a:t>
            </a:r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7355005"/>
              </p:ext>
            </p:extLst>
          </p:nvPr>
        </p:nvGraphicFramePr>
        <p:xfrm>
          <a:off x="420216" y="1594892"/>
          <a:ext cx="6528048" cy="14833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490460"/>
                <a:gridCol w="503758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구 분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내 용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주요기능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게시물리스트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err="1" smtClean="0"/>
                        <a:t>새글작성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err="1" smtClean="0"/>
                        <a:t>새로고침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err="1" smtClean="0"/>
                        <a:t>게시글선택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DB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QNA</a:t>
                      </a:r>
                      <a:r>
                        <a:rPr lang="en-US" altLang="ko-KR" sz="1400" baseline="0" dirty="0" smtClean="0"/>
                        <a:t> : SELECT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페이지구성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ko-KR" sz="1400" kern="1200" dirty="0" smtClean="0">
                          <a:effectLst/>
                        </a:rPr>
                        <a:t>번호</a:t>
                      </a:r>
                      <a:r>
                        <a:rPr lang="en-US" altLang="ko-KR" sz="1400" kern="1200" dirty="0" smtClean="0">
                          <a:effectLst/>
                        </a:rPr>
                        <a:t>, </a:t>
                      </a:r>
                      <a:r>
                        <a:rPr lang="ko-KR" altLang="ko-KR" sz="1400" kern="1200" dirty="0" smtClean="0">
                          <a:effectLst/>
                        </a:rPr>
                        <a:t>카테고리</a:t>
                      </a:r>
                      <a:r>
                        <a:rPr lang="en-US" altLang="ko-KR" sz="1400" kern="1200" dirty="0" smtClean="0">
                          <a:effectLst/>
                        </a:rPr>
                        <a:t>, </a:t>
                      </a:r>
                      <a:r>
                        <a:rPr lang="ko-KR" altLang="ko-KR" sz="1400" kern="1200" dirty="0" smtClean="0">
                          <a:effectLst/>
                        </a:rPr>
                        <a:t>제목</a:t>
                      </a:r>
                      <a:r>
                        <a:rPr lang="en-US" altLang="ko-KR" sz="1400" kern="1200" dirty="0" smtClean="0">
                          <a:effectLst/>
                        </a:rPr>
                        <a:t>, </a:t>
                      </a:r>
                      <a:r>
                        <a:rPr lang="ko-KR" altLang="ko-KR" sz="1400" kern="1200" dirty="0" smtClean="0">
                          <a:effectLst/>
                        </a:rPr>
                        <a:t>이름</a:t>
                      </a:r>
                      <a:r>
                        <a:rPr lang="en-US" altLang="ko-KR" sz="1400" kern="1200" dirty="0" smtClean="0">
                          <a:effectLst/>
                        </a:rPr>
                        <a:t>, </a:t>
                      </a:r>
                      <a:r>
                        <a:rPr lang="ko-KR" altLang="ko-KR" sz="1400" kern="1200" dirty="0" smtClean="0">
                          <a:effectLst/>
                        </a:rPr>
                        <a:t>답변개수</a:t>
                      </a:r>
                      <a:r>
                        <a:rPr lang="en-US" altLang="ko-KR" sz="1400" kern="1200" dirty="0" smtClean="0">
                          <a:effectLst/>
                        </a:rPr>
                        <a:t>, </a:t>
                      </a:r>
                      <a:r>
                        <a:rPr lang="ko-KR" altLang="ko-KR" sz="1400" kern="1200" dirty="0" smtClean="0">
                          <a:effectLst/>
                        </a:rPr>
                        <a:t>작성시간</a:t>
                      </a:r>
                      <a:r>
                        <a:rPr lang="en-US" altLang="ko-KR" sz="1400" kern="1200" dirty="0" smtClean="0">
                          <a:effectLst/>
                        </a:rPr>
                        <a:t>, </a:t>
                      </a:r>
                      <a:r>
                        <a:rPr lang="ko-KR" altLang="ko-KR" sz="1400" kern="1200" dirty="0" smtClean="0">
                          <a:effectLst/>
                        </a:rPr>
                        <a:t>조회수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443880" y="3635732"/>
            <a:ext cx="1540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</a:t>
            </a:r>
            <a:r>
              <a:rPr lang="en-US" altLang="ko-KR" dirty="0" smtClean="0"/>
              <a:t>ontent.html</a:t>
            </a: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0236640"/>
              </p:ext>
            </p:extLst>
          </p:nvPr>
        </p:nvGraphicFramePr>
        <p:xfrm>
          <a:off x="420216" y="4027264"/>
          <a:ext cx="6528048" cy="17780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490460"/>
                <a:gridCol w="503758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구 분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내 용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주요기능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본문출력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err="1" smtClean="0"/>
                        <a:t>글삭제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err="1" smtClean="0"/>
                        <a:t>글수정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리스트이동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err="1" smtClean="0"/>
                        <a:t>리플등록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수정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삭제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DB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QNA – SELECT</a:t>
                      </a:r>
                      <a:b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COMMENT – SELECT, INSERT, DELETE, UPDATE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페이지구성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번호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카테고리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작성시간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최종수정시간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조회수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이름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휴대폰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이메일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제목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내용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답변내용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답변만족도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443880" y="395372"/>
            <a:ext cx="1802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페이지 구성 </a:t>
            </a:r>
            <a:r>
              <a:rPr lang="en-US" altLang="ko-KR" b="1" dirty="0" smtClean="0"/>
              <a:t>(1)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745209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Box 55"/>
          <p:cNvSpPr txBox="1"/>
          <p:nvPr/>
        </p:nvSpPr>
        <p:spPr>
          <a:xfrm>
            <a:off x="443880" y="1196752"/>
            <a:ext cx="1267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Write.html</a:t>
            </a:r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8930720"/>
              </p:ext>
            </p:extLst>
          </p:nvPr>
        </p:nvGraphicFramePr>
        <p:xfrm>
          <a:off x="420216" y="1594892"/>
          <a:ext cx="6528048" cy="14833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490460"/>
                <a:gridCol w="503758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구 분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내 용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주요기능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게시물작성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err="1" smtClean="0"/>
                        <a:t>다시작성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돌아가기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DB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QNA</a:t>
                      </a:r>
                      <a:r>
                        <a:rPr lang="en-US" altLang="ko-KR" sz="1400" baseline="0" dirty="0" smtClean="0"/>
                        <a:t> : INSERT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페이지구성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카테고리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이름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휴대폰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이메</a:t>
                      </a:r>
                      <a:r>
                        <a:rPr lang="ko-KR" alt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제목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내용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작성비밀번호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443880" y="3635732"/>
            <a:ext cx="1430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Modify.html</a:t>
            </a: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7591266"/>
              </p:ext>
            </p:extLst>
          </p:nvPr>
        </p:nvGraphicFramePr>
        <p:xfrm>
          <a:off x="420216" y="4027264"/>
          <a:ext cx="6528048" cy="14833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490460"/>
                <a:gridCol w="503758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구 분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내 용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주요기능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비밀번호 </a:t>
                      </a:r>
                      <a:r>
                        <a:rPr lang="ko-KR" altLang="en-US" sz="1400" dirty="0" err="1" smtClean="0"/>
                        <a:t>일치확인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수정완료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수정취소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DB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QNA – SELECT, UPDATE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페이지구성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이름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카테고리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휴대폰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이메일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제목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내용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작성비밀번호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43880" y="395372"/>
            <a:ext cx="1802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페이지 구성 </a:t>
            </a:r>
            <a:r>
              <a:rPr lang="en-US" altLang="ko-KR" b="1" dirty="0" smtClean="0"/>
              <a:t>(2)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983826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716016" y="4715852"/>
            <a:ext cx="1346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COMMENT</a:t>
            </a:r>
            <a:endParaRPr lang="ko-KR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323528" y="75541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QNA</a:t>
            </a:r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34174"/>
              </p:ext>
            </p:extLst>
          </p:nvPr>
        </p:nvGraphicFramePr>
        <p:xfrm>
          <a:off x="251520" y="1093386"/>
          <a:ext cx="4032448" cy="38404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936104"/>
                <a:gridCol w="792088"/>
                <a:gridCol w="2304256"/>
              </a:tblGrid>
              <a:tr h="2285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칼람명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타입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기타</a:t>
                      </a:r>
                      <a:endParaRPr lang="ko-KR" altLang="en-US" sz="1200" dirty="0"/>
                    </a:p>
                  </a:txBody>
                  <a:tcPr/>
                </a:tc>
              </a:tr>
              <a:tr h="228551"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COUNT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INTEGER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기본키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자동증가</a:t>
                      </a:r>
                      <a:r>
                        <a:rPr lang="en-US" altLang="ko-KR" sz="1200" dirty="0" smtClean="0"/>
                        <a:t>, NOT NULL</a:t>
                      </a:r>
                      <a:endParaRPr lang="ko-KR" altLang="en-US" sz="1200" dirty="0"/>
                    </a:p>
                  </a:txBody>
                  <a:tcPr/>
                </a:tc>
              </a:tr>
              <a:tr h="228551"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WRITER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TEXT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NOT NULL</a:t>
                      </a:r>
                      <a:endParaRPr lang="ko-KR" altLang="en-US" sz="1200" dirty="0"/>
                    </a:p>
                  </a:txBody>
                  <a:tcPr/>
                </a:tc>
              </a:tr>
              <a:tr h="228551"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PASSWD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TEXT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NOT NULL</a:t>
                      </a:r>
                      <a:endParaRPr lang="ko-KR" altLang="en-US" sz="1200" dirty="0"/>
                    </a:p>
                  </a:txBody>
                  <a:tcPr/>
                </a:tc>
              </a:tr>
              <a:tr h="228551"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PHONE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TEXT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</a:tr>
              <a:tr h="228551"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EMAIL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TEXT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</a:tr>
              <a:tr h="228551"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CATEGORY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TEXT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NOT NULL</a:t>
                      </a:r>
                      <a:endParaRPr lang="ko-KR" altLang="en-US" sz="1200" dirty="0"/>
                    </a:p>
                  </a:txBody>
                  <a:tcPr/>
                </a:tc>
              </a:tr>
              <a:tr h="228551"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SUBJECT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TEXT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NOT NULL</a:t>
                      </a:r>
                      <a:endParaRPr lang="ko-KR" altLang="en-US" sz="1200" dirty="0"/>
                    </a:p>
                  </a:txBody>
                  <a:tcPr/>
                </a:tc>
              </a:tr>
              <a:tr h="228551"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CONTENT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TEXT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NOT NULL</a:t>
                      </a:r>
                      <a:endParaRPr lang="ko-KR" altLang="en-US" sz="1200" dirty="0"/>
                    </a:p>
                  </a:txBody>
                  <a:tcPr/>
                </a:tc>
              </a:tr>
              <a:tr h="228551"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ANSWER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INTEGER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NOT NULL DEFAULT 0</a:t>
                      </a:r>
                      <a:endParaRPr lang="ko-KR" altLang="en-US" sz="1200" dirty="0"/>
                    </a:p>
                  </a:txBody>
                  <a:tcPr/>
                </a:tc>
              </a:tr>
              <a:tr h="228551"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SATISFY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INTEGER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NOT NULL</a:t>
                      </a:r>
                      <a:endParaRPr lang="ko-KR" altLang="en-US" sz="1200" dirty="0"/>
                    </a:p>
                  </a:txBody>
                  <a:tcPr/>
                </a:tc>
              </a:tr>
              <a:tr h="228551"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WDATE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TEXT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NOT NULL</a:t>
                      </a:r>
                      <a:endParaRPr lang="ko-KR" altLang="en-US" sz="1200" dirty="0"/>
                    </a:p>
                  </a:txBody>
                  <a:tcPr/>
                </a:tc>
              </a:tr>
              <a:tr h="228551"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LDATE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TEXT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NOT NULL</a:t>
                      </a:r>
                      <a:endParaRPr lang="ko-KR" altLang="en-US" sz="1200" dirty="0"/>
                    </a:p>
                  </a:txBody>
                  <a:tcPr/>
                </a:tc>
              </a:tr>
              <a:tr h="228551"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HIT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INTEGER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NOT NULL</a:t>
                      </a:r>
                      <a:r>
                        <a:rPr lang="en-US" altLang="ko-KR" sz="1200" baseline="0" dirty="0" smtClean="0"/>
                        <a:t> DEFAULT 0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43880" y="188640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데이터베이스 구성</a:t>
            </a: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716016" y="116632"/>
            <a:ext cx="1076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DELQNA</a:t>
            </a: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0857475"/>
              </p:ext>
            </p:extLst>
          </p:nvPr>
        </p:nvGraphicFramePr>
        <p:xfrm>
          <a:off x="4644008" y="454606"/>
          <a:ext cx="4032448" cy="41148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936104"/>
                <a:gridCol w="792088"/>
                <a:gridCol w="2304256"/>
              </a:tblGrid>
              <a:tr h="2285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칼람명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타입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기타</a:t>
                      </a:r>
                      <a:endParaRPr lang="ko-KR" altLang="en-US" sz="1200" dirty="0"/>
                    </a:p>
                  </a:txBody>
                  <a:tcPr/>
                </a:tc>
              </a:tr>
              <a:tr h="228551"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COUNT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INTEGER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NOT</a:t>
                      </a:r>
                      <a:r>
                        <a:rPr lang="en-US" altLang="ko-KR" sz="1200" baseline="0" dirty="0" smtClean="0"/>
                        <a:t> NULL</a:t>
                      </a:r>
                      <a:endParaRPr lang="ko-KR" altLang="en-US" sz="1200" dirty="0"/>
                    </a:p>
                  </a:txBody>
                  <a:tcPr/>
                </a:tc>
              </a:tr>
              <a:tr h="228551"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WRITER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TEXT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NOT NULL</a:t>
                      </a:r>
                      <a:endParaRPr lang="ko-KR" altLang="en-US" sz="1200" dirty="0"/>
                    </a:p>
                  </a:txBody>
                  <a:tcPr/>
                </a:tc>
              </a:tr>
              <a:tr h="228551"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PASSWD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TEXT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NOT NULL</a:t>
                      </a:r>
                      <a:endParaRPr lang="ko-KR" altLang="en-US" sz="1200" dirty="0"/>
                    </a:p>
                  </a:txBody>
                  <a:tcPr/>
                </a:tc>
              </a:tr>
              <a:tr h="228551"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PHONE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TEXT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</a:tr>
              <a:tr h="228551"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EMAIL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TEXT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</a:tr>
              <a:tr h="228551"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CATEGORY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TEXT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NOT NULL</a:t>
                      </a:r>
                      <a:endParaRPr lang="ko-KR" altLang="en-US" sz="1200" dirty="0"/>
                    </a:p>
                  </a:txBody>
                  <a:tcPr/>
                </a:tc>
              </a:tr>
              <a:tr h="228551"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SUBJECT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TEXT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NOT NULL</a:t>
                      </a:r>
                      <a:endParaRPr lang="ko-KR" altLang="en-US" sz="1200" dirty="0"/>
                    </a:p>
                  </a:txBody>
                  <a:tcPr/>
                </a:tc>
              </a:tr>
              <a:tr h="228551"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CONTENT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TEXT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NOT NULL</a:t>
                      </a:r>
                      <a:endParaRPr lang="ko-KR" altLang="en-US" sz="1200" dirty="0"/>
                    </a:p>
                  </a:txBody>
                  <a:tcPr/>
                </a:tc>
              </a:tr>
              <a:tr h="228551"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ANSWER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INTEGER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NOT NULL</a:t>
                      </a:r>
                      <a:endParaRPr lang="ko-KR" altLang="en-US" sz="1200" dirty="0"/>
                    </a:p>
                  </a:txBody>
                  <a:tcPr/>
                </a:tc>
              </a:tr>
              <a:tr h="228551"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SATISFY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INTEGER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NOT NULL</a:t>
                      </a:r>
                      <a:endParaRPr lang="ko-KR" altLang="en-US" sz="1200" dirty="0"/>
                    </a:p>
                  </a:txBody>
                  <a:tcPr/>
                </a:tc>
              </a:tr>
              <a:tr h="228551"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WDATE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TEXT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NOT NULL</a:t>
                      </a:r>
                      <a:endParaRPr lang="ko-KR" altLang="en-US" sz="1200" dirty="0"/>
                    </a:p>
                  </a:txBody>
                  <a:tcPr/>
                </a:tc>
              </a:tr>
              <a:tr h="228551"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LDATE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TEXT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NOT NULL</a:t>
                      </a:r>
                      <a:endParaRPr lang="ko-KR" altLang="en-US" sz="1200" dirty="0"/>
                    </a:p>
                  </a:txBody>
                  <a:tcPr/>
                </a:tc>
              </a:tr>
              <a:tr h="228551"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HIT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INTEGER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NOT NULL</a:t>
                      </a:r>
                      <a:endParaRPr lang="ko-KR" altLang="en-US" sz="1200" dirty="0"/>
                    </a:p>
                  </a:txBody>
                  <a:tcPr/>
                </a:tc>
              </a:tr>
              <a:tr h="228551"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DDATE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TEXT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NOT NULL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2938004"/>
              </p:ext>
            </p:extLst>
          </p:nvPr>
        </p:nvGraphicFramePr>
        <p:xfrm>
          <a:off x="4644008" y="5095448"/>
          <a:ext cx="4032448" cy="16459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936104"/>
                <a:gridCol w="792088"/>
                <a:gridCol w="2304256"/>
              </a:tblGrid>
              <a:tr h="2285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칼람명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타입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기타</a:t>
                      </a:r>
                      <a:endParaRPr lang="ko-KR" altLang="en-US" sz="1200" dirty="0"/>
                    </a:p>
                  </a:txBody>
                  <a:tcPr/>
                </a:tc>
              </a:tr>
              <a:tr h="228551"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COUNT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INTEGER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기본키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자동증가</a:t>
                      </a:r>
                      <a:r>
                        <a:rPr lang="en-US" altLang="ko-KR" sz="1200" dirty="0" smtClean="0"/>
                        <a:t>, NOT NULL</a:t>
                      </a:r>
                      <a:endParaRPr lang="ko-KR" altLang="en-US" sz="1200" dirty="0"/>
                    </a:p>
                  </a:txBody>
                  <a:tcPr/>
                </a:tc>
              </a:tr>
              <a:tr h="228551"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QNACNT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INTEGER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QNA</a:t>
                      </a:r>
                      <a:r>
                        <a:rPr lang="ko-KR" altLang="en-US" sz="1200" dirty="0" smtClean="0"/>
                        <a:t>의 </a:t>
                      </a:r>
                      <a:r>
                        <a:rPr lang="en-US" altLang="ko-KR" sz="1200" dirty="0" smtClean="0"/>
                        <a:t>COUNT</a:t>
                      </a:r>
                      <a:endParaRPr lang="ko-KR" altLang="en-US" sz="1200" dirty="0"/>
                    </a:p>
                  </a:txBody>
                  <a:tcPr/>
                </a:tc>
              </a:tr>
              <a:tr h="228551"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WRITER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TEXT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NOT NULL</a:t>
                      </a:r>
                      <a:endParaRPr lang="ko-KR" altLang="en-US" sz="1200" dirty="0"/>
                    </a:p>
                  </a:txBody>
                  <a:tcPr/>
                </a:tc>
              </a:tr>
              <a:tr h="228551"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PASSWD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TEXT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NOT NULL</a:t>
                      </a:r>
                      <a:endParaRPr lang="ko-KR" altLang="en-US" sz="1200" dirty="0"/>
                    </a:p>
                  </a:txBody>
                  <a:tcPr/>
                </a:tc>
              </a:tr>
              <a:tr h="228551"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WDATE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TEXT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NOT NULL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7887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415</Words>
  <Application>Microsoft Office PowerPoint</Application>
  <PresentationFormat>화면 슬라이드 쇼(4:3)</PresentationFormat>
  <Paragraphs>176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Q&amp;A 게시판 구현 기획안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Q&amp;A 게시판 구현 기획</dc:title>
  <dc:creator>김현철</dc:creator>
  <cp:lastModifiedBy>김현철</cp:lastModifiedBy>
  <cp:revision>11</cp:revision>
  <dcterms:created xsi:type="dcterms:W3CDTF">2013-02-07T05:13:03Z</dcterms:created>
  <dcterms:modified xsi:type="dcterms:W3CDTF">2013-02-07T07:33:55Z</dcterms:modified>
</cp:coreProperties>
</file>