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5" r:id="rId3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 autoAdjust="0"/>
    <p:restoredTop sz="95109" autoAdjust="0"/>
  </p:normalViewPr>
  <p:slideViewPr>
    <p:cSldViewPr snapToGrid="0" snapToObjects="1">
      <p:cViewPr varScale="1">
        <p:scale>
          <a:sx n="108" d="100"/>
          <a:sy n="108" d="100"/>
        </p:scale>
        <p:origin x="418" y="86"/>
      </p:cViewPr>
      <p:guideLst>
        <p:guide orient="horz" pos="1628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>
        <a:defRPr sz="28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00100" indent="-34290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887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459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031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37460" indent="-25146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2994660" indent="-25146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51860" indent="-25146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09060" indent="-25146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2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9080" y="2525395"/>
            <a:ext cx="126619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HelloWorldPage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162175" y="2769235"/>
            <a:ext cx="410210" cy="405130"/>
            <a:chOff x="3405" y="4361"/>
            <a:chExt cx="646" cy="638"/>
          </a:xfrm>
        </p:grpSpPr>
        <p:cxnSp>
          <p:nvCxnSpPr>
            <p:cNvPr id="6" name="直接箭头连接符 5"/>
            <p:cNvCxnSpPr>
              <a:stCxn id="5" idx="2"/>
              <a:endCxn id="7" idx="0"/>
            </p:cNvCxnSpPr>
            <p:nvPr/>
          </p:nvCxnSpPr>
          <p:spPr>
            <a:xfrm>
              <a:off x="3405" y="4361"/>
              <a:ext cx="0" cy="638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文本框 7"/>
            <p:cNvSpPr txBox="1"/>
            <p:nvPr/>
          </p:nvSpPr>
          <p:spPr>
            <a:xfrm>
              <a:off x="3405" y="4443"/>
              <a:ext cx="647" cy="43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build</a:t>
              </a:r>
              <a:endPara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831340" y="3174365"/>
            <a:ext cx="733425" cy="892810"/>
            <a:chOff x="2884" y="4999"/>
            <a:chExt cx="1155" cy="1406"/>
          </a:xfrm>
        </p:grpSpPr>
        <p:sp>
          <p:nvSpPr>
            <p:cNvPr id="7" name="矩形 6"/>
            <p:cNvSpPr/>
            <p:nvPr/>
          </p:nvSpPr>
          <p:spPr>
            <a:xfrm>
              <a:off x="2884" y="4999"/>
              <a:ext cx="1042" cy="38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ctr">
              <a:spAutoFit/>
            </a:bodyPr>
            <a:p>
              <a:pPr marL="0" marR="0" indent="0" algn="ctr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Center</a:t>
              </a:r>
              <a:endPara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84" y="6021"/>
              <a:ext cx="1042" cy="38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ctr">
              <a:spAutoFit/>
            </a:bodyPr>
            <a:p>
              <a:pPr marL="0" marR="0" indent="0" algn="ctr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Text</a:t>
              </a:r>
              <a:endPara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405" y="5383"/>
              <a:ext cx="634" cy="638"/>
              <a:chOff x="3405" y="5383"/>
              <a:chExt cx="634" cy="638"/>
            </a:xfrm>
          </p:grpSpPr>
          <p:cxnSp>
            <p:nvCxnSpPr>
              <p:cNvPr id="9" name="直接箭头连接符 8"/>
              <p:cNvCxnSpPr>
                <a:endCxn id="10" idx="0"/>
              </p:cNvCxnSpPr>
              <p:nvPr/>
            </p:nvCxnSpPr>
            <p:spPr>
              <a:xfrm>
                <a:off x="3405" y="5383"/>
                <a:ext cx="0" cy="638"/>
              </a:xfrm>
              <a:prstGeom prst="straightConnector1">
                <a:avLst/>
              </a:prstGeom>
              <a:noFill/>
              <a:ln w="25400" cap="flat">
                <a:solidFill>
                  <a:srgbClr val="4F81BD"/>
                </a:solidFill>
                <a:prstDash val="solid"/>
                <a:bevel/>
                <a:tailEnd type="arrow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3405" y="5465"/>
                <a:ext cx="634" cy="4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none" lIns="45718" tIns="45718" rIns="45718" bIns="45718" numCol="1" spcCol="38100" rtlCol="0" anchor="t" forceAA="0">
                <a:spAutoFit/>
              </a:bodyPr>
              <a:p>
                <a:pPr marL="0" marR="0" indent="0" algn="l" defTabSz="914400" rtl="0" latinLnBrk="1" hangingPunct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child</a:t>
                </a:r>
                <a:endParaRPr kumimoji="0" lang="en-US" altLang="zh-CN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1831340" y="4472305"/>
            <a:ext cx="66167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RichText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162175" y="4067175"/>
            <a:ext cx="410210" cy="405130"/>
            <a:chOff x="3405" y="6405"/>
            <a:chExt cx="646" cy="638"/>
          </a:xfrm>
        </p:grpSpPr>
        <p:cxnSp>
          <p:nvCxnSpPr>
            <p:cNvPr id="12" name="直接箭头连接符 11"/>
            <p:cNvCxnSpPr>
              <a:endCxn id="13" idx="0"/>
            </p:cNvCxnSpPr>
            <p:nvPr/>
          </p:nvCxnSpPr>
          <p:spPr>
            <a:xfrm>
              <a:off x="3405" y="6405"/>
              <a:ext cx="0" cy="638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文本框 13"/>
            <p:cNvSpPr txBox="1"/>
            <p:nvPr/>
          </p:nvSpPr>
          <p:spPr>
            <a:xfrm>
              <a:off x="3405" y="6487"/>
              <a:ext cx="647" cy="43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build</a:t>
              </a:r>
              <a:endPara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856355" y="2525395"/>
            <a:ext cx="126619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StatelessElement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795270" y="2418715"/>
            <a:ext cx="1060450" cy="228600"/>
            <a:chOff x="4402" y="3809"/>
            <a:chExt cx="1670" cy="360"/>
          </a:xfrm>
        </p:grpSpPr>
        <p:cxnSp>
          <p:nvCxnSpPr>
            <p:cNvPr id="16" name="直接箭头连接符 15"/>
            <p:cNvCxnSpPr>
              <a:stCxn id="5" idx="3"/>
              <a:endCxn id="15" idx="1"/>
            </p:cNvCxnSpPr>
            <p:nvPr/>
          </p:nvCxnSpPr>
          <p:spPr>
            <a:xfrm>
              <a:off x="4402" y="4169"/>
              <a:ext cx="1671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4586" y="3809"/>
              <a:ext cx="130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createElement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81780" y="2091055"/>
            <a:ext cx="407670" cy="434340"/>
            <a:chOff x="6428" y="3293"/>
            <a:chExt cx="642" cy="684"/>
          </a:xfrm>
        </p:grpSpPr>
        <p:cxnSp>
          <p:nvCxnSpPr>
            <p:cNvPr id="19" name="直接箭头连接符 18"/>
            <p:cNvCxnSpPr>
              <a:stCxn id="18" idx="2"/>
              <a:endCxn id="15" idx="0"/>
            </p:cNvCxnSpPr>
            <p:nvPr/>
          </p:nvCxnSpPr>
          <p:spPr>
            <a:xfrm>
              <a:off x="7070" y="3293"/>
              <a:ext cx="0" cy="684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文本框 19"/>
            <p:cNvSpPr txBox="1"/>
            <p:nvPr/>
          </p:nvSpPr>
          <p:spPr>
            <a:xfrm>
              <a:off x="6428" y="3401"/>
              <a:ext cx="64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mount</a:t>
              </a:r>
              <a:endParaRPr kumimoji="0" lang="en-US" altLang="zh-CN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cxnSp>
        <p:nvCxnSpPr>
          <p:cNvPr id="25" name="直接箭头连接符 24"/>
          <p:cNvCxnSpPr>
            <a:stCxn id="21" idx="2"/>
            <a:endCxn id="5" idx="0"/>
          </p:cNvCxnSpPr>
          <p:nvPr/>
        </p:nvCxnSpPr>
        <p:spPr>
          <a:xfrm>
            <a:off x="2162175" y="2093595"/>
            <a:ext cx="0" cy="431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矩形 1"/>
          <p:cNvSpPr/>
          <p:nvPr/>
        </p:nvSpPr>
        <p:spPr>
          <a:xfrm>
            <a:off x="3750310" y="3171190"/>
            <a:ext cx="1477645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RenderObjectElement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081780" y="2769235"/>
            <a:ext cx="407670" cy="401320"/>
            <a:chOff x="6428" y="4361"/>
            <a:chExt cx="642" cy="632"/>
          </a:xfrm>
        </p:grpSpPr>
        <p:cxnSp>
          <p:nvCxnSpPr>
            <p:cNvPr id="22" name="直接箭头连接符 21"/>
            <p:cNvCxnSpPr>
              <a:stCxn id="15" idx="2"/>
              <a:endCxn id="2" idx="0"/>
            </p:cNvCxnSpPr>
            <p:nvPr/>
          </p:nvCxnSpPr>
          <p:spPr>
            <a:xfrm>
              <a:off x="7070" y="4361"/>
              <a:ext cx="0" cy="633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文本框 25"/>
            <p:cNvSpPr txBox="1"/>
            <p:nvPr/>
          </p:nvSpPr>
          <p:spPr>
            <a:xfrm>
              <a:off x="6428" y="4471"/>
              <a:ext cx="64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mount</a:t>
              </a:r>
              <a:endParaRPr kumimoji="0" lang="en-US" altLang="zh-CN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493010" y="3064510"/>
            <a:ext cx="1257300" cy="231140"/>
            <a:chOff x="3926" y="4826"/>
            <a:chExt cx="1980" cy="364"/>
          </a:xfrm>
        </p:grpSpPr>
        <p:cxnSp>
          <p:nvCxnSpPr>
            <p:cNvPr id="27" name="直接箭头连接符 26"/>
            <p:cNvCxnSpPr>
              <a:stCxn id="7" idx="3"/>
              <a:endCxn id="2" idx="1"/>
            </p:cNvCxnSpPr>
            <p:nvPr/>
          </p:nvCxnSpPr>
          <p:spPr>
            <a:xfrm flipV="1">
              <a:off x="3926" y="5186"/>
              <a:ext cx="1980" cy="5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文本框 27"/>
            <p:cNvSpPr txBox="1"/>
            <p:nvPr/>
          </p:nvSpPr>
          <p:spPr>
            <a:xfrm>
              <a:off x="4265" y="4826"/>
              <a:ext cx="130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createElement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855720" y="3816985"/>
            <a:ext cx="126619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StatelessElement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081145" y="3405505"/>
            <a:ext cx="407670" cy="411480"/>
            <a:chOff x="6427" y="5363"/>
            <a:chExt cx="642" cy="648"/>
          </a:xfrm>
        </p:grpSpPr>
        <p:cxnSp>
          <p:nvCxnSpPr>
            <p:cNvPr id="30" name="直接箭头连接符 29"/>
            <p:cNvCxnSpPr>
              <a:endCxn id="29" idx="0"/>
            </p:cNvCxnSpPr>
            <p:nvPr/>
          </p:nvCxnSpPr>
          <p:spPr>
            <a:xfrm>
              <a:off x="7069" y="5363"/>
              <a:ext cx="0" cy="648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文本框 30"/>
            <p:cNvSpPr txBox="1"/>
            <p:nvPr/>
          </p:nvSpPr>
          <p:spPr>
            <a:xfrm>
              <a:off x="6427" y="5486"/>
              <a:ext cx="64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mount</a:t>
              </a:r>
              <a:endParaRPr kumimoji="0" lang="en-US" altLang="zh-CN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93010" y="3710305"/>
            <a:ext cx="1362710" cy="234950"/>
            <a:chOff x="3926" y="5843"/>
            <a:chExt cx="2146" cy="370"/>
          </a:xfrm>
        </p:grpSpPr>
        <p:cxnSp>
          <p:nvCxnSpPr>
            <p:cNvPr id="32" name="直接箭头连接符 31"/>
            <p:cNvCxnSpPr>
              <a:endCxn id="29" idx="1"/>
            </p:cNvCxnSpPr>
            <p:nvPr/>
          </p:nvCxnSpPr>
          <p:spPr>
            <a:xfrm flipV="1">
              <a:off x="3926" y="6203"/>
              <a:ext cx="2146" cy="1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文本框 32"/>
            <p:cNvSpPr txBox="1"/>
            <p:nvPr/>
          </p:nvSpPr>
          <p:spPr>
            <a:xfrm>
              <a:off x="4265" y="5843"/>
              <a:ext cx="130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createElement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3750310" y="4426585"/>
            <a:ext cx="149225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RenderObjectElement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493010" y="4333875"/>
            <a:ext cx="1257300" cy="236220"/>
            <a:chOff x="3926" y="6825"/>
            <a:chExt cx="1980" cy="372"/>
          </a:xfrm>
        </p:grpSpPr>
        <p:sp>
          <p:nvSpPr>
            <p:cNvPr id="35" name="文本框 34"/>
            <p:cNvSpPr txBox="1"/>
            <p:nvPr/>
          </p:nvSpPr>
          <p:spPr>
            <a:xfrm>
              <a:off x="4286" y="6825"/>
              <a:ext cx="130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createElement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3926" y="7193"/>
              <a:ext cx="1980" cy="5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2" name="组合 51"/>
          <p:cNvGrpSpPr/>
          <p:nvPr/>
        </p:nvGrpSpPr>
        <p:grpSpPr>
          <a:xfrm>
            <a:off x="4081145" y="4060825"/>
            <a:ext cx="415290" cy="365760"/>
            <a:chOff x="6427" y="6395"/>
            <a:chExt cx="654" cy="576"/>
          </a:xfrm>
        </p:grpSpPr>
        <p:cxnSp>
          <p:nvCxnSpPr>
            <p:cNvPr id="37" name="直接箭头连接符 36"/>
            <p:cNvCxnSpPr>
              <a:stCxn id="29" idx="2"/>
              <a:endCxn id="34" idx="0"/>
            </p:cNvCxnSpPr>
            <p:nvPr/>
          </p:nvCxnSpPr>
          <p:spPr>
            <a:xfrm>
              <a:off x="7069" y="6395"/>
              <a:ext cx="12" cy="576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文本框 37"/>
            <p:cNvSpPr txBox="1"/>
            <p:nvPr/>
          </p:nvSpPr>
          <p:spPr>
            <a:xfrm>
              <a:off x="6427" y="6501"/>
              <a:ext cx="64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mount</a:t>
              </a:r>
              <a:endParaRPr kumimoji="0" lang="en-US" altLang="zh-CN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866775" y="1869440"/>
            <a:ext cx="1928495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RenderObjectToWidgetAdapter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0635" y="1845945"/>
            <a:ext cx="144780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</a:t>
            </a: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Element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795270" y="1729105"/>
            <a:ext cx="1015365" cy="262255"/>
            <a:chOff x="4402" y="2723"/>
            <a:chExt cx="1599" cy="413"/>
          </a:xfrm>
        </p:grpSpPr>
        <p:cxnSp>
          <p:nvCxnSpPr>
            <p:cNvPr id="41" name="直接箭头连接符 40"/>
            <p:cNvCxnSpPr>
              <a:stCxn id="39" idx="3"/>
              <a:endCxn id="40" idx="1"/>
            </p:cNvCxnSpPr>
            <p:nvPr/>
          </p:nvCxnSpPr>
          <p:spPr>
            <a:xfrm flipV="1">
              <a:off x="4402" y="3099"/>
              <a:ext cx="1599" cy="37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文本框 41"/>
            <p:cNvSpPr txBox="1"/>
            <p:nvPr/>
          </p:nvSpPr>
          <p:spPr>
            <a:xfrm>
              <a:off x="4586" y="2723"/>
              <a:ext cx="130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createElement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088765" y="1411605"/>
            <a:ext cx="407670" cy="434340"/>
            <a:chOff x="6439" y="2223"/>
            <a:chExt cx="642" cy="684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7081" y="2223"/>
              <a:ext cx="0" cy="684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6439" y="2331"/>
              <a:ext cx="64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mount</a:t>
              </a:r>
              <a:endParaRPr kumimoji="0" lang="en-US" altLang="zh-CN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6036310" y="1849755"/>
            <a:ext cx="144780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</a:t>
            </a:r>
            <a:r>
              <a:rPr lang="en-US" altLang="zh-CN" sz="10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Object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831975" y="1849755"/>
            <a:ext cx="4928870" cy="1093470"/>
            <a:chOff x="2825" y="-1185"/>
            <a:chExt cx="7762" cy="1722"/>
          </a:xfrm>
        </p:grpSpPr>
        <p:cxnSp>
          <p:nvCxnSpPr>
            <p:cNvPr id="63" name="肘形连接符 62"/>
            <p:cNvCxnSpPr>
              <a:stCxn id="39" idx="0"/>
              <a:endCxn id="62" idx="0"/>
            </p:cNvCxnSpPr>
            <p:nvPr/>
          </p:nvCxnSpPr>
          <p:spPr>
            <a:xfrm rot="16200000">
              <a:off x="6690" y="-5050"/>
              <a:ext cx="31" cy="7762"/>
            </a:xfrm>
            <a:prstGeom prst="bentConnector3">
              <a:avLst>
                <a:gd name="adj1" fmla="val 1311290"/>
              </a:avLst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4" name="文本框 63"/>
            <p:cNvSpPr txBox="1"/>
            <p:nvPr/>
          </p:nvSpPr>
          <p:spPr>
            <a:xfrm>
              <a:off x="8309" y="177"/>
              <a:ext cx="175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createRenderObject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6036310" y="3160395"/>
            <a:ext cx="144780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</a:t>
            </a:r>
            <a:r>
              <a:rPr lang="en-US" altLang="zh-CN" sz="10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Object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695825" y="2093595"/>
            <a:ext cx="1918970" cy="1077595"/>
            <a:chOff x="7395" y="3297"/>
            <a:chExt cx="3022" cy="1697"/>
          </a:xfrm>
        </p:grpSpPr>
        <p:cxnSp>
          <p:nvCxnSpPr>
            <p:cNvPr id="67" name="直接箭头连接符 66"/>
            <p:cNvCxnSpPr/>
            <p:nvPr/>
          </p:nvCxnSpPr>
          <p:spPr>
            <a:xfrm flipV="1">
              <a:off x="7395" y="3297"/>
              <a:ext cx="0" cy="1697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8" name="文本框 67"/>
            <p:cNvSpPr txBox="1"/>
            <p:nvPr/>
          </p:nvSpPr>
          <p:spPr>
            <a:xfrm>
              <a:off x="7405" y="3457"/>
              <a:ext cx="301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_findAncestorRenderObjectElement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cxnSp>
        <p:nvCxnSpPr>
          <p:cNvPr id="71" name="直接箭头连接符 70"/>
          <p:cNvCxnSpPr>
            <a:stCxn id="62" idx="2"/>
            <a:endCxn id="66" idx="0"/>
          </p:cNvCxnSpPr>
          <p:nvPr/>
        </p:nvCxnSpPr>
        <p:spPr>
          <a:xfrm>
            <a:off x="6760210" y="2093595"/>
            <a:ext cx="0" cy="106680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5" name="组合 74"/>
          <p:cNvGrpSpPr/>
          <p:nvPr/>
        </p:nvGrpSpPr>
        <p:grpSpPr>
          <a:xfrm>
            <a:off x="5258435" y="1967865"/>
            <a:ext cx="1992630" cy="1192530"/>
            <a:chOff x="8281" y="3099"/>
            <a:chExt cx="3138" cy="1878"/>
          </a:xfrm>
        </p:grpSpPr>
        <p:cxnSp>
          <p:nvCxnSpPr>
            <p:cNvPr id="73" name="直接箭头连接符 72"/>
            <p:cNvCxnSpPr>
              <a:stCxn id="40" idx="3"/>
            </p:cNvCxnSpPr>
            <p:nvPr/>
          </p:nvCxnSpPr>
          <p:spPr>
            <a:xfrm>
              <a:off x="8281" y="3099"/>
              <a:ext cx="1660" cy="1878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文本框 73"/>
            <p:cNvSpPr txBox="1"/>
            <p:nvPr/>
          </p:nvSpPr>
          <p:spPr>
            <a:xfrm>
              <a:off x="9101" y="3846"/>
              <a:ext cx="2318" cy="3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insertRenderObjectChild</a:t>
              </a:r>
              <a:endPara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58435" y="1729105"/>
            <a:ext cx="777875" cy="242570"/>
            <a:chOff x="8281" y="2723"/>
            <a:chExt cx="1225" cy="382"/>
          </a:xfrm>
        </p:grpSpPr>
        <p:cxnSp>
          <p:nvCxnSpPr>
            <p:cNvPr id="76" name="直接箭头连接符 75"/>
            <p:cNvCxnSpPr>
              <a:endCxn id="62" idx="1"/>
            </p:cNvCxnSpPr>
            <p:nvPr/>
          </p:nvCxnSpPr>
          <p:spPr>
            <a:xfrm>
              <a:off x="8281" y="3105"/>
              <a:ext cx="1225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7" name="文本框 76"/>
            <p:cNvSpPr txBox="1"/>
            <p:nvPr/>
          </p:nvSpPr>
          <p:spPr>
            <a:xfrm>
              <a:off x="8324" y="2723"/>
              <a:ext cx="118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renderObject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695825" y="3394710"/>
            <a:ext cx="1918970" cy="1031875"/>
            <a:chOff x="7395" y="3297"/>
            <a:chExt cx="3022" cy="1625"/>
          </a:xfrm>
        </p:grpSpPr>
        <p:cxnSp>
          <p:nvCxnSpPr>
            <p:cNvPr id="80" name="直接箭头连接符 79"/>
            <p:cNvCxnSpPr/>
            <p:nvPr/>
          </p:nvCxnSpPr>
          <p:spPr>
            <a:xfrm flipV="1">
              <a:off x="7395" y="3297"/>
              <a:ext cx="0" cy="1625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1" name="文本框 80"/>
            <p:cNvSpPr txBox="1"/>
            <p:nvPr/>
          </p:nvSpPr>
          <p:spPr>
            <a:xfrm>
              <a:off x="7405" y="3457"/>
              <a:ext cx="301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_findAncestorRenderObjectElement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227955" y="3293110"/>
            <a:ext cx="2023110" cy="1169670"/>
            <a:chOff x="8233" y="3135"/>
            <a:chExt cx="3186" cy="1842"/>
          </a:xfrm>
        </p:grpSpPr>
        <p:cxnSp>
          <p:nvCxnSpPr>
            <p:cNvPr id="83" name="直接箭头连接符 82"/>
            <p:cNvCxnSpPr>
              <a:stCxn id="2" idx="3"/>
            </p:cNvCxnSpPr>
            <p:nvPr/>
          </p:nvCxnSpPr>
          <p:spPr>
            <a:xfrm>
              <a:off x="8233" y="3135"/>
              <a:ext cx="1708" cy="1842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4" name="文本框 83"/>
            <p:cNvSpPr txBox="1"/>
            <p:nvPr/>
          </p:nvSpPr>
          <p:spPr>
            <a:xfrm>
              <a:off x="9101" y="3846"/>
              <a:ext cx="2318" cy="3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insertRenderObjectChild</a:t>
              </a:r>
              <a:endPara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85" name="矩形 84"/>
          <p:cNvSpPr/>
          <p:nvPr/>
        </p:nvSpPr>
        <p:spPr>
          <a:xfrm>
            <a:off x="6036310" y="4426585"/>
            <a:ext cx="1447800" cy="2438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>
            <a:spAutoFit/>
          </a:bodyPr>
          <a:p>
            <a:pPr marL="0" marR="0" indent="0" algn="ctr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0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</a:t>
            </a:r>
            <a:r>
              <a:rPr lang="en-US" altLang="zh-CN" sz="10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Object</a:t>
            </a:r>
            <a:endParaRPr kumimoji="0" lang="en-US" altLang="zh-CN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6760210" y="3388360"/>
            <a:ext cx="0" cy="103822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7" name="组合 86"/>
          <p:cNvGrpSpPr/>
          <p:nvPr/>
        </p:nvGrpSpPr>
        <p:grpSpPr>
          <a:xfrm>
            <a:off x="5245100" y="4333875"/>
            <a:ext cx="777875" cy="242570"/>
            <a:chOff x="8281" y="2723"/>
            <a:chExt cx="1225" cy="382"/>
          </a:xfrm>
        </p:grpSpPr>
        <p:cxnSp>
          <p:nvCxnSpPr>
            <p:cNvPr id="88" name="直接箭头连接符 87"/>
            <p:cNvCxnSpPr/>
            <p:nvPr/>
          </p:nvCxnSpPr>
          <p:spPr>
            <a:xfrm>
              <a:off x="8281" y="3105"/>
              <a:ext cx="1225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9" name="文本框 88"/>
            <p:cNvSpPr txBox="1"/>
            <p:nvPr/>
          </p:nvSpPr>
          <p:spPr>
            <a:xfrm>
              <a:off x="8324" y="2723"/>
              <a:ext cx="118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renderObject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016760" y="4023995"/>
            <a:ext cx="4597400" cy="436880"/>
            <a:chOff x="3407" y="2227"/>
            <a:chExt cx="7240" cy="688"/>
          </a:xfrm>
        </p:grpSpPr>
        <p:cxnSp>
          <p:nvCxnSpPr>
            <p:cNvPr id="91" name="肘形连接符 90"/>
            <p:cNvCxnSpPr/>
            <p:nvPr/>
          </p:nvCxnSpPr>
          <p:spPr>
            <a:xfrm rot="16200000">
              <a:off x="7025" y="-707"/>
              <a:ext cx="5" cy="7241"/>
            </a:xfrm>
            <a:prstGeom prst="bentConnector3">
              <a:avLst>
                <a:gd name="adj1" fmla="val 7560000"/>
              </a:avLst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2" name="文本框 91"/>
            <p:cNvSpPr txBox="1"/>
            <p:nvPr/>
          </p:nvSpPr>
          <p:spPr>
            <a:xfrm>
              <a:off x="7985" y="2227"/>
              <a:ext cx="175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createRenderObject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016760" y="1415415"/>
            <a:ext cx="4598035" cy="437515"/>
            <a:chOff x="3407" y="2227"/>
            <a:chExt cx="7241" cy="689"/>
          </a:xfrm>
        </p:grpSpPr>
        <p:cxnSp>
          <p:nvCxnSpPr>
            <p:cNvPr id="94" name="肘形连接符 93"/>
            <p:cNvCxnSpPr/>
            <p:nvPr/>
          </p:nvCxnSpPr>
          <p:spPr>
            <a:xfrm rot="16200000">
              <a:off x="7025" y="-707"/>
              <a:ext cx="5" cy="7241"/>
            </a:xfrm>
            <a:prstGeom prst="bentConnector3">
              <a:avLst>
                <a:gd name="adj1" fmla="val 7560000"/>
              </a:avLst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5" name="文本框 94"/>
            <p:cNvSpPr txBox="1"/>
            <p:nvPr/>
          </p:nvSpPr>
          <p:spPr>
            <a:xfrm>
              <a:off x="7985" y="2227"/>
              <a:ext cx="175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createRenderObject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231765" y="3064510"/>
            <a:ext cx="777875" cy="242570"/>
            <a:chOff x="8281" y="2723"/>
            <a:chExt cx="1225" cy="382"/>
          </a:xfrm>
        </p:grpSpPr>
        <p:cxnSp>
          <p:nvCxnSpPr>
            <p:cNvPr id="97" name="直接箭头连接符 96"/>
            <p:cNvCxnSpPr/>
            <p:nvPr/>
          </p:nvCxnSpPr>
          <p:spPr>
            <a:xfrm>
              <a:off x="8281" y="3105"/>
              <a:ext cx="1225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" name="文本框 97"/>
            <p:cNvSpPr txBox="1"/>
            <p:nvPr/>
          </p:nvSpPr>
          <p:spPr>
            <a:xfrm>
              <a:off x="8324" y="2723"/>
              <a:ext cx="1182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renderObject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795270" y="1727835"/>
            <a:ext cx="1015365" cy="243840"/>
            <a:chOff x="4402" y="1682"/>
            <a:chExt cx="1599" cy="384"/>
          </a:xfrm>
        </p:grpSpPr>
        <p:cxnSp>
          <p:nvCxnSpPr>
            <p:cNvPr id="99" name="直接箭头连接符 98"/>
            <p:cNvCxnSpPr/>
            <p:nvPr/>
          </p:nvCxnSpPr>
          <p:spPr>
            <a:xfrm flipH="1">
              <a:off x="4402" y="2066"/>
              <a:ext cx="1599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" name="文本框 99"/>
            <p:cNvSpPr txBox="1"/>
            <p:nvPr/>
          </p:nvSpPr>
          <p:spPr>
            <a:xfrm>
              <a:off x="4972" y="1682"/>
              <a:ext cx="719" cy="3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widget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806065" y="2388235"/>
            <a:ext cx="1015365" cy="243840"/>
            <a:chOff x="4402" y="1682"/>
            <a:chExt cx="1599" cy="384"/>
          </a:xfrm>
        </p:grpSpPr>
        <p:cxnSp>
          <p:nvCxnSpPr>
            <p:cNvPr id="103" name="直接箭头连接符 102"/>
            <p:cNvCxnSpPr/>
            <p:nvPr/>
          </p:nvCxnSpPr>
          <p:spPr>
            <a:xfrm flipH="1">
              <a:off x="4402" y="2066"/>
              <a:ext cx="1599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4" name="文本框 103"/>
            <p:cNvSpPr txBox="1"/>
            <p:nvPr/>
          </p:nvSpPr>
          <p:spPr>
            <a:xfrm>
              <a:off x="4972" y="1682"/>
              <a:ext cx="719" cy="3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widget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493010" y="3067685"/>
            <a:ext cx="1257300" cy="243840"/>
            <a:chOff x="4342" y="1534"/>
            <a:chExt cx="1980" cy="384"/>
          </a:xfrm>
        </p:grpSpPr>
        <p:cxnSp>
          <p:nvCxnSpPr>
            <p:cNvPr id="106" name="直接箭头连接符 105"/>
            <p:cNvCxnSpPr>
              <a:stCxn id="2" idx="1"/>
            </p:cNvCxnSpPr>
            <p:nvPr/>
          </p:nvCxnSpPr>
          <p:spPr>
            <a:xfrm flipH="1">
              <a:off x="4342" y="1889"/>
              <a:ext cx="1980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" name="文本框 106"/>
            <p:cNvSpPr txBox="1"/>
            <p:nvPr/>
          </p:nvSpPr>
          <p:spPr>
            <a:xfrm>
              <a:off x="4993" y="1534"/>
              <a:ext cx="719" cy="3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widget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493010" y="3695065"/>
            <a:ext cx="1362710" cy="243840"/>
            <a:chOff x="4216" y="1865"/>
            <a:chExt cx="2146" cy="384"/>
          </a:xfrm>
        </p:grpSpPr>
        <p:cxnSp>
          <p:nvCxnSpPr>
            <p:cNvPr id="109" name="直接箭头连接符 108"/>
            <p:cNvCxnSpPr>
              <a:stCxn id="29" idx="1"/>
            </p:cNvCxnSpPr>
            <p:nvPr/>
          </p:nvCxnSpPr>
          <p:spPr>
            <a:xfrm flipH="1">
              <a:off x="4216" y="2249"/>
              <a:ext cx="2146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" name="文本框 109"/>
            <p:cNvSpPr txBox="1"/>
            <p:nvPr/>
          </p:nvSpPr>
          <p:spPr>
            <a:xfrm>
              <a:off x="4930" y="1865"/>
              <a:ext cx="719" cy="3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widget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2493645" y="4304665"/>
            <a:ext cx="1256665" cy="243840"/>
            <a:chOff x="4216" y="1865"/>
            <a:chExt cx="1979" cy="384"/>
          </a:xfrm>
        </p:grpSpPr>
        <p:cxnSp>
          <p:nvCxnSpPr>
            <p:cNvPr id="112" name="直接箭头连接符 111"/>
            <p:cNvCxnSpPr/>
            <p:nvPr/>
          </p:nvCxnSpPr>
          <p:spPr>
            <a:xfrm flipH="1">
              <a:off x="4216" y="2249"/>
              <a:ext cx="1979" cy="0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3" name="文本框 112"/>
            <p:cNvSpPr txBox="1"/>
            <p:nvPr/>
          </p:nvSpPr>
          <p:spPr>
            <a:xfrm>
              <a:off x="4930" y="1865"/>
              <a:ext cx="719" cy="38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widget</a:t>
              </a:r>
              <a:endPara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29080" y="1109980"/>
            <a:ext cx="1243965" cy="735330"/>
            <a:chOff x="2408" y="1748"/>
            <a:chExt cx="1959" cy="1158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2408" y="1748"/>
              <a:ext cx="0" cy="1159"/>
            </a:xfrm>
            <a:prstGeom prst="straightConnector1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arrow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文本框 22"/>
            <p:cNvSpPr txBox="1"/>
            <p:nvPr/>
          </p:nvSpPr>
          <p:spPr>
            <a:xfrm>
              <a:off x="2443" y="1869"/>
              <a:ext cx="1924" cy="3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t" forceAA="0">
              <a:spAutoFit/>
            </a:bodyPr>
            <a:p>
              <a:pPr marL="0" marR="0" indent="0" algn="l" defTabSz="914400" rtl="0" latinLnBrk="1" hangingPunct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9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rPr>
                <a:t>attachToRenderTree</a:t>
              </a:r>
              <a:endPara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727450" y="881380"/>
            <a:ext cx="358267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runApp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方法创建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RenderObjectToWidgetAdapter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将MyApp挂上去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8930" y="2195195"/>
            <a:ext cx="196850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中间的MyApp、MaterialApp等忽略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738880" y="881380"/>
            <a:ext cx="5111115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runApp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方法调用attachToRenderTree，创建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并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到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Elemnt 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树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，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parent 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null</a:t>
            </a:r>
            <a:endParaRPr lang="en-US" altLang="zh-CN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73888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在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的时候调用RenderObjectWidget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.createRenderObject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73888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然后向上查找RenderObject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，将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挂到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树，这里没有父节点则跳过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61315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调用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Widget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的子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Widget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createElement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，创建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Element</a:t>
            </a:r>
            <a:endParaRPr lang="en-US" altLang="zh-CN" sz="900">
              <a:ln>
                <a:noFill/>
              </a:ln>
              <a:solidFill>
                <a:srgbClr val="000000"/>
              </a:solidFill>
              <a:effectLst/>
              <a:uFillTx/>
              <a:ea typeface="宋体" charset="0"/>
              <a:sym typeface="Helvetic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11785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到此三棵树构建完成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61315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将创建出来的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给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到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树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39344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StatelessElement在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的时候会调用StatelessWidget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.build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创建子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widget</a:t>
            </a:r>
            <a:endParaRPr lang="en-US" altLang="zh-CN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35153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然后调用子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widget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createRenderObject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，并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到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树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ea typeface="宋体" charset="0"/>
              <a:sym typeface="Helvetica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168015" y="881380"/>
            <a:ext cx="5518785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RenderObjectElement在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的时候会调用RenderObjectWidget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.createRenderObject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，创建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ea typeface="宋体" charset="0"/>
              <a:sym typeface="Helvetica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14579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然后向上查找RenderObject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，调用它的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insertRenderObjectChild插入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树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11785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接着继续调用子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widget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的createElement创建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，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到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charset="0"/>
                <a:sym typeface="Helvetica"/>
              </a:rPr>
              <a:t>树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ea typeface="宋体" charset="0"/>
              <a:sym typeface="Helvetica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00609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StatelessElement在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的时候会调用StatelessWidget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.build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创建子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widget</a:t>
            </a:r>
            <a:endParaRPr lang="en-US" altLang="zh-CN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35153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继续将创建的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给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到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树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117850" y="881380"/>
            <a:ext cx="5382895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RenderObjectElement在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mount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的时候会调用RenderObjectWidget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.createRenderObject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RenderObject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117850" y="881380"/>
            <a:ext cx="528193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然后往上查找RenderObjectElement，调用它的insertRenderObjectChild，挂到RenderObjec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t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树</a:t>
            </a:r>
            <a:endParaRPr lang="zh-CN" altLang="en-US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2944495" y="881380"/>
            <a:ext cx="5556250" cy="2286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latinLnBrk="1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然后调用子</a:t>
            </a:r>
            <a:r>
              <a:rPr kumimoji="0" lang="en-US" altLang="zh-CN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widget</a:t>
            </a:r>
            <a:r>
              <a:rPr kumimoji="0" lang="zh-CN" altLang="en-US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</a:t>
            </a:r>
            <a:r>
              <a:rPr lang="zh-CN" altLang="en-US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createElement创建</a:t>
            </a:r>
            <a:r>
              <a:rPr lang="en-US" altLang="zh-CN" sz="90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Element</a:t>
            </a:r>
            <a:endParaRPr lang="en-US" altLang="zh-CN" sz="90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2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2" grpId="0" bldLvl="0" animBg="1"/>
      <p:bldP spid="15" grpId="0" animBg="1"/>
      <p:bldP spid="2" grpId="0" animBg="1"/>
      <p:bldP spid="66" grpId="0" bldLvl="0" animBg="1"/>
      <p:bldP spid="29" grpId="0" animBg="1"/>
      <p:bldP spid="13" grpId="0" animBg="1"/>
      <p:bldP spid="34" grpId="0" animBg="1"/>
      <p:bldP spid="85" grpId="0" bldLvl="0" animBg="1"/>
      <p:bldP spid="43" grpId="0" bldLvl="0" animBg="1"/>
      <p:bldP spid="45" grpId="0" bldLvl="0" animBg="1"/>
      <p:bldP spid="45" grpId="1" bldLvl="0" animBg="1"/>
      <p:bldP spid="70" grpId="0" bldLvl="0" animBg="1"/>
      <p:bldP spid="70" grpId="1" bldLvl="0" animBg="1"/>
      <p:bldP spid="72" grpId="0" bldLvl="0" animBg="1"/>
      <p:bldP spid="72" grpId="1" bldLvl="0" animBg="1"/>
      <p:bldP spid="115" grpId="0" bldLvl="0" animBg="1"/>
      <p:bldP spid="115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19" grpId="0" bldLvl="0" animBg="1"/>
      <p:bldP spid="119" grpId="1" bldLvl="0" animBg="1"/>
      <p:bldP spid="120" grpId="0" bldLvl="0" animBg="1"/>
      <p:bldP spid="120" grpId="1" bldLvl="0" animBg="1"/>
      <p:bldP spid="121" grpId="0" bldLvl="0" animBg="1"/>
      <p:bldP spid="121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16" grpId="0" bldLvl="0" animBg="1"/>
      <p:bldP spid="123" grpId="2" bldLvl="0" animBg="1"/>
      <p:bldP spid="131" grpId="0" bldLvl="0" animBg="1"/>
      <p:bldP spid="131" grpId="1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lang="zh-CN" altLang="en-US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WPS 演示</Application>
  <PresentationFormat>全屏显示(16:9)</PresentationFormat>
  <Paragraphs>120</Paragraphs>
  <Slides>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方正书宋_GBK</vt:lpstr>
      <vt:lpstr>Wingdings</vt:lpstr>
      <vt:lpstr>Helvetica</vt:lpstr>
      <vt:lpstr>微软雅黑</vt:lpstr>
      <vt:lpstr>汉仪旗黑</vt:lpstr>
      <vt:lpstr>Arial</vt:lpstr>
      <vt:lpstr>Calibri</vt:lpstr>
      <vt:lpstr>Helvetica Neue</vt:lpstr>
      <vt:lpstr>Helvetica Neue</vt:lpstr>
      <vt:lpstr>宋体</vt:lpstr>
      <vt:lpstr>汉仪书宋二KW</vt:lpstr>
      <vt:lpstr>Arial Unicode MS</vt:lpstr>
      <vt:lpstr>Helvetica</vt:lpstr>
      <vt:lpstr>Default</vt:lpstr>
      <vt:lpstr>Element树创建过程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发展通道设计</dc:title>
  <dc:creator/>
  <cp:lastModifiedBy>LinJW</cp:lastModifiedBy>
  <cp:revision>1662</cp:revision>
  <cp:lastPrinted>2021-07-13T14:39:18Z</cp:lastPrinted>
  <dcterms:created xsi:type="dcterms:W3CDTF">2021-07-13T14:39:18Z</dcterms:created>
  <dcterms:modified xsi:type="dcterms:W3CDTF">2021-07-13T14:39:18Z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