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건설 청구서 관리 시스템 – 사용자 설명서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4630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버전: 최신 | 문서 자동 생성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" y="19202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666666"/>
                </a:solidFill>
              </a:rPr>
              <a:t>문의: 관리자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백업/복원 주의사항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JSON 파일은 안전한 위치에 보관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복원 시 현재 데이터가 덮어써질 수 있음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버전 차이 발생 시 일부 항목 불러오기 제한 가능
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환경 설정 &amp; 라우팅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REACT_APP_BASE_PATH=/cms (기본 경로)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REACT_APP_USE_HASH_ROUTER=1 (해시 라우터)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개발 포트: .env.development의 PORT=3003
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팁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목록 헤더 체크박스로 전체 선택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선택 삭제 버튼은 항목 선택 시에만 표시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작업 종료 시 백업 수행
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개요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대시보드에서 청구 현황 요약 확인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건축주·작업항목·견적서·청구서의 생성/관리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백업/복원으로 데이터 보호
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실행 방법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개발: npm install → npm start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빌드: npm run build (build/ 생성)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데스크톱(Electron): npm run electron-dev
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주요 화면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대시보드: 요약 카드, 최근 청구서, 백업/복원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건축주 관리: 건축주/작업장/프로젝트(필수) 관리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작업 항목 관리: 프로젝트/상태/단가·수량 관리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견적서 관리: 생성/편집/인쇄/일괄 삭제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청구서 관리: 상태 변경/인쇄/일괄 삭제
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대시보드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등록된 건축주 수, 청구액, 미수금, 결제완료 요약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백업: 💾 버튼으로 JSON 저장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복원: ♻️ 버튼으로 JSON 선택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안내: 작업 종료 시 백업 권장
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건축주 관리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새 건축주: 기본정보 + 작업장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프로젝트(작업장 설명) 필수 입력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projects 배열은 작업장 프로젝트에서 자동 동기화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엑셀 가져오기/내보내기 지원
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작업 항목 관리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건축주/프로젝트/작업장/상태 필터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단가·수량 합계 자동 계산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체크박스 일괄 선택/삭제
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견적서 관리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생성/편집/인쇄(PDF)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작업장 선택 시 프로젝트 자동 채움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체크박스 일괄 삭제(모달 확인)
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1430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20304A"/>
                </a:solidFill>
              </a:rPr>
              <a:t>청구서 관리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371600"/>
            <a:ext cx="10698480" cy="5029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333333"/>
                </a:solidFill>
              </a:rPr>
              <a:t>상태: 발송대기/발송됨/미결제/결제완료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작업장 선택 시 프로젝트 자동 채움
</a:t>
            </a:r>
            <a:pPr indent="0" marL="0">
              <a:lnSpc>
                <a:spcPts val="2800"/>
              </a:lnSpc>
              <a:buNone/>
            </a:pPr>
            <a:r>
              <a:rPr lang="en-US" sz="2000" dirty="0">
                <a:solidFill>
                  <a:srgbClr val="333333"/>
                </a:solidFill>
              </a:rPr>
              <a:t>인쇄(PDF), 체크박스 일괄 삭제(모달 확인)
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Construction Management System</dc:creator>
  <cp:lastModifiedBy>Construction Management System</cp:lastModifiedBy>
  <cp:revision>1</cp:revision>
  <dcterms:created xsi:type="dcterms:W3CDTF">2025-09-14T12:21:48Z</dcterms:created>
  <dcterms:modified xsi:type="dcterms:W3CDTF">2025-09-14T12:21:48Z</dcterms:modified>
</cp:coreProperties>
</file>