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6" r:id="rId3"/>
    <p:sldId id="271" r:id="rId4"/>
    <p:sldId id="280" r:id="rId5"/>
    <p:sldId id="272" r:id="rId6"/>
    <p:sldId id="281" r:id="rId7"/>
    <p:sldId id="282" r:id="rId8"/>
    <p:sldId id="283" r:id="rId9"/>
    <p:sldId id="284" r:id="rId10"/>
    <p:sldId id="285" r:id="rId11"/>
    <p:sldId id="286" r:id="rId12"/>
    <p:sldId id="278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5274" autoAdjust="0"/>
  </p:normalViewPr>
  <p:slideViewPr>
    <p:cSldViewPr>
      <p:cViewPr varScale="1">
        <p:scale>
          <a:sx n="114" d="100"/>
          <a:sy n="114" d="100"/>
        </p:scale>
        <p:origin x="84" y="-32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8/3/2016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8/3/2016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8/3/2016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8/3/2016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8/3/2016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8/3/2016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8/3/2016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8/3/2016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/>
              <a:pPr/>
              <a:t>8/3/2016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TEST-DRIVEN DEVELOPMENT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012" y="4876800"/>
            <a:ext cx="7848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MOCK, MOCKITO VÀ POWERMOCK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CHỨC NĂNG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Mockito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19449" y="4868862"/>
            <a:ext cx="1012613" cy="3182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0413" y="1693514"/>
            <a:ext cx="10972799" cy="4554886"/>
          </a:xfrm>
        </p:spPr>
        <p:txBody>
          <a:bodyPr>
            <a:normAutofit/>
          </a:bodyPr>
          <a:lstStyle/>
          <a:p>
            <a:pPr marL="502920" lvl="2" indent="0">
              <a:buNone/>
            </a:pPr>
            <a:r>
              <a:rPr lang="en-US" sz="2400" b="1" dirty="0" smtClean="0"/>
              <a:t>6. </a:t>
            </a:r>
            <a:r>
              <a:rPr lang="en-US" sz="2400" b="1" dirty="0" err="1" smtClean="0"/>
              <a:t>PowerMock</a:t>
            </a:r>
            <a:endParaRPr lang="en-US" sz="2400" b="1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err="1"/>
              <a:t>Vì</a:t>
            </a:r>
            <a:r>
              <a:rPr lang="en-US" sz="2000" dirty="0"/>
              <a:t> </a:t>
            </a:r>
            <a:r>
              <a:rPr lang="en-US" sz="2000" dirty="0" err="1"/>
              <a:t>vậy</a:t>
            </a:r>
            <a:r>
              <a:rPr lang="en-US" sz="2000" dirty="0"/>
              <a:t> </a:t>
            </a:r>
            <a:r>
              <a:rPr lang="en-US" sz="2000" dirty="0" err="1"/>
              <a:t>dẫn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PowerMock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Mockito</a:t>
            </a:r>
            <a:r>
              <a:rPr lang="en-US" sz="2000" dirty="0"/>
              <a:t> (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EasyMock</a:t>
            </a:r>
            <a:r>
              <a:rPr lang="en-US" sz="2000" dirty="0"/>
              <a:t>)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bao</a:t>
            </a:r>
            <a:r>
              <a:rPr lang="en-US" sz="2000" dirty="0"/>
              <a:t> </a:t>
            </a:r>
            <a:r>
              <a:rPr lang="en-US" sz="2000" dirty="0" err="1"/>
              <a:t>phủ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 err="1"/>
              <a:t>Không</a:t>
            </a:r>
            <a:r>
              <a:rPr lang="en-US" sz="1800" dirty="0"/>
              <a:t> mock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phương</a:t>
            </a:r>
            <a:r>
              <a:rPr lang="en-US" sz="1800" dirty="0"/>
              <a:t> </a:t>
            </a:r>
            <a:r>
              <a:rPr lang="en-US" sz="1800" dirty="0" err="1"/>
              <a:t>thức</a:t>
            </a:r>
            <a:r>
              <a:rPr lang="en-US" sz="1800" dirty="0"/>
              <a:t> static, final </a:t>
            </a:r>
            <a:r>
              <a:rPr lang="en-US" sz="1800" dirty="0" err="1"/>
              <a:t>và</a:t>
            </a:r>
            <a:r>
              <a:rPr lang="en-US" sz="1800" dirty="0"/>
              <a:t> private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 err="1"/>
              <a:t>Bỏ</a:t>
            </a:r>
            <a:r>
              <a:rPr lang="en-US" sz="1800" dirty="0"/>
              <a:t> qua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phương</a:t>
            </a:r>
            <a:r>
              <a:rPr lang="en-US" sz="1800" dirty="0"/>
              <a:t> </a:t>
            </a:r>
            <a:r>
              <a:rPr lang="en-US" sz="1800" dirty="0" err="1"/>
              <a:t>thức</a:t>
            </a:r>
            <a:r>
              <a:rPr lang="en-US" sz="1800" dirty="0"/>
              <a:t> </a:t>
            </a:r>
            <a:r>
              <a:rPr lang="en-US" sz="1800" dirty="0" err="1"/>
              <a:t>khởi</a:t>
            </a:r>
            <a:r>
              <a:rPr lang="en-US" sz="1800" dirty="0"/>
              <a:t> </a:t>
            </a:r>
            <a:r>
              <a:rPr lang="en-US" sz="1800" dirty="0" err="1"/>
              <a:t>tạo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override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err="1"/>
              <a:t>Vì</a:t>
            </a:r>
            <a:r>
              <a:rPr lang="en-US" sz="2000" dirty="0"/>
              <a:t> </a:t>
            </a:r>
            <a:r>
              <a:rPr lang="en-US" sz="2000" dirty="0" err="1"/>
              <a:t>vậy</a:t>
            </a:r>
            <a:r>
              <a:rPr lang="en-US" sz="2000" dirty="0"/>
              <a:t> </a:t>
            </a:r>
            <a:r>
              <a:rPr lang="en-US" sz="2000" dirty="0" err="1"/>
              <a:t>dẫn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PowerMock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Mockito</a:t>
            </a:r>
            <a:r>
              <a:rPr lang="en-US" sz="2000" dirty="0"/>
              <a:t> (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EasyMock</a:t>
            </a:r>
            <a:r>
              <a:rPr lang="en-US" sz="2000" dirty="0"/>
              <a:t>)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bao</a:t>
            </a:r>
            <a:r>
              <a:rPr lang="en-US" sz="2000" dirty="0"/>
              <a:t> </a:t>
            </a:r>
            <a:r>
              <a:rPr lang="en-US" sz="2000" dirty="0" err="1"/>
              <a:t>phủ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tất</a:t>
            </a:r>
            <a:r>
              <a:rPr lang="en-US" sz="2000" dirty="0"/>
              <a:t> </a:t>
            </a:r>
            <a:r>
              <a:rPr lang="en-US" sz="2000" dirty="0" err="1"/>
              <a:t>cả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test case</a:t>
            </a:r>
          </a:p>
          <a:p>
            <a:pPr marL="45720" indent="0">
              <a:buNone/>
            </a:pPr>
            <a:r>
              <a:rPr lang="en-US" sz="1800" dirty="0" err="1" smtClean="0"/>
              <a:t>Ví</a:t>
            </a:r>
            <a:r>
              <a:rPr lang="en-US" sz="1800" dirty="0" smtClean="0"/>
              <a:t> </a:t>
            </a:r>
            <a:r>
              <a:rPr lang="en-US" sz="1800" dirty="0" err="1" smtClean="0"/>
              <a:t>dụ</a:t>
            </a:r>
            <a:endParaRPr lang="en-US" sz="1800" dirty="0"/>
          </a:p>
        </p:txBody>
      </p:sp>
      <p:sp>
        <p:nvSpPr>
          <p:cNvPr id="8" name="AutoShape 4" descr="http://site.mockito.org/mockito/docs/current/org/mockito/logo.png"/>
          <p:cNvSpPr>
            <a:spLocks noChangeAspect="1" noChangeArrowheads="1"/>
          </p:cNvSpPr>
          <p:nvPr/>
        </p:nvSpPr>
        <p:spPr bwMode="auto">
          <a:xfrm>
            <a:off x="155575" y="-914400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http://site.mockito.org/mockito/docs/current/org/mockito/logo.png"/>
          <p:cNvSpPr>
            <a:spLocks noChangeAspect="1" noChangeArrowheads="1"/>
          </p:cNvSpPr>
          <p:nvPr/>
        </p:nvSpPr>
        <p:spPr bwMode="auto">
          <a:xfrm>
            <a:off x="307975" y="-762000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1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2" y="2057400"/>
            <a:ext cx="9601200" cy="15240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DEMO</a:t>
            </a:r>
          </a:p>
          <a:p>
            <a:pPr algn="ctr"/>
            <a:r>
              <a:rPr lang="en-US" sz="2800" smtClean="0"/>
              <a:t>MOCKITO VÀ POWERMOCK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914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TỔNG 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828800"/>
            <a:ext cx="7391398" cy="4343400"/>
          </a:xfrm>
        </p:spPr>
        <p:txBody>
          <a:bodyPr/>
          <a:lstStyle/>
          <a:p>
            <a:pPr lvl="0"/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mock</a:t>
            </a:r>
          </a:p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 smtClean="0"/>
              <a:t>Mockito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 smtClean="0"/>
              <a:t>PowerMock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9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12" y="1371600"/>
            <a:ext cx="4422537" cy="3378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19449" y="4868862"/>
            <a:ext cx="1012613" cy="3182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1812" y="1752600"/>
            <a:ext cx="6934200" cy="434340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cài</a:t>
            </a:r>
            <a:r>
              <a:rPr lang="en-US" sz="2000" dirty="0"/>
              <a:t> </a:t>
            </a:r>
            <a:r>
              <a:rPr lang="en-US" sz="2000" dirty="0" err="1"/>
              <a:t>đặt</a:t>
            </a:r>
            <a:r>
              <a:rPr lang="en-US" sz="2000" dirty="0"/>
              <a:t> Unit test ta </a:t>
            </a:r>
            <a:r>
              <a:rPr lang="en-US" sz="2000" dirty="0" err="1"/>
              <a:t>thường</a:t>
            </a:r>
            <a:r>
              <a:rPr lang="en-US" sz="2000" dirty="0"/>
              <a:t> </a:t>
            </a:r>
            <a:r>
              <a:rPr lang="en-US" sz="2000" dirty="0" err="1"/>
              <a:t>gặp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vấn</a:t>
            </a:r>
            <a:r>
              <a:rPr lang="en-US" sz="2000" dirty="0"/>
              <a:t> </a:t>
            </a:r>
            <a:r>
              <a:rPr lang="en-US" sz="2000" dirty="0" err="1"/>
              <a:t>đề</a:t>
            </a:r>
            <a:r>
              <a:rPr lang="en-US" sz="2000" dirty="0"/>
              <a:t> </a:t>
            </a:r>
            <a:r>
              <a:rPr lang="en-US" sz="2000" dirty="0" err="1" smtClean="0"/>
              <a:t>như</a:t>
            </a:r>
            <a:r>
              <a:rPr lang="en-US" sz="2000" dirty="0" smtClean="0"/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 err="1" smtClean="0"/>
              <a:t>Cần</a:t>
            </a:r>
            <a:r>
              <a:rPr lang="en-US" sz="1600" dirty="0" smtClean="0"/>
              <a:t> </a:t>
            </a:r>
            <a:r>
              <a:rPr lang="en-US" sz="1600" dirty="0" err="1"/>
              <a:t>sử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</a:t>
            </a:r>
            <a:r>
              <a:rPr lang="en-US" sz="1600" dirty="0" err="1"/>
              <a:t>thực</a:t>
            </a:r>
            <a:r>
              <a:rPr lang="en-US" sz="1600" dirty="0"/>
              <a:t> </a:t>
            </a:r>
            <a:r>
              <a:rPr lang="en-US" sz="1600" dirty="0" err="1"/>
              <a:t>mà</a:t>
            </a:r>
            <a:r>
              <a:rPr lang="en-US" sz="1600" dirty="0"/>
              <a:t>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</a:t>
            </a:r>
            <a:r>
              <a:rPr lang="en-US" sz="1600" dirty="0" err="1"/>
              <a:t>chưa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khởi</a:t>
            </a:r>
            <a:r>
              <a:rPr lang="en-US" sz="1600" dirty="0"/>
              <a:t> </a:t>
            </a:r>
            <a:r>
              <a:rPr lang="en-US" sz="1600" dirty="0" err="1"/>
              <a:t>tạo</a:t>
            </a:r>
            <a:r>
              <a:rPr lang="en-US" sz="1600" dirty="0"/>
              <a:t>, hay </a:t>
            </a:r>
            <a:endParaRPr lang="en-US" sz="16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 err="1" smtClean="0"/>
              <a:t>Gọi</a:t>
            </a:r>
            <a:r>
              <a:rPr lang="en-US" sz="1600" dirty="0" smtClean="0"/>
              <a:t> </a:t>
            </a:r>
            <a:r>
              <a:rPr lang="en-US" sz="1600" dirty="0" err="1"/>
              <a:t>đến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method </a:t>
            </a:r>
            <a:r>
              <a:rPr lang="en-US" sz="1600" dirty="0" err="1"/>
              <a:t>nhưng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method </a:t>
            </a:r>
            <a:r>
              <a:rPr lang="en-US" sz="1600" dirty="0" err="1"/>
              <a:t>này</a:t>
            </a:r>
            <a:r>
              <a:rPr lang="en-US" sz="1600" dirty="0"/>
              <a:t> </a:t>
            </a:r>
            <a:r>
              <a:rPr lang="en-US" sz="1600" dirty="0" err="1"/>
              <a:t>chưa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smtClean="0"/>
              <a:t>implement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sz="1600" dirty="0" err="1" smtClean="0"/>
              <a:t>Cài</a:t>
            </a:r>
            <a:r>
              <a:rPr lang="en-US" sz="1600" dirty="0" smtClean="0"/>
              <a:t> </a:t>
            </a:r>
            <a:r>
              <a:rPr lang="en-US" sz="1600" dirty="0" err="1" smtClean="0"/>
              <a:t>đặt</a:t>
            </a:r>
            <a:r>
              <a:rPr lang="en-US" sz="1600" dirty="0" smtClean="0"/>
              <a:t> </a:t>
            </a:r>
            <a:r>
              <a:rPr lang="en-US" sz="1600" dirty="0" err="1"/>
              <a:t>giả</a:t>
            </a:r>
            <a:r>
              <a:rPr lang="en-US" sz="1600" dirty="0"/>
              <a:t> </a:t>
            </a:r>
            <a:r>
              <a:rPr lang="en-US" sz="1600" dirty="0" err="1"/>
              <a:t>lập</a:t>
            </a:r>
            <a:r>
              <a:rPr lang="en-US" sz="1600" dirty="0"/>
              <a:t>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</a:t>
            </a:r>
            <a:r>
              <a:rPr lang="en-US" sz="1600" dirty="0" err="1"/>
              <a:t>cũng</a:t>
            </a:r>
            <a:r>
              <a:rPr lang="en-US" sz="1600" dirty="0"/>
              <a:t> </a:t>
            </a:r>
            <a:r>
              <a:rPr lang="en-US" sz="1600" dirty="0" err="1"/>
              <a:t>như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method </a:t>
            </a:r>
            <a:r>
              <a:rPr lang="en-US" sz="1600" dirty="0" err="1"/>
              <a:t>này</a:t>
            </a:r>
            <a:r>
              <a:rPr lang="en-US" sz="1600" dirty="0"/>
              <a:t>,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gọi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b="1" dirty="0" smtClean="0"/>
              <a:t>Mock</a:t>
            </a:r>
          </a:p>
          <a:p>
            <a:pPr lvl="1">
              <a:buFont typeface="Symbol" panose="05050102010706020507" pitchFamily="18" charset="2"/>
              <a:buChar char="Þ"/>
            </a:pPr>
            <a:endParaRPr lang="en-US" sz="1600" b="1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mock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giả</a:t>
            </a:r>
            <a:r>
              <a:rPr lang="en-US" sz="2000" dirty="0"/>
              <a:t> </a:t>
            </a:r>
            <a:r>
              <a:rPr lang="en-US" sz="2000" dirty="0" err="1"/>
              <a:t>lập</a:t>
            </a:r>
            <a:r>
              <a:rPr lang="en-US" sz="2000" dirty="0"/>
              <a:t> </a:t>
            </a:r>
            <a:r>
              <a:rPr lang="en-US" sz="2000" dirty="0" err="1"/>
              <a:t>giúp</a:t>
            </a:r>
            <a:r>
              <a:rPr lang="en-US" sz="2000" dirty="0"/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700" dirty="0" err="1" smtClean="0"/>
              <a:t>Cài</a:t>
            </a:r>
            <a:r>
              <a:rPr lang="en-US" sz="1700" dirty="0" smtClean="0"/>
              <a:t> </a:t>
            </a:r>
            <a:r>
              <a:rPr lang="en-US" sz="1700" dirty="0" err="1" smtClean="0"/>
              <a:t>đặt</a:t>
            </a:r>
            <a:r>
              <a:rPr lang="en-US" sz="1700" dirty="0" smtClean="0"/>
              <a:t> function </a:t>
            </a:r>
            <a:r>
              <a:rPr lang="en-US" sz="1700" dirty="0" err="1"/>
              <a:t>trong</a:t>
            </a:r>
            <a:r>
              <a:rPr lang="en-US" sz="1700" dirty="0"/>
              <a:t> </a:t>
            </a:r>
            <a:r>
              <a:rPr lang="en-US" sz="1700" dirty="0" err="1"/>
              <a:t>thời</a:t>
            </a:r>
            <a:r>
              <a:rPr lang="en-US" sz="1700" dirty="0"/>
              <a:t> </a:t>
            </a:r>
            <a:r>
              <a:rPr lang="en-US" sz="1700" dirty="0" err="1"/>
              <a:t>gian</a:t>
            </a:r>
            <a:r>
              <a:rPr lang="en-US" sz="1700" dirty="0"/>
              <a:t> </a:t>
            </a:r>
            <a:r>
              <a:rPr lang="en-US" sz="1700" dirty="0" err="1"/>
              <a:t>ngắn</a:t>
            </a:r>
            <a:r>
              <a:rPr lang="en-US" sz="1700" dirty="0"/>
              <a:t> </a:t>
            </a:r>
            <a:r>
              <a:rPr lang="en-US" sz="1700" dirty="0" err="1"/>
              <a:t>để</a:t>
            </a:r>
            <a:r>
              <a:rPr lang="en-US" sz="1700" dirty="0"/>
              <a:t> </a:t>
            </a:r>
            <a:r>
              <a:rPr lang="en-US" sz="1700" dirty="0" err="1"/>
              <a:t>trả</a:t>
            </a:r>
            <a:r>
              <a:rPr lang="en-US" sz="1700" dirty="0"/>
              <a:t> </a:t>
            </a:r>
            <a:r>
              <a:rPr lang="en-US" sz="1700" dirty="0" err="1"/>
              <a:t>lại</a:t>
            </a:r>
            <a:r>
              <a:rPr lang="en-US" sz="1700" dirty="0"/>
              <a:t> </a:t>
            </a:r>
            <a:r>
              <a:rPr lang="en-US" sz="1700" dirty="0" err="1"/>
              <a:t>các</a:t>
            </a:r>
            <a:r>
              <a:rPr lang="en-US" sz="1700" dirty="0"/>
              <a:t> </a:t>
            </a:r>
            <a:r>
              <a:rPr lang="en-US" sz="1700" dirty="0" err="1"/>
              <a:t>kết</a:t>
            </a:r>
            <a:r>
              <a:rPr lang="en-US" sz="1700" dirty="0"/>
              <a:t> </a:t>
            </a:r>
            <a:r>
              <a:rPr lang="en-US" sz="1700" dirty="0" err="1"/>
              <a:t>quả</a:t>
            </a:r>
            <a:r>
              <a:rPr lang="en-US" sz="1700" dirty="0"/>
              <a:t> </a:t>
            </a:r>
            <a:r>
              <a:rPr lang="en-US" sz="1700" dirty="0" err="1"/>
              <a:t>mong</a:t>
            </a:r>
            <a:r>
              <a:rPr lang="en-US" sz="1700" dirty="0"/>
              <a:t> </a:t>
            </a:r>
            <a:r>
              <a:rPr lang="en-US" sz="1700" dirty="0" err="1" smtClean="0"/>
              <a:t>muốn</a:t>
            </a:r>
            <a:endParaRPr lang="en-US" sz="17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700" dirty="0" err="1" smtClean="0"/>
              <a:t>Tránh</a:t>
            </a:r>
            <a:r>
              <a:rPr lang="en-US" sz="1700" dirty="0" smtClean="0"/>
              <a:t> </a:t>
            </a:r>
            <a:r>
              <a:rPr lang="en-US" sz="1700" dirty="0" err="1" smtClean="0"/>
              <a:t>tạo</a:t>
            </a:r>
            <a:r>
              <a:rPr lang="en-US" sz="1700" dirty="0" smtClean="0"/>
              <a:t> </a:t>
            </a:r>
            <a:r>
              <a:rPr lang="en-US" sz="1700" dirty="0" err="1"/>
              <a:t>ra</a:t>
            </a:r>
            <a:r>
              <a:rPr lang="en-US" sz="1700" dirty="0"/>
              <a:t> </a:t>
            </a:r>
            <a:r>
              <a:rPr lang="en-US" sz="1700" dirty="0" err="1"/>
              <a:t>các</a:t>
            </a:r>
            <a:r>
              <a:rPr lang="en-US" sz="1700" dirty="0"/>
              <a:t> </a:t>
            </a:r>
            <a:r>
              <a:rPr lang="en-US" sz="1700" dirty="0" smtClean="0"/>
              <a:t>class </a:t>
            </a:r>
            <a:r>
              <a:rPr lang="en-US" sz="1700" dirty="0" err="1" smtClean="0"/>
              <a:t>khi</a:t>
            </a:r>
            <a:r>
              <a:rPr lang="en-US" sz="1700" dirty="0" smtClean="0"/>
              <a:t> </a:t>
            </a:r>
            <a:r>
              <a:rPr lang="en-US" sz="1700" dirty="0" err="1"/>
              <a:t>chưa</a:t>
            </a:r>
            <a:r>
              <a:rPr lang="en-US" sz="1700" dirty="0"/>
              <a:t> </a:t>
            </a:r>
            <a:r>
              <a:rPr lang="en-US" sz="1700" dirty="0" err="1"/>
              <a:t>sử</a:t>
            </a:r>
            <a:r>
              <a:rPr lang="en-US" sz="1700" dirty="0"/>
              <a:t> </a:t>
            </a:r>
            <a:r>
              <a:rPr lang="en-US" sz="1700" dirty="0" err="1" smtClean="0"/>
              <a:t>dụng</a:t>
            </a:r>
            <a:endParaRPr lang="en-US" sz="17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những</a:t>
            </a:r>
            <a:r>
              <a:rPr lang="en-US" sz="1800" dirty="0"/>
              <a:t> </a:t>
            </a:r>
            <a:r>
              <a:rPr lang="en-US" sz="1800" dirty="0" err="1"/>
              <a:t>thư</a:t>
            </a:r>
            <a:r>
              <a:rPr lang="en-US" sz="1800" dirty="0"/>
              <a:t> </a:t>
            </a:r>
            <a:r>
              <a:rPr lang="en-US" sz="1800" dirty="0" err="1"/>
              <a:t>viện</a:t>
            </a:r>
            <a:r>
              <a:rPr lang="en-US" sz="1800" dirty="0"/>
              <a:t> </a:t>
            </a:r>
            <a:r>
              <a:rPr lang="en-US" sz="1800" dirty="0" err="1"/>
              <a:t>hỗ</a:t>
            </a:r>
            <a:r>
              <a:rPr lang="en-US" sz="1800" dirty="0"/>
              <a:t> </a:t>
            </a:r>
            <a:r>
              <a:rPr lang="en-US" sz="1800" dirty="0" err="1"/>
              <a:t>trợ</a:t>
            </a:r>
            <a:r>
              <a:rPr lang="en-US" sz="1800" dirty="0"/>
              <a:t> </a:t>
            </a:r>
            <a:r>
              <a:rPr lang="en-US" sz="1800" dirty="0" err="1"/>
              <a:t>giả</a:t>
            </a:r>
            <a:r>
              <a:rPr lang="en-US" sz="1800" dirty="0"/>
              <a:t> </a:t>
            </a:r>
            <a:r>
              <a:rPr lang="en-US" sz="1800" dirty="0" err="1"/>
              <a:t>lập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Mockito</a:t>
            </a:r>
            <a:r>
              <a:rPr lang="en-US" sz="1800" dirty="0"/>
              <a:t>, </a:t>
            </a:r>
            <a:r>
              <a:rPr lang="en-US" sz="1800" dirty="0" err="1"/>
              <a:t>JMock</a:t>
            </a:r>
            <a:r>
              <a:rPr lang="en-US" sz="1800" dirty="0" smtClean="0"/>
              <a:t>…</a:t>
            </a:r>
            <a:endParaRPr lang="en-US" sz="1600" b="1" dirty="0"/>
          </a:p>
          <a:p>
            <a:endParaRPr lang="en-US" sz="2000" dirty="0"/>
          </a:p>
        </p:txBody>
      </p:sp>
      <p:sp>
        <p:nvSpPr>
          <p:cNvPr id="8" name="AutoShape 4" descr="http://site.mockito.org/mockito/docs/current/org/mockito/logo.png"/>
          <p:cNvSpPr>
            <a:spLocks noChangeAspect="1" noChangeArrowheads="1"/>
          </p:cNvSpPr>
          <p:nvPr/>
        </p:nvSpPr>
        <p:spPr bwMode="auto">
          <a:xfrm>
            <a:off x="155575" y="-914400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http://site.mockito.org/mockito/docs/current/org/mockito/logo.png"/>
          <p:cNvSpPr>
            <a:spLocks noChangeAspect="1" noChangeArrowheads="1"/>
          </p:cNvSpPr>
          <p:nvPr/>
        </p:nvSpPr>
        <p:spPr bwMode="auto">
          <a:xfrm>
            <a:off x="307975" y="-762000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MOCKITO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19449" y="4868862"/>
            <a:ext cx="1012613" cy="3182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89012" y="2539652"/>
            <a:ext cx="6172200" cy="3175348"/>
          </a:xfrm>
        </p:spPr>
        <p:txBody>
          <a:bodyPr>
            <a:normAutofit/>
          </a:bodyPr>
          <a:lstStyle/>
          <a:p>
            <a:r>
              <a:rPr lang="en-US" dirty="0" err="1" smtClean="0"/>
              <a:t>Mockito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1 </a:t>
            </a:r>
            <a:r>
              <a:rPr lang="en-US" dirty="0" err="1"/>
              <a:t>chu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Unit test 4 </a:t>
            </a:r>
            <a:r>
              <a:rPr lang="en-US" dirty="0" err="1"/>
              <a:t>bước</a:t>
            </a:r>
            <a:r>
              <a:rPr lang="en-US" dirty="0"/>
              <a:t>: </a:t>
            </a:r>
            <a:r>
              <a:rPr lang="en-US" dirty="0" smtClean="0"/>
              <a:t>Setup/Tear Up, </a:t>
            </a:r>
            <a:r>
              <a:rPr lang="en-US" dirty="0"/>
              <a:t>Executing, Verification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smtClean="0"/>
              <a:t>Tear down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endParaRPr lang="en-US" dirty="0"/>
          </a:p>
          <a:p>
            <a:endParaRPr lang="en-US" dirty="0"/>
          </a:p>
        </p:txBody>
      </p:sp>
      <p:sp>
        <p:nvSpPr>
          <p:cNvPr id="8" name="AutoShape 4" descr="http://site.mockito.org/mockito/docs/current/org/mockito/logo.png"/>
          <p:cNvSpPr>
            <a:spLocks noChangeAspect="1" noChangeArrowheads="1"/>
          </p:cNvSpPr>
          <p:nvPr/>
        </p:nvSpPr>
        <p:spPr bwMode="auto">
          <a:xfrm>
            <a:off x="155575" y="-914400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http://site.mockito.org/mockito/docs/current/org/mockito/logo.png"/>
          <p:cNvSpPr>
            <a:spLocks noChangeAspect="1" noChangeArrowheads="1"/>
          </p:cNvSpPr>
          <p:nvPr/>
        </p:nvSpPr>
        <p:spPr bwMode="auto">
          <a:xfrm>
            <a:off x="307975" y="-762000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12" y="2295525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9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CHỨC NĂNG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Mockito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19449" y="4868862"/>
            <a:ext cx="1012613" cy="3182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4212" y="1752600"/>
            <a:ext cx="5257799" cy="4648200"/>
          </a:xfrm>
        </p:spPr>
        <p:txBody>
          <a:bodyPr>
            <a:normAutofit/>
          </a:bodyPr>
          <a:lstStyle/>
          <a:p>
            <a:pPr marL="502920" lvl="2" indent="0">
              <a:buNone/>
            </a:pPr>
            <a:r>
              <a:rPr lang="en-US" sz="2400" b="1" dirty="0" smtClean="0"/>
              <a:t>1. Argument </a:t>
            </a:r>
            <a:r>
              <a:rPr lang="en-US" sz="2400" b="1" dirty="0"/>
              <a:t>Matching</a:t>
            </a:r>
          </a:p>
          <a:p>
            <a:pPr marL="45720" indent="0">
              <a:buNone/>
            </a:pPr>
            <a:r>
              <a:rPr lang="en-US" sz="1800" dirty="0" err="1"/>
              <a:t>Thông</a:t>
            </a:r>
            <a:r>
              <a:rPr lang="en-US" sz="1800" dirty="0"/>
              <a:t> </a:t>
            </a:r>
            <a:r>
              <a:rPr lang="en-US" sz="1800" dirty="0" err="1"/>
              <a:t>thường</a:t>
            </a:r>
            <a:r>
              <a:rPr lang="en-US" sz="1800" dirty="0"/>
              <a:t> </a:t>
            </a:r>
            <a:r>
              <a:rPr lang="en-US" sz="1800" dirty="0" err="1"/>
              <a:t>khi</a:t>
            </a:r>
            <a:r>
              <a:rPr lang="en-US" sz="1800" dirty="0"/>
              <a:t> so </a:t>
            </a:r>
            <a:r>
              <a:rPr lang="en-US" sz="1800" dirty="0" err="1"/>
              <a:t>sánh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đối</a:t>
            </a:r>
            <a:r>
              <a:rPr lang="en-US" sz="1800" dirty="0"/>
              <a:t> </a:t>
            </a:r>
            <a:r>
              <a:rPr lang="en-US" sz="1800" dirty="0" err="1"/>
              <a:t>tượng</a:t>
            </a:r>
            <a:r>
              <a:rPr lang="en-US" sz="1800" dirty="0"/>
              <a:t> hay </a:t>
            </a:r>
            <a:r>
              <a:rPr lang="en-US" sz="1800" dirty="0" err="1"/>
              <a:t>giá</a:t>
            </a:r>
            <a:r>
              <a:rPr lang="en-US" sz="1800" dirty="0"/>
              <a:t> </a:t>
            </a:r>
            <a:r>
              <a:rPr lang="en-US" sz="1800" dirty="0" err="1"/>
              <a:t>trị</a:t>
            </a:r>
            <a:r>
              <a:rPr lang="en-US" sz="1800" dirty="0"/>
              <a:t>, </a:t>
            </a:r>
            <a:r>
              <a:rPr lang="en-US" sz="1800" dirty="0" err="1" smtClean="0"/>
              <a:t>thường</a:t>
            </a:r>
            <a:r>
              <a:rPr lang="en-US" sz="1800" dirty="0" smtClean="0"/>
              <a:t> </a:t>
            </a:r>
            <a:r>
              <a:rPr lang="en-US" sz="1800" dirty="0" err="1"/>
              <a:t>sử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hàm</a:t>
            </a:r>
            <a:r>
              <a:rPr lang="en-US" sz="1800" dirty="0"/>
              <a:t>: equal(), “==”, “&lt;=”,… </a:t>
            </a:r>
            <a:r>
              <a:rPr lang="en-US" sz="1800" dirty="0" err="1"/>
              <a:t>Đối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Mokito</a:t>
            </a:r>
            <a:r>
              <a:rPr lang="en-US" sz="1800" dirty="0"/>
              <a:t> </a:t>
            </a:r>
            <a:r>
              <a:rPr lang="en-US" sz="1800" dirty="0" err="1"/>
              <a:t>thì</a:t>
            </a:r>
            <a:r>
              <a:rPr lang="en-US" sz="1800" dirty="0"/>
              <a:t> </a:t>
            </a:r>
            <a:r>
              <a:rPr lang="en-US" sz="1800" dirty="0" err="1"/>
              <a:t>việc</a:t>
            </a:r>
            <a:r>
              <a:rPr lang="en-US" sz="1800" dirty="0"/>
              <a:t> so </a:t>
            </a:r>
            <a:r>
              <a:rPr lang="en-US" sz="1800" dirty="0" err="1"/>
              <a:t>sánh</a:t>
            </a:r>
            <a:r>
              <a:rPr lang="en-US" sz="1800" dirty="0"/>
              <a:t> </a:t>
            </a:r>
            <a:r>
              <a:rPr lang="en-US" sz="1800" dirty="0" err="1"/>
              <a:t>mang</a:t>
            </a:r>
            <a:r>
              <a:rPr lang="en-US" sz="1800" dirty="0"/>
              <a:t> </a:t>
            </a:r>
            <a:r>
              <a:rPr lang="en-US" sz="1800" dirty="0" err="1"/>
              <a:t>tính</a:t>
            </a:r>
            <a:r>
              <a:rPr lang="en-US" sz="1800" dirty="0"/>
              <a:t> </a:t>
            </a:r>
            <a:r>
              <a:rPr lang="en-US" sz="1800" dirty="0" err="1"/>
              <a:t>trừu</a:t>
            </a:r>
            <a:r>
              <a:rPr lang="en-US" sz="1800" dirty="0"/>
              <a:t> </a:t>
            </a:r>
            <a:r>
              <a:rPr lang="en-US" sz="1800" dirty="0" err="1"/>
              <a:t>tượng</a:t>
            </a:r>
            <a:r>
              <a:rPr lang="en-US" sz="1800" dirty="0"/>
              <a:t> </a:t>
            </a:r>
            <a:r>
              <a:rPr lang="en-US" sz="1800" dirty="0" err="1"/>
              <a:t>hơn</a:t>
            </a:r>
            <a:r>
              <a:rPr lang="en-US" sz="1800" dirty="0"/>
              <a:t>, </a:t>
            </a:r>
            <a:r>
              <a:rPr lang="en-US" sz="1800" dirty="0" err="1"/>
              <a:t>sử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dirty="0" smtClean="0"/>
              <a:t>Matchers</a:t>
            </a:r>
          </a:p>
          <a:p>
            <a:pPr marL="45720" indent="0">
              <a:buNone/>
            </a:pPr>
            <a:r>
              <a:rPr lang="en-US" sz="1800" dirty="0" err="1"/>
              <a:t>Dưới</a:t>
            </a:r>
            <a:r>
              <a:rPr lang="en-US" sz="1800" dirty="0"/>
              <a:t> </a:t>
            </a:r>
            <a:r>
              <a:rPr lang="en-US" sz="1800" dirty="0" err="1"/>
              <a:t>đây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số</a:t>
            </a:r>
            <a:r>
              <a:rPr lang="en-US" sz="1800" dirty="0"/>
              <a:t> </a:t>
            </a:r>
            <a:r>
              <a:rPr lang="en-US" sz="1800" dirty="0" err="1"/>
              <a:t>hàm</a:t>
            </a:r>
            <a:r>
              <a:rPr lang="en-US" sz="1800" dirty="0"/>
              <a:t> </a:t>
            </a:r>
            <a:r>
              <a:rPr lang="en-US" sz="1800" dirty="0" err="1"/>
              <a:t>thường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sử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 smtClean="0"/>
              <a:t>:</a:t>
            </a:r>
          </a:p>
          <a:p>
            <a:pPr marL="45720" indent="0">
              <a:buNone/>
            </a:pPr>
            <a:r>
              <a:rPr lang="en-US" sz="1800" dirty="0" err="1"/>
              <a:t>Ví</a:t>
            </a:r>
            <a:r>
              <a:rPr lang="en-US" sz="1800" dirty="0"/>
              <a:t> </a:t>
            </a:r>
            <a:r>
              <a:rPr lang="en-US" sz="1800" dirty="0" err="1"/>
              <a:t>dụ</a:t>
            </a:r>
            <a:r>
              <a:rPr lang="en-US" sz="1800" dirty="0"/>
              <a:t>:  </a:t>
            </a:r>
          </a:p>
          <a:p>
            <a:pPr marL="45720" indent="0">
              <a:buNone/>
            </a:pPr>
            <a:endParaRPr lang="en-US" sz="1800" dirty="0"/>
          </a:p>
        </p:txBody>
      </p:sp>
      <p:sp>
        <p:nvSpPr>
          <p:cNvPr id="8" name="AutoShape 4" descr="http://site.mockito.org/mockito/docs/current/org/mockito/logo.png"/>
          <p:cNvSpPr>
            <a:spLocks noChangeAspect="1" noChangeArrowheads="1"/>
          </p:cNvSpPr>
          <p:nvPr/>
        </p:nvSpPr>
        <p:spPr bwMode="auto">
          <a:xfrm>
            <a:off x="155575" y="-914400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http://site.mockito.org/mockito/docs/current/org/mockito/logo.png"/>
          <p:cNvSpPr>
            <a:spLocks noChangeAspect="1" noChangeArrowheads="1"/>
          </p:cNvSpPr>
          <p:nvPr/>
        </p:nvSpPr>
        <p:spPr bwMode="auto">
          <a:xfrm>
            <a:off x="307975" y="-762000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5515"/>
              </p:ext>
            </p:extLst>
          </p:nvPr>
        </p:nvGraphicFramePr>
        <p:xfrm>
          <a:off x="6170612" y="2057400"/>
          <a:ext cx="5715000" cy="4379575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320480"/>
                <a:gridCol w="4394520"/>
              </a:tblGrid>
              <a:tr h="309007">
                <a:tc gridSpan="2"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Core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21" marR="55621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00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any()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21" marR="55621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assertThat(new Canoe(), instanceOf(Canoe.class));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21" marR="55621" marT="0" marB="0" anchor="ctr"/>
                </a:tc>
              </a:tr>
              <a:tr h="30900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is()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21" marR="55621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assertThat("String", is("String"))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21" marR="55621" marT="0" marB="0" anchor="ctr"/>
                </a:tc>
              </a:tr>
              <a:tr h="41777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describedAs()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21" marR="55621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describedAs("a big decimal equal to %0", equalTo(myBigDecimal), myBigDecimal.toPlainString())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21" marR="55621" marT="0" marB="0" anchor="ctr"/>
                </a:tc>
              </a:tr>
              <a:tr h="309007">
                <a:tc gridSpan="2"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Logical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21" marR="55621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777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allOf()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21" marR="55621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assertThat("myValue", allOf(startsWith("my"), containsString("Val")))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21" marR="55621" marT="0" marB="0" anchor="ctr"/>
                </a:tc>
              </a:tr>
              <a:tr h="41777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anyOf()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21" marR="55621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assertThat("myValue", anyOf(startsWith("foo"), containsString("Val")))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21" marR="55621" marT="0" marB="0" anchor="ctr"/>
                </a:tc>
              </a:tr>
              <a:tr h="30900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not()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21" marR="55621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assertThat(cheese, is(not(smelly)))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21" marR="55621" marT="0" marB="0" anchor="ctr"/>
                </a:tc>
              </a:tr>
              <a:tr h="309007">
                <a:tc gridSpan="2"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Object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21" marR="55621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00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equalTo()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21" marR="55621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assertThat("foo", equalTo("foo"));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21" marR="55621" marT="0" marB="0" anchor="ctr"/>
                </a:tc>
              </a:tr>
              <a:tr h="30900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instanceOf()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21" marR="55621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assertThat(new Canoe(), instanceOf(Paddlable.class));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21" marR="55621" marT="0" marB="0" anchor="ctr"/>
                </a:tc>
              </a:tr>
              <a:tr h="30900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notNullValue()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21" marR="55621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assertThat(cheese, is(notNullValue()))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21" marR="55621" marT="0" marB="0" anchor="ctr"/>
                </a:tc>
              </a:tr>
              <a:tr h="30900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nullValue()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21" marR="55621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assertThat</a:t>
                      </a:r>
                      <a:r>
                        <a:rPr lang="en-US" sz="1100" dirty="0">
                          <a:effectLst/>
                        </a:rPr>
                        <a:t>(cheese, is(</a:t>
                      </a:r>
                      <a:r>
                        <a:rPr lang="en-US" sz="1100" dirty="0" err="1">
                          <a:effectLst/>
                        </a:rPr>
                        <a:t>nullValue</a:t>
                      </a:r>
                      <a:r>
                        <a:rPr lang="en-US" sz="1100" dirty="0">
                          <a:effectLst/>
                        </a:rPr>
                        <a:t>()))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21" marR="55621" marT="0" marB="0" anchor="ctr"/>
                </a:tc>
              </a:tr>
            </a:tbl>
          </a:graphicData>
        </a:graphic>
      </p:graphicFrame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598612" y="4650938"/>
            <a:ext cx="3826689" cy="129266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@Test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public void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testWithMatchers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 Unicode MS" panose="020B0604020202020204" pitchFamily="34" charset="-128"/>
              </a:rPr>
              <a:t> </a:t>
            </a:r>
            <a:r>
              <a:rPr lang="en-US" dirty="0" smtClean="0">
                <a:latin typeface="Arial Unicode MS" panose="020B0604020202020204" pitchFamily="34" charset="-128"/>
              </a:rPr>
              <a:t>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assertThat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(123, not( is(345) ) 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}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65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CHỨC NĂNG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Mockito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19449" y="4868862"/>
            <a:ext cx="1012613" cy="3182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0413" y="1693514"/>
            <a:ext cx="10972799" cy="3175348"/>
          </a:xfrm>
        </p:spPr>
        <p:txBody>
          <a:bodyPr>
            <a:normAutofit/>
          </a:bodyPr>
          <a:lstStyle/>
          <a:p>
            <a:pPr marL="502920" lvl="2" indent="0">
              <a:buNone/>
            </a:pPr>
            <a:r>
              <a:rPr lang="en-US" sz="2400" b="1" dirty="0"/>
              <a:t>2</a:t>
            </a:r>
            <a:r>
              <a:rPr lang="en-US" sz="2400" b="1" dirty="0" smtClean="0"/>
              <a:t>. </a:t>
            </a:r>
            <a:r>
              <a:rPr lang="en-US" sz="2400" b="1" dirty="0"/>
              <a:t>Stubbing consecutive </a:t>
            </a:r>
            <a:r>
              <a:rPr lang="en-US" sz="2400" b="1" dirty="0" smtClean="0"/>
              <a:t>calls</a:t>
            </a:r>
            <a:endParaRPr lang="en-US" sz="2400" b="1" dirty="0"/>
          </a:p>
          <a:p>
            <a:pPr marL="45720" indent="0">
              <a:buNone/>
            </a:pPr>
            <a:r>
              <a:rPr lang="en-US" sz="1800" dirty="0" err="1"/>
              <a:t>Khi</a:t>
            </a:r>
            <a:r>
              <a:rPr lang="en-US" sz="1800" dirty="0"/>
              <a:t> </a:t>
            </a:r>
            <a:r>
              <a:rPr lang="en-US" sz="1800" dirty="0" err="1"/>
              <a:t>xây</a:t>
            </a:r>
            <a:r>
              <a:rPr lang="en-US" sz="1800" dirty="0"/>
              <a:t> </a:t>
            </a:r>
            <a:r>
              <a:rPr lang="en-US" sz="1800" dirty="0" err="1"/>
              <a:t>dựng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chức</a:t>
            </a:r>
            <a:r>
              <a:rPr lang="en-US" sz="1800" dirty="0"/>
              <a:t> </a:t>
            </a:r>
            <a:r>
              <a:rPr lang="en-US" sz="1800" dirty="0" err="1"/>
              <a:t>năng</a:t>
            </a:r>
            <a:r>
              <a:rPr lang="en-US" sz="1800" dirty="0"/>
              <a:t>, </a:t>
            </a:r>
            <a:r>
              <a:rPr lang="en-US" sz="1800" dirty="0" err="1" smtClean="0"/>
              <a:t>thường</a:t>
            </a:r>
            <a:r>
              <a:rPr lang="en-US" sz="1800" dirty="0" smtClean="0"/>
              <a:t> </a:t>
            </a:r>
            <a:r>
              <a:rPr lang="en-US" sz="1800" dirty="0" err="1"/>
              <a:t>phải</a:t>
            </a:r>
            <a:r>
              <a:rPr lang="en-US" sz="1800" dirty="0"/>
              <a:t> </a:t>
            </a:r>
            <a:r>
              <a:rPr lang="en-US" sz="1800" dirty="0" err="1" smtClean="0"/>
              <a:t>gọi</a:t>
            </a:r>
            <a:r>
              <a:rPr lang="en-US" sz="1800" dirty="0" smtClean="0"/>
              <a:t> </a:t>
            </a:r>
            <a:r>
              <a:rPr lang="en-US" sz="1800" dirty="0" err="1" smtClean="0"/>
              <a:t>tới</a:t>
            </a:r>
            <a:r>
              <a:rPr lang="en-US" sz="1800" dirty="0" smtClean="0"/>
              <a:t> </a:t>
            </a:r>
            <a:r>
              <a:rPr lang="en-US" sz="1800" dirty="0" err="1" smtClean="0"/>
              <a:t>hàm</a:t>
            </a:r>
            <a:r>
              <a:rPr lang="en-US" sz="1800" dirty="0" smtClean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 smtClean="0"/>
              <a:t>đối</a:t>
            </a:r>
            <a:r>
              <a:rPr lang="en-US" sz="1800" dirty="0" smtClean="0"/>
              <a:t> </a:t>
            </a:r>
            <a:r>
              <a:rPr lang="en-US" sz="1800" dirty="0" err="1"/>
              <a:t>tượng</a:t>
            </a:r>
            <a:r>
              <a:rPr lang="en-US" sz="1800" dirty="0"/>
              <a:t> </a:t>
            </a:r>
            <a:r>
              <a:rPr lang="en-US" sz="1800" dirty="0" err="1" smtClean="0"/>
              <a:t>khác</a:t>
            </a:r>
            <a:r>
              <a:rPr lang="en-US" sz="1800" dirty="0" smtClean="0"/>
              <a:t>, </a:t>
            </a:r>
            <a:r>
              <a:rPr lang="en-US" sz="1800" dirty="0" err="1" smtClean="0"/>
              <a:t>tuy</a:t>
            </a:r>
            <a:r>
              <a:rPr lang="en-US" sz="1800" dirty="0" smtClean="0"/>
              <a:t> </a:t>
            </a:r>
            <a:r>
              <a:rPr lang="en-US" sz="1800" dirty="0" err="1"/>
              <a:t>nhiên</a:t>
            </a:r>
            <a:r>
              <a:rPr lang="en-US" sz="1800" dirty="0"/>
              <a:t>,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hàm</a:t>
            </a:r>
            <a:r>
              <a:rPr lang="en-US" sz="1800" dirty="0"/>
              <a:t> </a:t>
            </a:r>
            <a:r>
              <a:rPr lang="en-US" sz="1800" dirty="0" err="1"/>
              <a:t>này</a:t>
            </a:r>
            <a:r>
              <a:rPr lang="en-US" sz="1800" dirty="0"/>
              <a:t>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 smtClean="0"/>
              <a:t>sẵn</a:t>
            </a:r>
            <a:r>
              <a:rPr lang="en-US" sz="1800" dirty="0" smtClean="0"/>
              <a:t> </a:t>
            </a:r>
            <a:r>
              <a:rPr lang="en-US" sz="1800" dirty="0" err="1" smtClean="0"/>
              <a:t>hoặc</a:t>
            </a:r>
            <a:r>
              <a:rPr lang="en-US" sz="1800" dirty="0" smtClean="0"/>
              <a:t> </a:t>
            </a:r>
            <a:r>
              <a:rPr lang="en-US" sz="1800" dirty="0" err="1" smtClean="0"/>
              <a:t>chưa</a:t>
            </a:r>
            <a:r>
              <a:rPr lang="en-US" sz="1800" dirty="0" smtClean="0"/>
              <a:t> </a:t>
            </a:r>
            <a:r>
              <a:rPr lang="en-US" sz="1800" dirty="0" err="1" smtClean="0"/>
              <a:t>hoàn</a:t>
            </a:r>
            <a:r>
              <a:rPr lang="en-US" sz="1800" dirty="0" smtClean="0"/>
              <a:t> </a:t>
            </a:r>
            <a:r>
              <a:rPr lang="en-US" sz="1800" dirty="0" err="1" smtClean="0"/>
              <a:t>thiện</a:t>
            </a:r>
            <a:r>
              <a:rPr lang="en-US" sz="1800" dirty="0" smtClean="0"/>
              <a:t>. 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800" dirty="0" err="1" smtClean="0"/>
              <a:t>Sử</a:t>
            </a:r>
            <a:r>
              <a:rPr lang="en-US" sz="1800" dirty="0" smtClean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dirty="0" err="1"/>
              <a:t>mockito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phép</a:t>
            </a:r>
            <a:r>
              <a:rPr lang="en-US" sz="1800" dirty="0"/>
              <a:t> </a:t>
            </a:r>
            <a:r>
              <a:rPr lang="en-US" sz="1800" dirty="0" err="1"/>
              <a:t>tạo</a:t>
            </a:r>
            <a:r>
              <a:rPr lang="en-US" sz="1800" dirty="0"/>
              <a:t> </a:t>
            </a:r>
            <a:r>
              <a:rPr lang="en-US" sz="1800" dirty="0" err="1"/>
              <a:t>ra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hàm</a:t>
            </a:r>
            <a:r>
              <a:rPr lang="en-US" sz="1800" dirty="0"/>
              <a:t> </a:t>
            </a:r>
            <a:r>
              <a:rPr lang="en-US" sz="1800" dirty="0" err="1"/>
              <a:t>nhánh</a:t>
            </a:r>
            <a:r>
              <a:rPr lang="en-US" sz="1800" dirty="0"/>
              <a:t> </a:t>
            </a:r>
            <a:r>
              <a:rPr lang="en-US" sz="1800" dirty="0" err="1" smtClean="0"/>
              <a:t>giả</a:t>
            </a:r>
            <a:r>
              <a:rPr lang="en-US" sz="1800" dirty="0" smtClean="0"/>
              <a:t>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hàm</a:t>
            </a:r>
            <a:r>
              <a:rPr lang="en-US" sz="1800" dirty="0"/>
              <a:t> </a:t>
            </a:r>
            <a:r>
              <a:rPr lang="en-US" sz="1800" dirty="0" err="1"/>
              <a:t>này</a:t>
            </a:r>
            <a:r>
              <a:rPr lang="en-US" sz="1800" dirty="0"/>
              <a:t> </a:t>
            </a:r>
            <a:r>
              <a:rPr lang="en-US" sz="1800" dirty="0" err="1"/>
              <a:t>sẽ</a:t>
            </a:r>
            <a:r>
              <a:rPr lang="en-US" sz="1800" dirty="0"/>
              <a:t> </a:t>
            </a:r>
            <a:r>
              <a:rPr lang="en-US" sz="1800" dirty="0" err="1" smtClean="0"/>
              <a:t>trả</a:t>
            </a:r>
            <a:r>
              <a:rPr lang="en-US" sz="1800" dirty="0" smtClean="0"/>
              <a:t> </a:t>
            </a:r>
            <a:r>
              <a:rPr lang="en-US" sz="1800" dirty="0" err="1" smtClean="0"/>
              <a:t>về</a:t>
            </a:r>
            <a:r>
              <a:rPr lang="en-US" sz="1800" dirty="0" smtClean="0"/>
              <a:t> </a:t>
            </a:r>
            <a:r>
              <a:rPr lang="en-US" sz="1800" dirty="0" err="1" smtClean="0"/>
              <a:t>kết</a:t>
            </a:r>
            <a:r>
              <a:rPr lang="en-US" sz="1800" dirty="0" smtClean="0"/>
              <a:t> </a:t>
            </a:r>
            <a:r>
              <a:rPr lang="en-US" sz="1800" dirty="0" err="1"/>
              <a:t>quả</a:t>
            </a:r>
            <a:r>
              <a:rPr lang="en-US" sz="1800" dirty="0"/>
              <a:t> </a:t>
            </a:r>
            <a:r>
              <a:rPr lang="en-US" sz="1800" dirty="0" err="1"/>
              <a:t>mong</a:t>
            </a:r>
            <a:r>
              <a:rPr lang="en-US" sz="1800" dirty="0"/>
              <a:t> </a:t>
            </a:r>
            <a:r>
              <a:rPr lang="en-US" sz="1800" dirty="0" err="1"/>
              <a:t>muốn</a:t>
            </a:r>
            <a:r>
              <a:rPr lang="en-US" sz="1800" dirty="0"/>
              <a:t> </a:t>
            </a:r>
            <a:r>
              <a:rPr lang="en-US" sz="1800" dirty="0" err="1"/>
              <a:t>khi</a:t>
            </a:r>
            <a:r>
              <a:rPr lang="en-US" sz="1800" dirty="0"/>
              <a:t> </a:t>
            </a:r>
            <a:r>
              <a:rPr lang="en-US" sz="1800" dirty="0" err="1" smtClean="0"/>
              <a:t>được</a:t>
            </a:r>
            <a:r>
              <a:rPr lang="en-US" sz="1800" smtClean="0"/>
              <a:t> </a:t>
            </a:r>
            <a:r>
              <a:rPr lang="en-US" sz="1800" smtClean="0"/>
              <a:t>gọi</a:t>
            </a:r>
            <a:r>
              <a:rPr lang="en-US" sz="1800" dirty="0" smtClean="0"/>
              <a:t> </a:t>
            </a:r>
            <a:r>
              <a:rPr lang="en-US" sz="1800" dirty="0" err="1" smtClean="0"/>
              <a:t>tới</a:t>
            </a:r>
            <a:r>
              <a:rPr lang="en-US" sz="1800" dirty="0" smtClean="0"/>
              <a:t>.</a:t>
            </a:r>
          </a:p>
          <a:p>
            <a:pPr marL="45720" indent="0">
              <a:buNone/>
            </a:pPr>
            <a:r>
              <a:rPr lang="en-US" sz="1800" dirty="0" err="1" smtClean="0"/>
              <a:t>Ví</a:t>
            </a:r>
            <a:r>
              <a:rPr lang="en-US" sz="1800" dirty="0" smtClean="0"/>
              <a:t> </a:t>
            </a:r>
            <a:r>
              <a:rPr lang="en-US" sz="1800" dirty="0" err="1" smtClean="0"/>
              <a:t>dụ</a:t>
            </a:r>
            <a:r>
              <a:rPr lang="en-US" sz="1800" dirty="0" smtClean="0"/>
              <a:t>:  </a:t>
            </a:r>
            <a:r>
              <a:rPr lang="en-US" sz="1800" dirty="0" err="1" smtClean="0"/>
              <a:t>Mockito.</a:t>
            </a:r>
            <a:r>
              <a:rPr lang="en-US" sz="1800" i="1" dirty="0" err="1" smtClean="0"/>
              <a:t>when</a:t>
            </a:r>
            <a:r>
              <a:rPr lang="en-US" sz="1800" i="1" dirty="0" smtClean="0"/>
              <a:t>(</a:t>
            </a:r>
            <a:r>
              <a:rPr lang="en-US" sz="1800" i="1" dirty="0" err="1" smtClean="0"/>
              <a:t>product.getId</a:t>
            </a:r>
            <a:r>
              <a:rPr lang="en-US" sz="1800" i="1" dirty="0" smtClean="0"/>
              <a:t>()).</a:t>
            </a:r>
            <a:r>
              <a:rPr lang="en-US" sz="1800" i="1" dirty="0" err="1" smtClean="0"/>
              <a:t>thenReturn</a:t>
            </a:r>
            <a:r>
              <a:rPr lang="en-US" sz="1800" i="1" dirty="0" smtClean="0"/>
              <a:t>(1);</a:t>
            </a:r>
            <a:endParaRPr lang="en-US" sz="1800" dirty="0"/>
          </a:p>
        </p:txBody>
      </p:sp>
      <p:sp>
        <p:nvSpPr>
          <p:cNvPr id="8" name="AutoShape 4" descr="http://site.mockito.org/mockito/docs/current/org/mockito/logo.png"/>
          <p:cNvSpPr>
            <a:spLocks noChangeAspect="1" noChangeArrowheads="1"/>
          </p:cNvSpPr>
          <p:nvPr/>
        </p:nvSpPr>
        <p:spPr bwMode="auto">
          <a:xfrm>
            <a:off x="155575" y="-914400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http://site.mockito.org/mockito/docs/current/org/mockito/logo.png"/>
          <p:cNvSpPr>
            <a:spLocks noChangeAspect="1" noChangeArrowheads="1"/>
          </p:cNvSpPr>
          <p:nvPr/>
        </p:nvSpPr>
        <p:spPr bwMode="auto">
          <a:xfrm>
            <a:off x="307975" y="-762000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6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CHỨC NĂNG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Mockito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19449" y="4868862"/>
            <a:ext cx="1012613" cy="3182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0413" y="1693514"/>
            <a:ext cx="10972799" cy="5012086"/>
          </a:xfrm>
        </p:spPr>
        <p:txBody>
          <a:bodyPr>
            <a:normAutofit/>
          </a:bodyPr>
          <a:lstStyle/>
          <a:p>
            <a:pPr marL="502920" lvl="2" indent="0">
              <a:buNone/>
            </a:pPr>
            <a:r>
              <a:rPr lang="en-US" sz="2400" b="1" dirty="0" smtClean="0"/>
              <a:t>3. Verify Order</a:t>
            </a:r>
            <a:endParaRPr lang="en-US" sz="2400" b="1" dirty="0"/>
          </a:p>
          <a:p>
            <a:pPr marL="45720" indent="0">
              <a:buNone/>
            </a:pPr>
            <a:r>
              <a:rPr lang="en-US" sz="1900" dirty="0" err="1"/>
              <a:t>Việc</a:t>
            </a:r>
            <a:r>
              <a:rPr lang="en-US" sz="1900" dirty="0"/>
              <a:t> </a:t>
            </a:r>
            <a:r>
              <a:rPr lang="en-US" sz="1900" dirty="0" err="1"/>
              <a:t>kiểm</a:t>
            </a:r>
            <a:r>
              <a:rPr lang="en-US" sz="1900" dirty="0"/>
              <a:t> </a:t>
            </a:r>
            <a:r>
              <a:rPr lang="en-US" sz="1900" dirty="0" err="1"/>
              <a:t>thử</a:t>
            </a:r>
            <a:r>
              <a:rPr lang="en-US" sz="1900" dirty="0"/>
              <a:t> </a:t>
            </a:r>
            <a:r>
              <a:rPr lang="en-US" sz="1900" dirty="0" err="1"/>
              <a:t>theo</a:t>
            </a:r>
            <a:r>
              <a:rPr lang="en-US" sz="1900" dirty="0"/>
              <a:t> </a:t>
            </a:r>
            <a:r>
              <a:rPr lang="en-US" sz="1900" dirty="0" err="1"/>
              <a:t>kết</a:t>
            </a:r>
            <a:r>
              <a:rPr lang="en-US" sz="1900" dirty="0"/>
              <a:t> </a:t>
            </a:r>
            <a:r>
              <a:rPr lang="en-US" sz="1900" dirty="0" err="1"/>
              <a:t>quả</a:t>
            </a:r>
            <a:r>
              <a:rPr lang="en-US" sz="1900" dirty="0"/>
              <a:t> </a:t>
            </a:r>
            <a:r>
              <a:rPr lang="en-US" sz="1900" dirty="0" err="1"/>
              <a:t>trả</a:t>
            </a:r>
            <a:r>
              <a:rPr lang="en-US" sz="1900" dirty="0"/>
              <a:t> </a:t>
            </a:r>
            <a:r>
              <a:rPr lang="en-US" sz="1900" dirty="0" err="1"/>
              <a:t>về</a:t>
            </a:r>
            <a:r>
              <a:rPr lang="en-US" sz="1900" dirty="0"/>
              <a:t> </a:t>
            </a:r>
            <a:r>
              <a:rPr lang="en-US" sz="1900" dirty="0" err="1"/>
              <a:t>chỉ</a:t>
            </a:r>
            <a:r>
              <a:rPr lang="en-US" sz="1900" dirty="0"/>
              <a:t> </a:t>
            </a:r>
            <a:r>
              <a:rPr lang="en-US" sz="1900" dirty="0" err="1"/>
              <a:t>kiểm</a:t>
            </a:r>
            <a:r>
              <a:rPr lang="en-US" sz="1900" dirty="0"/>
              <a:t> </a:t>
            </a:r>
            <a:r>
              <a:rPr lang="en-US" sz="1900" dirty="0" err="1"/>
              <a:t>tra</a:t>
            </a:r>
            <a:r>
              <a:rPr lang="en-US" sz="1900" dirty="0"/>
              <a:t> </a:t>
            </a:r>
            <a:r>
              <a:rPr lang="en-US" sz="1900" dirty="0" err="1"/>
              <a:t>được</a:t>
            </a:r>
            <a:r>
              <a:rPr lang="en-US" sz="1900" dirty="0"/>
              <a:t> </a:t>
            </a:r>
            <a:r>
              <a:rPr lang="en-US" sz="1900" dirty="0" err="1"/>
              <a:t>hàm</a:t>
            </a:r>
            <a:r>
              <a:rPr lang="en-US" sz="1900" dirty="0"/>
              <a:t> </a:t>
            </a:r>
            <a:r>
              <a:rPr lang="en-US" sz="1900" dirty="0" err="1"/>
              <a:t>đó</a:t>
            </a:r>
            <a:r>
              <a:rPr lang="en-US" sz="1900" dirty="0"/>
              <a:t> </a:t>
            </a:r>
            <a:r>
              <a:rPr lang="en-US" sz="1900" dirty="0" err="1"/>
              <a:t>có</a:t>
            </a:r>
            <a:r>
              <a:rPr lang="en-US" sz="1900" dirty="0"/>
              <a:t> </a:t>
            </a:r>
            <a:r>
              <a:rPr lang="en-US" sz="1900" dirty="0" err="1"/>
              <a:t>thực</a:t>
            </a:r>
            <a:r>
              <a:rPr lang="en-US" sz="1900" dirty="0"/>
              <a:t> </a:t>
            </a:r>
            <a:r>
              <a:rPr lang="en-US" sz="1900" dirty="0" err="1"/>
              <a:t>hiện</a:t>
            </a:r>
            <a:r>
              <a:rPr lang="en-US" sz="1900" dirty="0"/>
              <a:t> </a:t>
            </a:r>
            <a:r>
              <a:rPr lang="en-US" sz="1900" dirty="0" err="1"/>
              <a:t>đúng</a:t>
            </a:r>
            <a:r>
              <a:rPr lang="en-US" sz="1900" dirty="0"/>
              <a:t> hay </a:t>
            </a:r>
            <a:r>
              <a:rPr lang="en-US" sz="1900" dirty="0" err="1"/>
              <a:t>không</a:t>
            </a:r>
            <a:r>
              <a:rPr lang="en-US" sz="1900" dirty="0"/>
              <a:t>, </a:t>
            </a:r>
            <a:r>
              <a:rPr lang="en-US" sz="1900" dirty="0" err="1"/>
              <a:t>chứ</a:t>
            </a:r>
            <a:r>
              <a:rPr lang="en-US" sz="1900" dirty="0"/>
              <a:t> </a:t>
            </a:r>
            <a:r>
              <a:rPr lang="en-US" sz="1900" dirty="0" err="1"/>
              <a:t>chưa</a:t>
            </a:r>
            <a:r>
              <a:rPr lang="en-US" sz="1900" dirty="0"/>
              <a:t> </a:t>
            </a:r>
            <a:r>
              <a:rPr lang="en-US" sz="1900" dirty="0" err="1"/>
              <a:t>xác</a:t>
            </a:r>
            <a:r>
              <a:rPr lang="en-US" sz="1900" dirty="0"/>
              <a:t> </a:t>
            </a:r>
            <a:r>
              <a:rPr lang="en-US" sz="1900" dirty="0" err="1"/>
              <a:t>định</a:t>
            </a:r>
            <a:r>
              <a:rPr lang="en-US" sz="1900" dirty="0"/>
              <a:t> </a:t>
            </a:r>
            <a:r>
              <a:rPr lang="en-US" sz="1900" dirty="0" err="1"/>
              <a:t>được</a:t>
            </a:r>
            <a:r>
              <a:rPr lang="en-US" sz="1900" dirty="0"/>
              <a:t> </a:t>
            </a:r>
            <a:r>
              <a:rPr lang="en-US" sz="1900" dirty="0" err="1"/>
              <a:t>những</a:t>
            </a:r>
            <a:r>
              <a:rPr lang="en-US" sz="1900" dirty="0"/>
              <a:t> </a:t>
            </a:r>
            <a:r>
              <a:rPr lang="en-US" sz="1900" dirty="0" err="1"/>
              <a:t>công</a:t>
            </a:r>
            <a:r>
              <a:rPr lang="en-US" sz="1900" dirty="0"/>
              <a:t> </a:t>
            </a:r>
            <a:r>
              <a:rPr lang="en-US" sz="1900" dirty="0" err="1"/>
              <a:t>việc</a:t>
            </a:r>
            <a:r>
              <a:rPr lang="en-US" sz="1900" dirty="0"/>
              <a:t> </a:t>
            </a:r>
            <a:r>
              <a:rPr lang="en-US" sz="1900" dirty="0" err="1"/>
              <a:t>hàm</a:t>
            </a:r>
            <a:r>
              <a:rPr lang="en-US" sz="1900" dirty="0"/>
              <a:t> </a:t>
            </a:r>
            <a:r>
              <a:rPr lang="en-US" sz="1900" dirty="0" err="1"/>
              <a:t>đó</a:t>
            </a:r>
            <a:r>
              <a:rPr lang="en-US" sz="1900" dirty="0"/>
              <a:t> </a:t>
            </a:r>
            <a:r>
              <a:rPr lang="en-US" sz="1900" dirty="0" err="1"/>
              <a:t>thực</a:t>
            </a:r>
            <a:r>
              <a:rPr lang="en-US" sz="1900" dirty="0"/>
              <a:t> </a:t>
            </a:r>
            <a:r>
              <a:rPr lang="en-US" sz="1900" dirty="0" err="1"/>
              <a:t>hiện</a:t>
            </a:r>
            <a:r>
              <a:rPr lang="en-US" sz="1900" dirty="0"/>
              <a:t>, </a:t>
            </a:r>
            <a:r>
              <a:rPr lang="en-US" sz="1900" dirty="0" err="1"/>
              <a:t>và</a:t>
            </a:r>
            <a:r>
              <a:rPr lang="en-US" sz="1900" dirty="0"/>
              <a:t> </a:t>
            </a:r>
            <a:r>
              <a:rPr lang="en-US" sz="1900" dirty="0" err="1"/>
              <a:t>thứ</a:t>
            </a:r>
            <a:r>
              <a:rPr lang="en-US" sz="1900" dirty="0"/>
              <a:t> </a:t>
            </a:r>
            <a:r>
              <a:rPr lang="en-US" sz="1900" dirty="0" err="1"/>
              <a:t>tự</a:t>
            </a:r>
            <a:r>
              <a:rPr lang="en-US" sz="1900" dirty="0"/>
              <a:t> </a:t>
            </a:r>
            <a:r>
              <a:rPr lang="en-US" sz="1900" dirty="0" err="1"/>
              <a:t>công</a:t>
            </a:r>
            <a:r>
              <a:rPr lang="en-US" sz="1900" dirty="0"/>
              <a:t> </a:t>
            </a:r>
            <a:r>
              <a:rPr lang="en-US" sz="1900" dirty="0" err="1"/>
              <a:t>việc</a:t>
            </a:r>
            <a:r>
              <a:rPr lang="en-US" sz="1900" dirty="0"/>
              <a:t> </a:t>
            </a:r>
            <a:r>
              <a:rPr lang="en-US" sz="1900" dirty="0" err="1"/>
              <a:t>thực</a:t>
            </a:r>
            <a:r>
              <a:rPr lang="en-US" sz="1900" dirty="0"/>
              <a:t> </a:t>
            </a:r>
            <a:r>
              <a:rPr lang="en-US" sz="1900" dirty="0" err="1"/>
              <a:t>hiện</a:t>
            </a:r>
            <a:r>
              <a:rPr lang="en-US" sz="1900" dirty="0"/>
              <a:t> </a:t>
            </a:r>
            <a:r>
              <a:rPr lang="en-US" sz="1900" dirty="0" err="1"/>
              <a:t>chúng</a:t>
            </a:r>
            <a:r>
              <a:rPr lang="en-US" sz="1900" dirty="0"/>
              <a:t> </a:t>
            </a:r>
            <a:r>
              <a:rPr lang="en-US" sz="1900" dirty="0" err="1"/>
              <a:t>ra</a:t>
            </a:r>
            <a:r>
              <a:rPr lang="en-US" sz="1900" dirty="0"/>
              <a:t> </a:t>
            </a:r>
            <a:r>
              <a:rPr lang="en-US" sz="1900" dirty="0" err="1" smtClean="0"/>
              <a:t>sao</a:t>
            </a:r>
            <a:r>
              <a:rPr lang="en-US" sz="1900" dirty="0" smtClean="0"/>
              <a:t>. </a:t>
            </a:r>
          </a:p>
          <a:p>
            <a:pPr marL="45720" indent="0">
              <a:buNone/>
            </a:pPr>
            <a:r>
              <a:rPr lang="en-US" sz="1900" dirty="0" smtClean="0"/>
              <a:t>VD: </a:t>
            </a:r>
            <a:r>
              <a:rPr lang="en-US" sz="1900" dirty="0" err="1" smtClean="0"/>
              <a:t>Nhận</a:t>
            </a:r>
            <a:r>
              <a:rPr lang="en-US" sz="1900" dirty="0" smtClean="0"/>
              <a:t> </a:t>
            </a:r>
            <a:r>
              <a:rPr lang="en-US" sz="1900" dirty="0" err="1"/>
              <a:t>được</a:t>
            </a:r>
            <a:r>
              <a:rPr lang="en-US" sz="1900" dirty="0"/>
              <a:t> </a:t>
            </a:r>
            <a:r>
              <a:rPr lang="en-US" sz="1900" dirty="0" err="1"/>
              <a:t>một</a:t>
            </a:r>
            <a:r>
              <a:rPr lang="en-US" sz="1900" dirty="0"/>
              <a:t> </a:t>
            </a:r>
            <a:r>
              <a:rPr lang="en-US" sz="1900" dirty="0" err="1"/>
              <a:t>kết</a:t>
            </a:r>
            <a:r>
              <a:rPr lang="en-US" sz="1900" dirty="0"/>
              <a:t> </a:t>
            </a:r>
            <a:r>
              <a:rPr lang="en-US" sz="1900" dirty="0" err="1" smtClean="0"/>
              <a:t>quả</a:t>
            </a:r>
            <a:r>
              <a:rPr lang="en-US" sz="1900" dirty="0" smtClean="0"/>
              <a:t>: </a:t>
            </a:r>
            <a:r>
              <a:rPr lang="en-US" sz="1900" dirty="0"/>
              <a:t>“</a:t>
            </a:r>
            <a:r>
              <a:rPr lang="en-US" sz="1900" dirty="0" err="1"/>
              <a:t>Cô</a:t>
            </a:r>
            <a:r>
              <a:rPr lang="en-US" sz="1900" dirty="0"/>
              <a:t> </a:t>
            </a:r>
            <a:r>
              <a:rPr lang="en-US" sz="1900" dirty="0" err="1"/>
              <a:t>ấy</a:t>
            </a:r>
            <a:r>
              <a:rPr lang="en-US" sz="1900" dirty="0"/>
              <a:t> </a:t>
            </a:r>
            <a:r>
              <a:rPr lang="en-US" sz="1900" dirty="0" err="1"/>
              <a:t>đã</a:t>
            </a:r>
            <a:r>
              <a:rPr lang="en-US" sz="1900" dirty="0"/>
              <a:t> </a:t>
            </a:r>
            <a:r>
              <a:rPr lang="en-US" sz="1900" dirty="0" err="1"/>
              <a:t>đi</a:t>
            </a:r>
            <a:r>
              <a:rPr lang="en-US" sz="1900" dirty="0"/>
              <a:t> </a:t>
            </a:r>
            <a:r>
              <a:rPr lang="en-US" sz="1900" dirty="0" err="1"/>
              <a:t>ra</a:t>
            </a:r>
            <a:r>
              <a:rPr lang="en-US" sz="1900" dirty="0"/>
              <a:t> </a:t>
            </a:r>
            <a:r>
              <a:rPr lang="en-US" sz="1900" dirty="0" err="1"/>
              <a:t>ngoài</a:t>
            </a:r>
            <a:r>
              <a:rPr lang="en-US" sz="1900" dirty="0"/>
              <a:t> </a:t>
            </a:r>
            <a:r>
              <a:rPr lang="en-US" sz="1900" dirty="0" err="1"/>
              <a:t>rồi</a:t>
            </a:r>
            <a:r>
              <a:rPr lang="en-US" sz="1900" dirty="0"/>
              <a:t>”, </a:t>
            </a:r>
            <a:r>
              <a:rPr lang="en-US" sz="1900" dirty="0" err="1"/>
              <a:t>nhưng</a:t>
            </a:r>
            <a:r>
              <a:rPr lang="en-US" sz="1900" dirty="0"/>
              <a:t> </a:t>
            </a:r>
            <a:r>
              <a:rPr lang="en-US" sz="1900" dirty="0" err="1" smtClean="0"/>
              <a:t>không</a:t>
            </a:r>
            <a:r>
              <a:rPr lang="en-US" sz="1900" dirty="0" smtClean="0"/>
              <a:t> </a:t>
            </a:r>
            <a:r>
              <a:rPr lang="en-US" sz="1900" dirty="0" err="1"/>
              <a:t>rõ</a:t>
            </a:r>
            <a:r>
              <a:rPr lang="en-US" sz="1900" dirty="0"/>
              <a:t> </a:t>
            </a:r>
            <a:r>
              <a:rPr lang="en-US" sz="1900" dirty="0" err="1"/>
              <a:t>về</a:t>
            </a:r>
            <a:r>
              <a:rPr lang="en-US" sz="1900" dirty="0"/>
              <a:t> </a:t>
            </a:r>
            <a:r>
              <a:rPr lang="en-US" sz="1900" dirty="0" err="1"/>
              <a:t>việc</a:t>
            </a:r>
            <a:r>
              <a:rPr lang="en-US" sz="1900" dirty="0"/>
              <a:t> </a:t>
            </a:r>
            <a:r>
              <a:rPr lang="en-US" sz="1900" dirty="0" err="1"/>
              <a:t>cô</a:t>
            </a:r>
            <a:r>
              <a:rPr lang="en-US" sz="1900" dirty="0"/>
              <a:t> </a:t>
            </a:r>
            <a:r>
              <a:rPr lang="en-US" sz="1900" dirty="0" err="1"/>
              <a:t>ấy</a:t>
            </a:r>
            <a:r>
              <a:rPr lang="en-US" sz="1900" dirty="0"/>
              <a:t> </a:t>
            </a:r>
            <a:r>
              <a:rPr lang="en-US" sz="1900" dirty="0" err="1"/>
              <a:t>đã</a:t>
            </a:r>
            <a:r>
              <a:rPr lang="en-US" sz="1900" dirty="0"/>
              <a:t> </a:t>
            </a:r>
            <a:r>
              <a:rPr lang="en-US" sz="1900" dirty="0" err="1"/>
              <a:t>dọn</a:t>
            </a:r>
            <a:r>
              <a:rPr lang="en-US" sz="1900" dirty="0"/>
              <a:t> </a:t>
            </a:r>
            <a:r>
              <a:rPr lang="en-US" sz="1900" dirty="0" err="1"/>
              <a:t>dẹp</a:t>
            </a:r>
            <a:r>
              <a:rPr lang="en-US" sz="1900" dirty="0"/>
              <a:t> </a:t>
            </a:r>
            <a:r>
              <a:rPr lang="en-US" sz="1900" dirty="0" err="1"/>
              <a:t>trước</a:t>
            </a:r>
            <a:r>
              <a:rPr lang="en-US" sz="1900" dirty="0"/>
              <a:t> </a:t>
            </a:r>
            <a:r>
              <a:rPr lang="en-US" sz="1900" dirty="0" err="1"/>
              <a:t>khi</a:t>
            </a:r>
            <a:r>
              <a:rPr lang="en-US" sz="1900" dirty="0"/>
              <a:t> </a:t>
            </a:r>
            <a:r>
              <a:rPr lang="en-US" sz="1900" dirty="0" err="1"/>
              <a:t>đi</a:t>
            </a:r>
            <a:r>
              <a:rPr lang="en-US" sz="1900" dirty="0"/>
              <a:t> </a:t>
            </a:r>
            <a:r>
              <a:rPr lang="en-US" sz="1900" dirty="0" err="1"/>
              <a:t>chưa</a:t>
            </a:r>
            <a:r>
              <a:rPr lang="en-US" sz="1900" dirty="0"/>
              <a:t>, hay </a:t>
            </a:r>
            <a:r>
              <a:rPr lang="en-US" sz="1900" dirty="0" err="1"/>
              <a:t>cô</a:t>
            </a:r>
            <a:r>
              <a:rPr lang="en-US" sz="1900" dirty="0"/>
              <a:t> </a:t>
            </a:r>
            <a:r>
              <a:rPr lang="en-US" sz="1900" dirty="0" err="1"/>
              <a:t>ấy</a:t>
            </a:r>
            <a:r>
              <a:rPr lang="en-US" sz="1900" dirty="0"/>
              <a:t> </a:t>
            </a:r>
            <a:r>
              <a:rPr lang="en-US" sz="1900" dirty="0" err="1"/>
              <a:t>đã</a:t>
            </a:r>
            <a:r>
              <a:rPr lang="en-US" sz="1900" dirty="0"/>
              <a:t> </a:t>
            </a:r>
            <a:r>
              <a:rPr lang="en-US" sz="1900" dirty="0" err="1"/>
              <a:t>tắt</a:t>
            </a:r>
            <a:r>
              <a:rPr lang="en-US" sz="1900" dirty="0"/>
              <a:t> </a:t>
            </a:r>
            <a:r>
              <a:rPr lang="en-US" sz="1900" dirty="0" err="1"/>
              <a:t>điện</a:t>
            </a:r>
            <a:r>
              <a:rPr lang="en-US" sz="1900" dirty="0"/>
              <a:t> </a:t>
            </a:r>
            <a:r>
              <a:rPr lang="en-US" sz="1900" dirty="0" err="1"/>
              <a:t>trước</a:t>
            </a:r>
            <a:r>
              <a:rPr lang="en-US" sz="1900" dirty="0"/>
              <a:t> </a:t>
            </a:r>
            <a:r>
              <a:rPr lang="en-US" sz="1900" dirty="0" err="1"/>
              <a:t>khi</a:t>
            </a:r>
            <a:r>
              <a:rPr lang="en-US" sz="1900" dirty="0"/>
              <a:t> </a:t>
            </a:r>
            <a:r>
              <a:rPr lang="en-US" sz="1900" dirty="0" err="1"/>
              <a:t>đi</a:t>
            </a:r>
            <a:r>
              <a:rPr lang="en-US" sz="1900" dirty="0"/>
              <a:t> </a:t>
            </a:r>
            <a:r>
              <a:rPr lang="en-US" sz="1900" dirty="0" err="1"/>
              <a:t>chưa</a:t>
            </a:r>
            <a:endParaRPr lang="en-US" sz="1900" dirty="0"/>
          </a:p>
          <a:p>
            <a:pPr marL="45720" indent="0">
              <a:buNone/>
            </a:pPr>
            <a:r>
              <a:rPr lang="en-US" sz="1900" dirty="0"/>
              <a:t>=&gt; </a:t>
            </a:r>
            <a:r>
              <a:rPr lang="en-US" sz="1900" dirty="0" err="1" smtClean="0"/>
              <a:t>Mockito</a:t>
            </a:r>
            <a:r>
              <a:rPr lang="en-US" sz="1900" dirty="0" smtClean="0"/>
              <a:t> </a:t>
            </a:r>
            <a:r>
              <a:rPr lang="en-US" sz="1900" dirty="0" err="1"/>
              <a:t>có</a:t>
            </a:r>
            <a:r>
              <a:rPr lang="en-US" sz="1900" dirty="0"/>
              <a:t> </a:t>
            </a:r>
            <a:r>
              <a:rPr lang="en-US" sz="1900" dirty="0" err="1"/>
              <a:t>thể</a:t>
            </a:r>
            <a:r>
              <a:rPr lang="en-US" sz="1900" dirty="0"/>
              <a:t> </a:t>
            </a:r>
            <a:r>
              <a:rPr lang="en-US" sz="1900" dirty="0" err="1"/>
              <a:t>giúp</a:t>
            </a:r>
            <a:r>
              <a:rPr lang="en-US" sz="1900" dirty="0"/>
              <a:t> ta </a:t>
            </a:r>
            <a:r>
              <a:rPr lang="en-US" sz="1900" dirty="0" err="1"/>
              <a:t>xác</a:t>
            </a:r>
            <a:r>
              <a:rPr lang="en-US" sz="1900" dirty="0"/>
              <a:t> </a:t>
            </a:r>
            <a:r>
              <a:rPr lang="en-US" sz="1900" dirty="0" err="1"/>
              <a:t>định</a:t>
            </a:r>
            <a:r>
              <a:rPr lang="en-US" sz="1900" dirty="0"/>
              <a:t> </a:t>
            </a:r>
            <a:r>
              <a:rPr lang="en-US" sz="1900" dirty="0" err="1"/>
              <a:t>được</a:t>
            </a:r>
            <a:r>
              <a:rPr lang="en-US" sz="1900" dirty="0"/>
              <a:t> </a:t>
            </a:r>
            <a:r>
              <a:rPr lang="en-US" sz="1900" dirty="0" err="1"/>
              <a:t>chính</a:t>
            </a:r>
            <a:r>
              <a:rPr lang="en-US" sz="1900" dirty="0"/>
              <a:t> </a:t>
            </a:r>
            <a:r>
              <a:rPr lang="en-US" sz="1900" dirty="0" err="1"/>
              <a:t>xác</a:t>
            </a:r>
            <a:r>
              <a:rPr lang="en-US" sz="1900" dirty="0"/>
              <a:t> </a:t>
            </a:r>
            <a:r>
              <a:rPr lang="en-US" sz="1900" dirty="0" err="1"/>
              <a:t>những</a:t>
            </a:r>
            <a:r>
              <a:rPr lang="en-US" sz="1900" dirty="0"/>
              <a:t> </a:t>
            </a:r>
            <a:r>
              <a:rPr lang="en-US" sz="1900" dirty="0" err="1"/>
              <a:t>công</a:t>
            </a:r>
            <a:r>
              <a:rPr lang="en-US" sz="1900" dirty="0"/>
              <a:t> </a:t>
            </a:r>
            <a:r>
              <a:rPr lang="en-US" sz="1900" dirty="0" err="1"/>
              <a:t>việc</a:t>
            </a:r>
            <a:r>
              <a:rPr lang="en-US" sz="1900" dirty="0"/>
              <a:t> </a:t>
            </a:r>
            <a:r>
              <a:rPr lang="en-US" sz="1900" dirty="0" err="1" smtClean="0"/>
              <a:t>đó</a:t>
            </a:r>
            <a:endParaRPr lang="en-US" sz="1900" dirty="0" smtClean="0"/>
          </a:p>
          <a:p>
            <a:pPr marL="45720" indent="0">
              <a:buNone/>
            </a:pPr>
            <a:r>
              <a:rPr lang="en-US" sz="1900" dirty="0"/>
              <a:t>=&gt; </a:t>
            </a:r>
            <a:r>
              <a:rPr lang="en-US" sz="1900" dirty="0" err="1" smtClean="0"/>
              <a:t>Mockito</a:t>
            </a:r>
            <a:r>
              <a:rPr lang="en-US" sz="1900" dirty="0" smtClean="0"/>
              <a:t> </a:t>
            </a:r>
            <a:r>
              <a:rPr lang="en-US" sz="1900" dirty="0" err="1"/>
              <a:t>có</a:t>
            </a:r>
            <a:r>
              <a:rPr lang="en-US" sz="1900" dirty="0"/>
              <a:t> </a:t>
            </a:r>
            <a:r>
              <a:rPr lang="en-US" sz="1900" dirty="0" err="1"/>
              <a:t>thể</a:t>
            </a:r>
            <a:r>
              <a:rPr lang="en-US" sz="1900" dirty="0"/>
              <a:t> </a:t>
            </a:r>
            <a:r>
              <a:rPr lang="en-US" sz="1900" dirty="0" err="1"/>
              <a:t>kiểm</a:t>
            </a:r>
            <a:r>
              <a:rPr lang="en-US" sz="1900" dirty="0"/>
              <a:t> </a:t>
            </a:r>
            <a:r>
              <a:rPr lang="en-US" sz="1900" dirty="0" err="1"/>
              <a:t>tra</a:t>
            </a:r>
            <a:r>
              <a:rPr lang="en-US" sz="1900" dirty="0"/>
              <a:t> </a:t>
            </a:r>
            <a:r>
              <a:rPr lang="en-US" sz="1900" dirty="0" err="1"/>
              <a:t>kết</a:t>
            </a:r>
            <a:r>
              <a:rPr lang="en-US" sz="1900" dirty="0"/>
              <a:t> </a:t>
            </a:r>
            <a:r>
              <a:rPr lang="en-US" sz="1900" dirty="0" err="1"/>
              <a:t>quả</a:t>
            </a:r>
            <a:r>
              <a:rPr lang="en-US" sz="1900" dirty="0"/>
              <a:t> </a:t>
            </a:r>
            <a:r>
              <a:rPr lang="en-US" sz="1900" dirty="0" err="1"/>
              <a:t>của</a:t>
            </a:r>
            <a:r>
              <a:rPr lang="en-US" sz="1900" dirty="0"/>
              <a:t> </a:t>
            </a:r>
            <a:r>
              <a:rPr lang="en-US" sz="1900" dirty="0" err="1"/>
              <a:t>phương</a:t>
            </a:r>
            <a:r>
              <a:rPr lang="en-US" sz="1900" dirty="0"/>
              <a:t> </a:t>
            </a:r>
            <a:r>
              <a:rPr lang="en-US" sz="1900" dirty="0" err="1"/>
              <a:t>thức</a:t>
            </a:r>
            <a:r>
              <a:rPr lang="en-US" sz="1900" dirty="0"/>
              <a:t> </a:t>
            </a:r>
            <a:r>
              <a:rPr lang="en-US" sz="1900" dirty="0" err="1"/>
              <a:t>đưa</a:t>
            </a:r>
            <a:r>
              <a:rPr lang="en-US" sz="1900" dirty="0"/>
              <a:t> </a:t>
            </a:r>
            <a:r>
              <a:rPr lang="en-US" sz="1900" dirty="0" err="1"/>
              <a:t>ra</a:t>
            </a:r>
            <a:r>
              <a:rPr lang="en-US" sz="1900" dirty="0"/>
              <a:t>, </a:t>
            </a:r>
            <a:r>
              <a:rPr lang="en-US" sz="1900" dirty="0" err="1"/>
              <a:t>có</a:t>
            </a:r>
            <a:r>
              <a:rPr lang="en-US" sz="1900" dirty="0"/>
              <a:t> </a:t>
            </a:r>
            <a:r>
              <a:rPr lang="en-US" sz="1900" dirty="0" err="1"/>
              <a:t>sử</a:t>
            </a:r>
            <a:r>
              <a:rPr lang="en-US" sz="1900" dirty="0"/>
              <a:t> </a:t>
            </a:r>
            <a:r>
              <a:rPr lang="en-US" sz="1900" dirty="0" err="1"/>
              <a:t>dụng</a:t>
            </a:r>
            <a:r>
              <a:rPr lang="en-US" sz="1900" dirty="0"/>
              <a:t> </a:t>
            </a:r>
            <a:r>
              <a:rPr lang="en-US" sz="1900" dirty="0" err="1"/>
              <a:t>tương</a:t>
            </a:r>
            <a:r>
              <a:rPr lang="en-US" sz="1900" dirty="0"/>
              <a:t> </a:t>
            </a:r>
            <a:r>
              <a:rPr lang="en-US" sz="1900" dirty="0" err="1"/>
              <a:t>tác</a:t>
            </a:r>
            <a:r>
              <a:rPr lang="en-US" sz="1900" dirty="0"/>
              <a:t> </a:t>
            </a:r>
            <a:r>
              <a:rPr lang="en-US" sz="1900" dirty="0" err="1"/>
              <a:t>với</a:t>
            </a:r>
            <a:r>
              <a:rPr lang="en-US" sz="1900" dirty="0"/>
              <a:t> </a:t>
            </a:r>
            <a:r>
              <a:rPr lang="en-US" sz="1900" dirty="0" err="1"/>
              <a:t>các</a:t>
            </a:r>
            <a:r>
              <a:rPr lang="en-US" sz="1900" dirty="0"/>
              <a:t> </a:t>
            </a:r>
            <a:r>
              <a:rPr lang="en-US" sz="1900" dirty="0" err="1"/>
              <a:t>đối</a:t>
            </a:r>
            <a:r>
              <a:rPr lang="en-US" sz="1900" dirty="0"/>
              <a:t> </a:t>
            </a:r>
            <a:r>
              <a:rPr lang="en-US" sz="1900" dirty="0" err="1"/>
              <a:t>tượng</a:t>
            </a:r>
            <a:r>
              <a:rPr lang="en-US" sz="1900" dirty="0"/>
              <a:t> </a:t>
            </a:r>
            <a:r>
              <a:rPr lang="en-US" sz="1900" dirty="0" err="1"/>
              <a:t>khác</a:t>
            </a:r>
            <a:r>
              <a:rPr lang="en-US" sz="1900" dirty="0"/>
              <a:t> hay </a:t>
            </a:r>
            <a:r>
              <a:rPr lang="en-US" sz="1900" dirty="0" err="1"/>
              <a:t>không</a:t>
            </a:r>
            <a:r>
              <a:rPr lang="en-US" sz="1900" dirty="0"/>
              <a:t>, </a:t>
            </a:r>
            <a:r>
              <a:rPr lang="en-US" sz="1900" dirty="0" err="1"/>
              <a:t>tương</a:t>
            </a:r>
            <a:r>
              <a:rPr lang="en-US" sz="1900" dirty="0"/>
              <a:t> </a:t>
            </a:r>
            <a:r>
              <a:rPr lang="en-US" sz="1900" dirty="0" err="1"/>
              <a:t>tác</a:t>
            </a:r>
            <a:r>
              <a:rPr lang="en-US" sz="1900" dirty="0"/>
              <a:t> </a:t>
            </a:r>
            <a:r>
              <a:rPr lang="en-US" sz="1900" dirty="0" err="1"/>
              <a:t>như</a:t>
            </a:r>
            <a:r>
              <a:rPr lang="en-US" sz="1900" dirty="0"/>
              <a:t> </a:t>
            </a:r>
            <a:r>
              <a:rPr lang="en-US" sz="1900" dirty="0" err="1"/>
              <a:t>thế</a:t>
            </a:r>
            <a:r>
              <a:rPr lang="en-US" sz="1900" dirty="0"/>
              <a:t> </a:t>
            </a:r>
            <a:r>
              <a:rPr lang="en-US" sz="1900" dirty="0" err="1"/>
              <a:t>nào</a:t>
            </a:r>
            <a:r>
              <a:rPr lang="en-US" sz="1900" dirty="0" smtClean="0"/>
              <a:t>.</a:t>
            </a:r>
          </a:p>
          <a:p>
            <a:pPr marL="45720" indent="0">
              <a:buNone/>
            </a:pPr>
            <a:r>
              <a:rPr lang="en-US" sz="1800" dirty="0" smtClean="0"/>
              <a:t>VD: </a:t>
            </a:r>
            <a:r>
              <a:rPr lang="en-US" sz="1800" dirty="0" err="1"/>
              <a:t>Mockito.</a:t>
            </a:r>
            <a:r>
              <a:rPr lang="en-US" sz="1800" i="1" dirty="0" err="1"/>
              <a:t>verify</a:t>
            </a:r>
            <a:r>
              <a:rPr lang="en-US" sz="1800" i="1" dirty="0"/>
              <a:t>(</a:t>
            </a:r>
            <a:r>
              <a:rPr lang="en-US" sz="1800" i="1" dirty="0" err="1"/>
              <a:t>billService</a:t>
            </a:r>
            <a:r>
              <a:rPr lang="en-US" sz="1800" i="1" dirty="0"/>
              <a:t>, </a:t>
            </a:r>
            <a:r>
              <a:rPr lang="en-US" sz="1800" i="1" dirty="0" err="1"/>
              <a:t>Mockito.times</a:t>
            </a:r>
            <a:r>
              <a:rPr lang="en-US" sz="1800" i="1" dirty="0"/>
              <a:t>(1)).</a:t>
            </a:r>
            <a:r>
              <a:rPr lang="en-US" sz="1800" i="1" dirty="0" err="1"/>
              <a:t>getById</a:t>
            </a:r>
            <a:r>
              <a:rPr lang="en-US" sz="1800" i="1" dirty="0"/>
              <a:t>(1);</a:t>
            </a:r>
            <a:endParaRPr lang="en-US" sz="1800" dirty="0"/>
          </a:p>
        </p:txBody>
      </p:sp>
      <p:sp>
        <p:nvSpPr>
          <p:cNvPr id="8" name="AutoShape 4" descr="http://site.mockito.org/mockito/docs/current/org/mockito/logo.png"/>
          <p:cNvSpPr>
            <a:spLocks noChangeAspect="1" noChangeArrowheads="1"/>
          </p:cNvSpPr>
          <p:nvPr/>
        </p:nvSpPr>
        <p:spPr bwMode="auto">
          <a:xfrm>
            <a:off x="155575" y="-914400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http://site.mockito.org/mockito/docs/current/org/mockito/logo.png"/>
          <p:cNvSpPr>
            <a:spLocks noChangeAspect="1" noChangeArrowheads="1"/>
          </p:cNvSpPr>
          <p:nvPr/>
        </p:nvSpPr>
        <p:spPr bwMode="auto">
          <a:xfrm>
            <a:off x="307975" y="-762000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9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-30162"/>
            <a:ext cx="9753600" cy="1325562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CHỨC NĂNG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Mockito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19449" y="4868862"/>
            <a:ext cx="1012613" cy="3182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0412" y="1323801"/>
            <a:ext cx="8000999" cy="2790999"/>
          </a:xfrm>
        </p:spPr>
        <p:txBody>
          <a:bodyPr>
            <a:normAutofit lnSpcReduction="10000"/>
          </a:bodyPr>
          <a:lstStyle/>
          <a:p>
            <a:pPr marL="502920" lvl="2" indent="0">
              <a:buNone/>
            </a:pPr>
            <a:r>
              <a:rPr lang="en-US" sz="2400" b="1" dirty="0" smtClean="0"/>
              <a:t>4. </a:t>
            </a:r>
            <a:r>
              <a:rPr lang="en-US" sz="2400" b="1" dirty="0"/>
              <a:t>Capturing Arguments</a:t>
            </a:r>
          </a:p>
          <a:p>
            <a:r>
              <a:rPr lang="en-US" sz="1800" dirty="0" err="1" smtClean="0"/>
              <a:t>Câu</a:t>
            </a:r>
            <a:r>
              <a:rPr lang="en-US" sz="1800" dirty="0" smtClean="0"/>
              <a:t> </a:t>
            </a:r>
            <a:r>
              <a:rPr lang="en-US" sz="1800" dirty="0" err="1"/>
              <a:t>hỏi</a:t>
            </a:r>
            <a:r>
              <a:rPr lang="en-US" sz="1800" dirty="0"/>
              <a:t> </a:t>
            </a:r>
            <a:r>
              <a:rPr lang="en-US" sz="1800" dirty="0" err="1"/>
              <a:t>đặt</a:t>
            </a:r>
            <a:r>
              <a:rPr lang="en-US" sz="1800" dirty="0"/>
              <a:t> </a:t>
            </a:r>
            <a:r>
              <a:rPr lang="en-US" sz="1800" dirty="0" err="1"/>
              <a:t>ra</a:t>
            </a:r>
            <a:r>
              <a:rPr lang="en-US" sz="1800" dirty="0"/>
              <a:t> </a:t>
            </a:r>
            <a:r>
              <a:rPr lang="en-US" sz="1800" dirty="0" err="1"/>
              <a:t>tiếp</a:t>
            </a:r>
            <a:r>
              <a:rPr lang="en-US" sz="1800" dirty="0"/>
              <a:t> </a:t>
            </a:r>
            <a:r>
              <a:rPr lang="en-US" sz="1800" dirty="0" err="1"/>
              <a:t>theo</a:t>
            </a:r>
            <a:r>
              <a:rPr lang="en-US" sz="1800" dirty="0"/>
              <a:t> </a:t>
            </a:r>
            <a:r>
              <a:rPr lang="en-US" sz="1800" dirty="0" err="1"/>
              <a:t>đó</a:t>
            </a:r>
            <a:r>
              <a:rPr lang="en-US" sz="1800" dirty="0"/>
              <a:t> </a:t>
            </a:r>
            <a:r>
              <a:rPr lang="en-US" sz="1800" dirty="0" err="1" smtClean="0"/>
              <a:t>là</a:t>
            </a:r>
            <a:r>
              <a:rPr lang="en-US" sz="1800" dirty="0" smtClean="0"/>
              <a:t>: </a:t>
            </a:r>
            <a:r>
              <a:rPr lang="en-US" sz="1800" dirty="0" err="1" smtClean="0"/>
              <a:t>Làm</a:t>
            </a:r>
            <a:r>
              <a:rPr lang="en-US" sz="1800" dirty="0" smtClean="0"/>
              <a:t> </a:t>
            </a:r>
            <a:r>
              <a:rPr lang="en-US" sz="1800" dirty="0" err="1"/>
              <a:t>sao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ta </a:t>
            </a:r>
            <a:r>
              <a:rPr lang="en-US" sz="1800" dirty="0" err="1"/>
              <a:t>biết</a:t>
            </a:r>
            <a:r>
              <a:rPr lang="en-US" sz="1800" dirty="0"/>
              <a:t>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quả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phương</a:t>
            </a:r>
            <a:r>
              <a:rPr lang="en-US" sz="1800" dirty="0"/>
              <a:t> </a:t>
            </a:r>
            <a:r>
              <a:rPr lang="en-US" sz="1800" dirty="0" err="1"/>
              <a:t>thức</a:t>
            </a:r>
            <a:r>
              <a:rPr lang="en-US" sz="1800" dirty="0"/>
              <a:t> </a:t>
            </a:r>
            <a:r>
              <a:rPr lang="en-US" sz="1800" dirty="0" err="1"/>
              <a:t>đó</a:t>
            </a:r>
            <a:r>
              <a:rPr lang="en-US" sz="1800" dirty="0"/>
              <a:t> </a:t>
            </a:r>
            <a:r>
              <a:rPr lang="en-US" sz="1800" dirty="0" err="1"/>
              <a:t>chính</a:t>
            </a:r>
            <a:r>
              <a:rPr lang="en-US" sz="1800" dirty="0"/>
              <a:t> </a:t>
            </a:r>
            <a:r>
              <a:rPr lang="en-US" sz="1800" dirty="0" err="1"/>
              <a:t>xác</a:t>
            </a:r>
            <a:r>
              <a:rPr lang="en-US" sz="1800" dirty="0"/>
              <a:t> </a:t>
            </a:r>
            <a:r>
              <a:rPr lang="en-US" sz="1800" dirty="0" err="1"/>
              <a:t>khi</a:t>
            </a:r>
            <a:r>
              <a:rPr lang="en-US" sz="1800" dirty="0"/>
              <a:t> </a:t>
            </a:r>
            <a:r>
              <a:rPr lang="en-US" sz="1800" dirty="0" err="1"/>
              <a:t>mà</a:t>
            </a:r>
            <a:r>
              <a:rPr lang="en-US" sz="1800" dirty="0"/>
              <a:t> </a:t>
            </a:r>
            <a:r>
              <a:rPr lang="en-US" sz="1800" dirty="0" err="1"/>
              <a:t>phương</a:t>
            </a:r>
            <a:r>
              <a:rPr lang="en-US" sz="1800" dirty="0"/>
              <a:t> </a:t>
            </a:r>
            <a:r>
              <a:rPr lang="en-US" sz="1800" dirty="0" err="1"/>
              <a:t>thức</a:t>
            </a:r>
            <a:r>
              <a:rPr lang="en-US" sz="1800" dirty="0"/>
              <a:t>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trả</a:t>
            </a:r>
            <a:r>
              <a:rPr lang="en-US" sz="1800" dirty="0"/>
              <a:t> </a:t>
            </a:r>
            <a:r>
              <a:rPr lang="en-US" sz="1800" dirty="0" err="1"/>
              <a:t>về</a:t>
            </a:r>
            <a:r>
              <a:rPr lang="en-US" sz="1800" dirty="0"/>
              <a:t>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 smtClean="0"/>
              <a:t>quả</a:t>
            </a:r>
            <a:r>
              <a:rPr lang="en-US" sz="1800" dirty="0"/>
              <a:t>?</a:t>
            </a:r>
            <a:endParaRPr lang="en-US" sz="1800" dirty="0" smtClean="0"/>
          </a:p>
          <a:p>
            <a:pPr>
              <a:buFont typeface="Symbol" panose="05050102010706020507" pitchFamily="18" charset="2"/>
              <a:buChar char="Þ"/>
            </a:pPr>
            <a:r>
              <a:rPr lang="en-US" sz="1800" dirty="0" smtClean="0"/>
              <a:t> Hay </a:t>
            </a:r>
            <a:r>
              <a:rPr lang="en-US" sz="1800" dirty="0" err="1"/>
              <a:t>xảy</a:t>
            </a:r>
            <a:r>
              <a:rPr lang="en-US" sz="1800" dirty="0"/>
              <a:t> </a:t>
            </a:r>
            <a:r>
              <a:rPr lang="en-US" sz="1800" dirty="0" err="1"/>
              <a:t>ra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hàm</a:t>
            </a:r>
            <a:r>
              <a:rPr lang="en-US" sz="1800" dirty="0"/>
              <a:t> </a:t>
            </a:r>
            <a:r>
              <a:rPr lang="en-US" sz="1800" dirty="0" smtClean="0"/>
              <a:t>void</a:t>
            </a:r>
            <a:endParaRPr lang="en-US" sz="1800" dirty="0"/>
          </a:p>
          <a:p>
            <a:r>
              <a:rPr lang="en-US" sz="1800" dirty="0" err="1"/>
              <a:t>Mockito</a:t>
            </a:r>
            <a:r>
              <a:rPr lang="en-US" sz="1800" dirty="0"/>
              <a:t> </a:t>
            </a:r>
            <a:r>
              <a:rPr lang="en-US" sz="1800" dirty="0" err="1"/>
              <a:t>cũng</a:t>
            </a:r>
            <a:r>
              <a:rPr lang="en-US" sz="1800" dirty="0"/>
              <a:t> </a:t>
            </a:r>
            <a:r>
              <a:rPr lang="en-US" sz="1800" dirty="0" err="1"/>
              <a:t>hỗ</a:t>
            </a:r>
            <a:r>
              <a:rPr lang="en-US" sz="1800" dirty="0"/>
              <a:t> </a:t>
            </a:r>
            <a:r>
              <a:rPr lang="en-US" sz="1800" dirty="0" err="1"/>
              <a:t>trợ</a:t>
            </a:r>
            <a:r>
              <a:rPr lang="en-US" sz="1800" dirty="0"/>
              <a:t> ta validate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hàm</a:t>
            </a:r>
            <a:r>
              <a:rPr lang="en-US" sz="1800" dirty="0"/>
              <a:t>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trả</a:t>
            </a:r>
            <a:r>
              <a:rPr lang="en-US" sz="1800" dirty="0"/>
              <a:t> </a:t>
            </a:r>
            <a:r>
              <a:rPr lang="en-US" sz="1800" dirty="0" err="1"/>
              <a:t>về</a:t>
            </a:r>
            <a:r>
              <a:rPr lang="en-US" sz="1800" dirty="0"/>
              <a:t>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quả</a:t>
            </a:r>
            <a:r>
              <a:rPr lang="en-US" sz="1800" dirty="0"/>
              <a:t> </a:t>
            </a:r>
            <a:r>
              <a:rPr lang="en-US" sz="1800" dirty="0" err="1"/>
              <a:t>trực</a:t>
            </a:r>
            <a:r>
              <a:rPr lang="en-US" sz="1800" dirty="0"/>
              <a:t> </a:t>
            </a:r>
            <a:r>
              <a:rPr lang="en-US" sz="1800" dirty="0" err="1"/>
              <a:t>tiếp</a:t>
            </a:r>
            <a:r>
              <a:rPr lang="en-US" sz="1800" dirty="0"/>
              <a:t> </a:t>
            </a:r>
            <a:r>
              <a:rPr lang="en-US" sz="1800" dirty="0" err="1"/>
              <a:t>bằng</a:t>
            </a:r>
            <a:r>
              <a:rPr lang="en-US" sz="1800" dirty="0"/>
              <a:t> </a:t>
            </a:r>
            <a:r>
              <a:rPr lang="en-US" sz="1800" dirty="0" err="1"/>
              <a:t>cách</a:t>
            </a:r>
            <a:r>
              <a:rPr lang="en-US" sz="1800" dirty="0"/>
              <a:t> </a:t>
            </a:r>
            <a:r>
              <a:rPr lang="en-US" sz="1800" dirty="0" err="1"/>
              <a:t>sử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dirty="0" err="1" smtClean="0"/>
              <a:t>ArgumentCaptor</a:t>
            </a:r>
            <a:endParaRPr lang="en-US" sz="1800" dirty="0" smtClean="0"/>
          </a:p>
          <a:p>
            <a:pPr lvl="0"/>
            <a:r>
              <a:rPr lang="en-US" sz="1800" dirty="0" smtClean="0"/>
              <a:t>VD:</a:t>
            </a:r>
          </a:p>
          <a:p>
            <a:pPr lvl="0"/>
            <a:endParaRPr lang="en-US" sz="4000" dirty="0">
              <a:latin typeface="Arial" panose="020B0604020202020204" pitchFamily="34" charset="0"/>
            </a:endParaRPr>
          </a:p>
        </p:txBody>
      </p:sp>
      <p:sp>
        <p:nvSpPr>
          <p:cNvPr id="8" name="AutoShape 4" descr="http://site.mockito.org/mockito/docs/current/org/mockito/logo.png"/>
          <p:cNvSpPr>
            <a:spLocks noChangeAspect="1" noChangeArrowheads="1"/>
          </p:cNvSpPr>
          <p:nvPr/>
        </p:nvSpPr>
        <p:spPr bwMode="auto">
          <a:xfrm>
            <a:off x="155575" y="-914400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http://site.mockito.org/mockito/docs/current/org/mockito/logo.png"/>
          <p:cNvSpPr>
            <a:spLocks noChangeAspect="1" noChangeArrowheads="1"/>
          </p:cNvSpPr>
          <p:nvPr/>
        </p:nvSpPr>
        <p:spPr bwMode="auto">
          <a:xfrm>
            <a:off x="307975" y="-762000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12" y="3651708"/>
            <a:ext cx="6853237" cy="290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77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CHỨC NĂNG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Mockito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19449" y="4868862"/>
            <a:ext cx="1012613" cy="3182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0413" y="1693514"/>
            <a:ext cx="10972799" cy="3175348"/>
          </a:xfrm>
        </p:spPr>
        <p:txBody>
          <a:bodyPr>
            <a:normAutofit/>
          </a:bodyPr>
          <a:lstStyle/>
          <a:p>
            <a:pPr marL="502920" lvl="2" indent="0">
              <a:buNone/>
            </a:pPr>
            <a:r>
              <a:rPr lang="en-US" sz="2400" b="1" dirty="0" smtClean="0"/>
              <a:t>5. Spy</a:t>
            </a:r>
            <a:endParaRPr lang="en-US" sz="2400" b="1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Spy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đương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mock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giả</a:t>
            </a:r>
            <a:r>
              <a:rPr lang="en-US" sz="2000" dirty="0"/>
              <a:t> </a:t>
            </a:r>
            <a:r>
              <a:rPr lang="en-US" sz="2000" dirty="0" err="1"/>
              <a:t>lập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 smtClean="0"/>
              <a:t>thức</a:t>
            </a:r>
            <a:endParaRPr lang="en-US" sz="20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/>
              <a:t>Mock </a:t>
            </a:r>
            <a:r>
              <a:rPr lang="en-US" sz="2000" dirty="0" err="1"/>
              <a:t>và</a:t>
            </a:r>
            <a:r>
              <a:rPr lang="en-US" sz="2000" dirty="0"/>
              <a:t> Spy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 smtClean="0"/>
              <a:t>Mock </a:t>
            </a:r>
            <a:r>
              <a:rPr lang="en-US" sz="1600" dirty="0" err="1"/>
              <a:t>chỉ</a:t>
            </a:r>
            <a:r>
              <a:rPr lang="en-US" sz="1600" dirty="0"/>
              <a:t> </a:t>
            </a:r>
            <a:r>
              <a:rPr lang="en-US" sz="1600" dirty="0" err="1"/>
              <a:t>giả</a:t>
            </a:r>
            <a:r>
              <a:rPr lang="en-US" sz="1600" dirty="0"/>
              <a:t> </a:t>
            </a:r>
            <a:r>
              <a:rPr lang="en-US" sz="1600" dirty="0" err="1"/>
              <a:t>lập</a:t>
            </a:r>
            <a:r>
              <a:rPr lang="en-US" sz="1600" dirty="0"/>
              <a:t> </a:t>
            </a:r>
            <a:r>
              <a:rPr lang="en-US" sz="1600" dirty="0" err="1"/>
              <a:t>đối</a:t>
            </a:r>
            <a:r>
              <a:rPr lang="en-US" sz="1600" dirty="0"/>
              <a:t> </a:t>
            </a:r>
            <a:r>
              <a:rPr lang="en-US" sz="1600" dirty="0" err="1"/>
              <a:t>tượng</a:t>
            </a:r>
            <a:r>
              <a:rPr lang="en-US" sz="1600" dirty="0"/>
              <a:t> </a:t>
            </a:r>
            <a:r>
              <a:rPr lang="en-US" sz="1600" dirty="0" err="1"/>
              <a:t>dựa</a:t>
            </a:r>
            <a:r>
              <a:rPr lang="en-US" sz="1600" dirty="0"/>
              <a:t> </a:t>
            </a:r>
            <a:r>
              <a:rPr lang="en-US" sz="1600" dirty="0" err="1"/>
              <a:t>trên</a:t>
            </a:r>
            <a:r>
              <a:rPr lang="en-US" sz="1600" dirty="0"/>
              <a:t> class </a:t>
            </a:r>
            <a:r>
              <a:rPr lang="en-US" sz="1600" dirty="0" err="1"/>
              <a:t>hoặc</a:t>
            </a:r>
            <a:r>
              <a:rPr lang="en-US" sz="1600" dirty="0"/>
              <a:t> type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đối</a:t>
            </a:r>
            <a:r>
              <a:rPr lang="en-US" sz="1600" dirty="0"/>
              <a:t> </a:t>
            </a:r>
            <a:r>
              <a:rPr lang="en-US" sz="1600" dirty="0" err="1"/>
              <a:t>tượng</a:t>
            </a:r>
            <a:r>
              <a:rPr lang="en-US" sz="1600" dirty="0"/>
              <a:t> </a:t>
            </a:r>
            <a:r>
              <a:rPr lang="en-US" sz="1600" dirty="0" err="1"/>
              <a:t>giả</a:t>
            </a:r>
            <a:r>
              <a:rPr lang="en-US" sz="1600" dirty="0"/>
              <a:t> </a:t>
            </a:r>
            <a:r>
              <a:rPr lang="en-US" sz="1600" dirty="0" err="1" smtClean="0"/>
              <a:t>lập</a:t>
            </a:r>
            <a:endParaRPr lang="en-US" sz="16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 smtClean="0"/>
              <a:t>Spy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giả</a:t>
            </a:r>
            <a:r>
              <a:rPr lang="en-US" sz="1600" dirty="0"/>
              <a:t> </a:t>
            </a:r>
            <a:r>
              <a:rPr lang="en-US" sz="1600" dirty="0" err="1"/>
              <a:t>lập</a:t>
            </a:r>
            <a:r>
              <a:rPr lang="en-US" sz="1600" dirty="0"/>
              <a:t> </a:t>
            </a:r>
            <a:r>
              <a:rPr lang="en-US" sz="1600" dirty="0" err="1"/>
              <a:t>dựa</a:t>
            </a:r>
            <a:r>
              <a:rPr lang="en-US" sz="1600" dirty="0"/>
              <a:t> </a:t>
            </a:r>
            <a:r>
              <a:rPr lang="en-US" sz="1600" dirty="0" err="1"/>
              <a:t>trên</a:t>
            </a:r>
            <a:r>
              <a:rPr lang="en-US" sz="1600" dirty="0"/>
              <a:t> instance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đối</a:t>
            </a:r>
            <a:r>
              <a:rPr lang="en-US" sz="1600" dirty="0"/>
              <a:t> </a:t>
            </a:r>
            <a:r>
              <a:rPr lang="en-US" sz="1600" dirty="0" err="1" smtClean="0"/>
              <a:t>tượng</a:t>
            </a:r>
            <a:r>
              <a:rPr lang="en-US" sz="1600" dirty="0"/>
              <a:t>,</a:t>
            </a:r>
            <a:r>
              <a:rPr lang="en-US" sz="1600" dirty="0" smtClean="0"/>
              <a:t> </a:t>
            </a:r>
            <a:r>
              <a:rPr lang="en-US" sz="1600" dirty="0" err="1"/>
              <a:t>v</a:t>
            </a:r>
            <a:r>
              <a:rPr lang="en-US" sz="1600" dirty="0" err="1" smtClean="0"/>
              <a:t>ậy</a:t>
            </a:r>
            <a:r>
              <a:rPr lang="en-US" sz="1600" dirty="0" smtClean="0"/>
              <a:t> </a:t>
            </a:r>
            <a:r>
              <a:rPr lang="en-US" sz="1600" dirty="0" err="1"/>
              <a:t>nên</a:t>
            </a:r>
            <a:r>
              <a:rPr lang="en-US" sz="1600" dirty="0"/>
              <a:t> Spy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tất</a:t>
            </a:r>
            <a:r>
              <a:rPr lang="en-US" sz="1600" dirty="0"/>
              <a:t> </a:t>
            </a:r>
            <a:r>
              <a:rPr lang="en-US" sz="1600" dirty="0" err="1"/>
              <a:t>cả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đặc</a:t>
            </a:r>
            <a:r>
              <a:rPr lang="en-US" sz="1600" dirty="0"/>
              <a:t> </a:t>
            </a:r>
            <a:r>
              <a:rPr lang="en-US" sz="1600" dirty="0" err="1"/>
              <a:t>điểm</a:t>
            </a:r>
            <a:r>
              <a:rPr lang="en-US" sz="1600" dirty="0"/>
              <a:t> </a:t>
            </a:r>
            <a:r>
              <a:rPr lang="en-US" sz="1600" dirty="0" err="1"/>
              <a:t>như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đối</a:t>
            </a:r>
            <a:r>
              <a:rPr lang="en-US" sz="1600" dirty="0"/>
              <a:t> </a:t>
            </a:r>
            <a:r>
              <a:rPr lang="en-US" sz="1600" dirty="0" err="1"/>
              <a:t>tượng</a:t>
            </a:r>
            <a:r>
              <a:rPr lang="en-US" sz="1600" dirty="0"/>
              <a:t> </a:t>
            </a:r>
            <a:r>
              <a:rPr lang="en-US" sz="1600" dirty="0" err="1"/>
              <a:t>thật</a:t>
            </a:r>
            <a:endParaRPr lang="en-US" sz="1600" dirty="0"/>
          </a:p>
        </p:txBody>
      </p:sp>
      <p:sp>
        <p:nvSpPr>
          <p:cNvPr id="8" name="AutoShape 4" descr="http://site.mockito.org/mockito/docs/current/org/mockito/logo.png"/>
          <p:cNvSpPr>
            <a:spLocks noChangeAspect="1" noChangeArrowheads="1"/>
          </p:cNvSpPr>
          <p:nvPr/>
        </p:nvSpPr>
        <p:spPr bwMode="auto">
          <a:xfrm>
            <a:off x="155575" y="-914400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http://site.mockito.org/mockito/docs/current/org/mockito/logo.png"/>
          <p:cNvSpPr>
            <a:spLocks noChangeAspect="1" noChangeArrowheads="1"/>
          </p:cNvSpPr>
          <p:nvPr/>
        </p:nvSpPr>
        <p:spPr bwMode="auto">
          <a:xfrm>
            <a:off x="307975" y="-762000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2" y="3810000"/>
            <a:ext cx="5874566" cy="28368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782" y="3804888"/>
            <a:ext cx="5531910" cy="284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5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 World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07AB78-8AA3-48FB-9A6F-F33600BC4B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0</TotalTime>
  <Words>796</Words>
  <Application>Microsoft Office PowerPoint</Application>
  <PresentationFormat>Custom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 Unicode MS</vt:lpstr>
      <vt:lpstr>Arial</vt:lpstr>
      <vt:lpstr>Calibri</vt:lpstr>
      <vt:lpstr>Century Gothic</vt:lpstr>
      <vt:lpstr>Courier New</vt:lpstr>
      <vt:lpstr>Symbol</vt:lpstr>
      <vt:lpstr>Times New Roman</vt:lpstr>
      <vt:lpstr>Wingdings</vt:lpstr>
      <vt:lpstr>Continental World 16x9</vt:lpstr>
      <vt:lpstr>TEST-DRIVEN DEVELOPMENT</vt:lpstr>
      <vt:lpstr>TỔNG QUAN</vt:lpstr>
      <vt:lpstr>MOCK</vt:lpstr>
      <vt:lpstr>MOCKITO</vt:lpstr>
      <vt:lpstr>Các CHỨC NĂNG của Mockito</vt:lpstr>
      <vt:lpstr>Các CHỨC NĂNG của Mockito</vt:lpstr>
      <vt:lpstr>Các CHỨC NĂNG của Mockito</vt:lpstr>
      <vt:lpstr>Các CHỨC NĂNG của Mockito</vt:lpstr>
      <vt:lpstr>Các CHỨC NĂNG của Mockito</vt:lpstr>
      <vt:lpstr>Các CHỨC NĂNG của Mockito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2016-07-27T01:24:07Z</dcterms:created>
  <dcterms:modified xsi:type="dcterms:W3CDTF">2016-08-03T08:13:27Z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</Properties>
</file>