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1" r:id="rId4"/>
    <p:sldId id="272" r:id="rId5"/>
    <p:sldId id="273" r:id="rId6"/>
    <p:sldId id="263" r:id="rId7"/>
    <p:sldId id="266" r:id="rId8"/>
    <p:sldId id="278" r:id="rId9"/>
    <p:sldId id="276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74" autoAdjust="0"/>
  </p:normalViewPr>
  <p:slideViewPr>
    <p:cSldViewPr>
      <p:cViewPr varScale="1">
        <p:scale>
          <a:sx n="76" d="100"/>
          <a:sy n="76" d="100"/>
        </p:scale>
        <p:origin x="90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27/7/2016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4876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JUNIT VÀ RED/GREEN/REFACTOR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0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4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unit test</a:t>
            </a:r>
          </a:p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annotation </a:t>
            </a:r>
            <a:r>
              <a:rPr lang="en-US" dirty="0" err="1" smtClean="0"/>
              <a:t>và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871" y="3313960"/>
            <a:ext cx="7086600" cy="3352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test framework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xUnit</a:t>
            </a:r>
            <a:r>
              <a:rPr lang="en-US" dirty="0"/>
              <a:t> architecture,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test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function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963346"/>
            <a:ext cx="7280892" cy="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2" y="1828800"/>
            <a:ext cx="7391400" cy="4343400"/>
          </a:xfrm>
        </p:spPr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 Testing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4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Setup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dirty="0" smtClean="0"/>
              <a:t>(Unit Under Test – UUT)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setup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mở</a:t>
            </a:r>
            <a:r>
              <a:rPr lang="en-US" dirty="0" smtClean="0"/>
              <a:t> connect database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Execution: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test.</a:t>
            </a:r>
          </a:p>
          <a:p>
            <a:pPr lvl="1"/>
            <a:r>
              <a:rPr lang="en-US" b="1" dirty="0"/>
              <a:t>Verification</a:t>
            </a:r>
            <a:r>
              <a:rPr lang="en-US" dirty="0"/>
              <a:t>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output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Teardown</a:t>
            </a:r>
            <a:r>
              <a:rPr lang="en-US" dirty="0"/>
              <a:t>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test,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test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database </a:t>
            </a:r>
            <a:r>
              <a:rPr lang="en-US" dirty="0"/>
              <a:t>connection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1559176"/>
            <a:ext cx="1433688" cy="46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dirty="0" smtClean="0"/>
              <a:t>SETUP – EXECUTE – VERIFICATION - TEARDOWN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VÀ CLASS JUNIT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905000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Class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13348"/>
              </p:ext>
            </p:extLst>
          </p:nvPr>
        </p:nvGraphicFramePr>
        <p:xfrm>
          <a:off x="1446212" y="2590800"/>
          <a:ext cx="8993059" cy="23830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8367"/>
                <a:gridCol w="7294692"/>
              </a:tblGrid>
              <a:tr h="82165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Assert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Tập các phương thức xác nhận được sử dụng khi viết test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</a:tr>
              <a:tr h="821657">
                <a:tc>
                  <a:txBody>
                    <a:bodyPr/>
                    <a:lstStyle/>
                    <a:p>
                      <a:pPr marL="18415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Assume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Tập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các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phương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thức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giả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định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yêu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cầu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về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các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điều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kiện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để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đoạn</a:t>
                      </a:r>
                      <a:r>
                        <a:rPr lang="en-US" sz="2100" dirty="0">
                          <a:effectLst/>
                        </a:rPr>
                        <a:t> test </a:t>
                      </a:r>
                      <a:r>
                        <a:rPr lang="en-US" sz="2100" dirty="0" err="1">
                          <a:effectLst/>
                        </a:rPr>
                        <a:t>đó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có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nghĩa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</a:tr>
              <a:tr h="71888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Test.None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Mặc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định</a:t>
                      </a:r>
                      <a:r>
                        <a:rPr lang="en-US" sz="2100" dirty="0">
                          <a:effectLst/>
                        </a:rPr>
                        <a:t> exception </a:t>
                      </a:r>
                      <a:r>
                        <a:rPr lang="en-US" sz="2100" dirty="0" err="1">
                          <a:effectLst/>
                        </a:rPr>
                        <a:t>rỗng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34" marR="10783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dirty="0" smtClean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1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2" y="457200"/>
            <a:ext cx="9753600" cy="681515"/>
          </a:xfrm>
        </p:spPr>
        <p:txBody>
          <a:bodyPr/>
          <a:lstStyle/>
          <a:p>
            <a:r>
              <a:rPr lang="en-US" dirty="0" smtClean="0"/>
              <a:t>ANNOTATION VÀ CLASS JUNIT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219200"/>
            <a:ext cx="21435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Annotation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27622"/>
              </p:ext>
            </p:extLst>
          </p:nvPr>
        </p:nvGraphicFramePr>
        <p:xfrm>
          <a:off x="710808" y="1746380"/>
          <a:ext cx="10363201" cy="46360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85551"/>
                <a:gridCol w="1657179"/>
                <a:gridCol w="4603922"/>
                <a:gridCol w="2316549"/>
              </a:tblGrid>
              <a:tr h="3489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Annotation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Ý nghĩa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Ví dụ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79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Teardown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Định nghĩa phương thức chạy sau khi đoạn test thực hiện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Xóa data, restore trạng thái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79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AfterClass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Teardown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Định nghĩa phương thức chạy duy nhất 1 lần, sau tất cả các bài 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Disconnect database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79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Before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Định nghĩa phương thức chạy trước mỗi đoạn test, chuẩn bị môi trường để 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 data, khởi tạo class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04695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BeforeClass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nghĩa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phương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được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chạy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duy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nhất</a:t>
                      </a:r>
                      <a:r>
                        <a:rPr lang="en-US" sz="1800" dirty="0">
                          <a:effectLst/>
                        </a:rPr>
                        <a:t> 1 </a:t>
                      </a:r>
                      <a:r>
                        <a:rPr lang="en-US" sz="1800" dirty="0" err="1">
                          <a:effectLst/>
                        </a:rPr>
                        <a:t>lần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trước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bài</a:t>
                      </a:r>
                      <a:r>
                        <a:rPr lang="en-US" sz="1800" dirty="0">
                          <a:effectLst/>
                        </a:rPr>
                        <a:t> test. </a:t>
                      </a:r>
                      <a:r>
                        <a:rPr lang="en-US" sz="1800" dirty="0" err="1">
                          <a:effectLst/>
                        </a:rPr>
                        <a:t>Thường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báo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hoạt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theo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Tạo connection tới database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898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Ignore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Bỏ qua phương thức test.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898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Định nghĩa phương thức 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1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dirty="0" smtClean="0"/>
              <a:t>ANNOTATION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5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360</Words>
  <Application>Microsoft Office PowerPoint</Application>
  <PresentationFormat>Custom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Continental World 16x9</vt:lpstr>
      <vt:lpstr>TEST-DRIVEN DEVELOPMENT</vt:lpstr>
      <vt:lpstr>TỔNG QUAN</vt:lpstr>
      <vt:lpstr>GIỚI THIỆU</vt:lpstr>
      <vt:lpstr>GIỚI THIỆU</vt:lpstr>
      <vt:lpstr>PowerPoint Presentation</vt:lpstr>
      <vt:lpstr>ANNOTATION VÀ CLASS JUNIT</vt:lpstr>
      <vt:lpstr>PowerPoint Presentation</vt:lpstr>
      <vt:lpstr>ANNOTATION VÀ CLASS JUNIT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2016-07-27T01:24:07Z</dcterms:created>
  <dcterms:modified xsi:type="dcterms:W3CDTF">2016-07-27T02:33:53Z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