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80" r:id="rId5"/>
    <p:sldId id="272" r:id="rId6"/>
    <p:sldId id="281" r:id="rId7"/>
    <p:sldId id="282" r:id="rId8"/>
    <p:sldId id="283" r:id="rId9"/>
    <p:sldId id="284" r:id="rId10"/>
    <p:sldId id="285" r:id="rId11"/>
    <p:sldId id="286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74" autoAdjust="0"/>
  </p:normalViewPr>
  <p:slideViewPr>
    <p:cSldViewPr>
      <p:cViewPr varScale="1">
        <p:scale>
          <a:sx n="76" d="100"/>
          <a:sy n="76" d="100"/>
        </p:scale>
        <p:origin x="90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27/7/2016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4876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MOCK, MOCKITO VÀ POWERMOCK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4554886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6. </a:t>
            </a:r>
            <a:r>
              <a:rPr lang="en-US" sz="2400" b="1" dirty="0" err="1" smtClean="0"/>
              <a:t>PowerMock</a:t>
            </a: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PowerMock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Mockito</a:t>
            </a:r>
            <a:r>
              <a:rPr lang="en-US" sz="2000" dirty="0"/>
              <a:t> (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EasyMock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phủ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/>
              <a:t>Không</a:t>
            </a:r>
            <a:r>
              <a:rPr lang="en-US" sz="1800" dirty="0"/>
              <a:t> mock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static, final </a:t>
            </a:r>
            <a:r>
              <a:rPr lang="en-US" sz="1800" dirty="0" err="1"/>
              <a:t>và</a:t>
            </a:r>
            <a:r>
              <a:rPr lang="en-US" sz="1800" dirty="0"/>
              <a:t> private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/>
              <a:t>Bỏ</a:t>
            </a:r>
            <a:r>
              <a:rPr lang="en-US" sz="1800" dirty="0"/>
              <a:t> qua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override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PowerMock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Mockito</a:t>
            </a:r>
            <a:r>
              <a:rPr lang="en-US" sz="2000" dirty="0"/>
              <a:t> (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EasyMock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phủ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test case</a:t>
            </a:r>
          </a:p>
          <a:p>
            <a:pPr marL="45720" indent="0">
              <a:buNone/>
            </a:pP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smtClean="0"/>
              <a:t>MOCKITO VÀ POWERMOCK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1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7391398" cy="4343400"/>
          </a:xfrm>
        </p:spPr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mock</a:t>
            </a:r>
            <a:endParaRPr lang="en-US" dirty="0" smtClean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PowerMock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71600"/>
            <a:ext cx="4422537" cy="3378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752600"/>
            <a:ext cx="69342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Unit test ta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, hay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smtClean="0"/>
              <a:t>implement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600" dirty="0" err="1" smtClean="0"/>
              <a:t>Cài</a:t>
            </a:r>
            <a:r>
              <a:rPr lang="en-US" sz="1600" dirty="0" smtClean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method </a:t>
            </a:r>
            <a:r>
              <a:rPr lang="en-US" sz="1600" dirty="0" err="1"/>
              <a:t>này</a:t>
            </a:r>
            <a:r>
              <a:rPr lang="en-US" sz="1600" dirty="0"/>
              <a:t>,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gọi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b="1" dirty="0" smtClean="0"/>
              <a:t>Mock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16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mock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err="1" smtClean="0"/>
              <a:t>Cài</a:t>
            </a:r>
            <a:r>
              <a:rPr lang="en-US" sz="1700" dirty="0" smtClean="0"/>
              <a:t> </a:t>
            </a:r>
            <a:r>
              <a:rPr lang="en-US" sz="1700" dirty="0" err="1" smtClean="0"/>
              <a:t>đặt</a:t>
            </a:r>
            <a:r>
              <a:rPr lang="en-US" sz="1700" dirty="0" smtClean="0"/>
              <a:t> function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thời</a:t>
            </a:r>
            <a:r>
              <a:rPr lang="en-US" sz="1700" dirty="0"/>
              <a:t> </a:t>
            </a:r>
            <a:r>
              <a:rPr lang="en-US" sz="1700" dirty="0" err="1"/>
              <a:t>gian</a:t>
            </a:r>
            <a:r>
              <a:rPr lang="en-US" sz="1700" dirty="0"/>
              <a:t> </a:t>
            </a:r>
            <a:r>
              <a:rPr lang="en-US" sz="1700" dirty="0" err="1"/>
              <a:t>ngắn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trả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quả</a:t>
            </a:r>
            <a:r>
              <a:rPr lang="en-US" sz="1700" dirty="0"/>
              <a:t> </a:t>
            </a:r>
            <a:r>
              <a:rPr lang="en-US" sz="1700" dirty="0" err="1"/>
              <a:t>mong</a:t>
            </a:r>
            <a:r>
              <a:rPr lang="en-US" sz="1700" dirty="0"/>
              <a:t> </a:t>
            </a:r>
            <a:r>
              <a:rPr lang="en-US" sz="1700" dirty="0" err="1" smtClean="0"/>
              <a:t>muốn</a:t>
            </a:r>
            <a:endParaRPr lang="en-US" sz="17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err="1" smtClean="0"/>
              <a:t>Tránh</a:t>
            </a:r>
            <a:r>
              <a:rPr lang="en-US" sz="1700" dirty="0" smtClean="0"/>
              <a:t> </a:t>
            </a:r>
            <a:r>
              <a:rPr lang="en-US" sz="1700" dirty="0" err="1" smtClean="0"/>
              <a:t>tạo</a:t>
            </a:r>
            <a:r>
              <a:rPr lang="en-US" sz="1700" dirty="0" smtClean="0"/>
              <a:t> </a:t>
            </a:r>
            <a:r>
              <a:rPr lang="en-US" sz="1700" dirty="0" err="1"/>
              <a:t>ra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smtClean="0"/>
              <a:t>class </a:t>
            </a:r>
            <a:r>
              <a:rPr lang="en-US" sz="1700" dirty="0" err="1" smtClean="0"/>
              <a:t>khi</a:t>
            </a:r>
            <a:r>
              <a:rPr lang="en-US" sz="1700" dirty="0" smtClean="0"/>
              <a:t> </a:t>
            </a:r>
            <a:r>
              <a:rPr lang="en-US" sz="1700" dirty="0" err="1"/>
              <a:t>chưa</a:t>
            </a:r>
            <a:r>
              <a:rPr lang="en-US" sz="1700" dirty="0"/>
              <a:t>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 smtClean="0"/>
              <a:t>dụng</a:t>
            </a: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giả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Mockito</a:t>
            </a:r>
            <a:r>
              <a:rPr lang="en-US" sz="1800" dirty="0"/>
              <a:t>, </a:t>
            </a:r>
            <a:r>
              <a:rPr lang="en-US" sz="1800" dirty="0" err="1"/>
              <a:t>JMock</a:t>
            </a:r>
            <a:r>
              <a:rPr lang="en-US" sz="1800" dirty="0" smtClean="0"/>
              <a:t>…</a:t>
            </a:r>
            <a:endParaRPr lang="en-US" sz="1600" b="1" dirty="0"/>
          </a:p>
          <a:p>
            <a:endParaRPr lang="en-US" sz="20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9012" y="2539652"/>
            <a:ext cx="6172200" cy="3175348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Unit test 4 </a:t>
            </a:r>
            <a:r>
              <a:rPr lang="en-US" dirty="0" err="1"/>
              <a:t>bước</a:t>
            </a:r>
            <a:r>
              <a:rPr lang="en-US" dirty="0"/>
              <a:t>: Setup, Executing, Verification </a:t>
            </a:r>
            <a:r>
              <a:rPr lang="en-US" dirty="0" err="1"/>
              <a:t>và</a:t>
            </a:r>
            <a:r>
              <a:rPr lang="en-US" dirty="0"/>
              <a:t> Teardown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295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752600"/>
            <a:ext cx="5257799" cy="4648200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1. Argument </a:t>
            </a:r>
            <a:r>
              <a:rPr lang="en-US" sz="2400" b="1" dirty="0"/>
              <a:t>Matching</a:t>
            </a:r>
          </a:p>
          <a:p>
            <a:pPr marL="45720" indent="0">
              <a:buNone/>
            </a:pP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hay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,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: equal(), “==”, “&lt;=”,…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Mokito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trừu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,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smtClean="0"/>
              <a:t>Matchers</a:t>
            </a:r>
          </a:p>
          <a:p>
            <a:pPr marL="45720" indent="0">
              <a:buNone/>
            </a:pP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 smtClean="0"/>
              <a:t>:</a:t>
            </a:r>
          </a:p>
          <a:p>
            <a:pPr marL="45720" indent="0">
              <a:buNone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 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515"/>
              </p:ext>
            </p:extLst>
          </p:nvPr>
        </p:nvGraphicFramePr>
        <p:xfrm>
          <a:off x="6170612" y="2057400"/>
          <a:ext cx="5715000" cy="43795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0480"/>
                <a:gridCol w="4394520"/>
              </a:tblGrid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assertThat(new Canoe(), instanceOf(Canoe.class));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assertThat("String", is("String"))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describedAs()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describedAs("a big decimal equal to %0", equalTo(myBigDecimal), myBigDecimal.toPlainString())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Logical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assertThat("myValue", allOf(startsWith("my"), containsString("Val")))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4177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assertThat("myValue", anyOf(startsWith("foo"), containsString("Val")))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assertThat(cheese, is(not(smelly)))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equalTo()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assertThat("foo", equalTo("foo"));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instanceOf()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assertThat(new Canoe(), instanceOf(Paddlable.class));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notNullValue()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assertThat(cheese, is(notNullValue()))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  <a:tr h="3090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nullValue()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assertThat</a:t>
                      </a:r>
                      <a:r>
                        <a:rPr lang="en-US" sz="1100" dirty="0">
                          <a:effectLst/>
                        </a:rPr>
                        <a:t>(cheese, is(</a:t>
                      </a:r>
                      <a:r>
                        <a:rPr lang="en-US" sz="1100" dirty="0" err="1">
                          <a:effectLst/>
                        </a:rPr>
                        <a:t>nullValue</a:t>
                      </a:r>
                      <a:r>
                        <a:rPr lang="en-US" sz="1100" dirty="0">
                          <a:effectLst/>
                        </a:rPr>
                        <a:t>()))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0" marB="0" anchor="ctr"/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98612" y="4650938"/>
            <a:ext cx="3826689" cy="12926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testWithMatchers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assertThat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(123, not( is(345) )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3175348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/>
              <a:t>Stubbing consecutive </a:t>
            </a:r>
            <a:r>
              <a:rPr lang="en-US" sz="2400" b="1" dirty="0" smtClean="0"/>
              <a:t>calls</a:t>
            </a:r>
            <a:endParaRPr lang="en-US" sz="2400" b="1" dirty="0"/>
          </a:p>
          <a:p>
            <a:pPr marL="45720" indent="0">
              <a:buNone/>
            </a:pP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,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 smtClean="0"/>
              <a:t>gọi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hàm</a:t>
            </a:r>
            <a:r>
              <a:rPr lang="en-US" sz="1800" dirty="0" smtClean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/>
              <a:t>nhiên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thiện</a:t>
            </a:r>
            <a:r>
              <a:rPr lang="en-US" sz="1800" dirty="0" smtClean="0"/>
              <a:t>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mockito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nhánh</a:t>
            </a:r>
            <a:r>
              <a:rPr lang="en-US" sz="1800" dirty="0"/>
              <a:t> </a:t>
            </a:r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 </a:t>
            </a:r>
            <a:r>
              <a:rPr lang="en-US" sz="1800" dirty="0" err="1" smtClean="0"/>
              <a:t>Mockito.</a:t>
            </a:r>
            <a:r>
              <a:rPr lang="en-US" sz="1800" i="1" dirty="0" err="1" smtClean="0"/>
              <a:t>when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product.getId</a:t>
            </a:r>
            <a:r>
              <a:rPr lang="en-US" sz="1800" i="1" dirty="0" smtClean="0"/>
              <a:t>()).</a:t>
            </a:r>
            <a:r>
              <a:rPr lang="en-US" sz="1800" i="1" dirty="0" err="1" smtClean="0"/>
              <a:t>thenReturn</a:t>
            </a:r>
            <a:r>
              <a:rPr lang="en-US" sz="1800" i="1" dirty="0" smtClean="0"/>
              <a:t>(1);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5012086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3. Verify Order</a:t>
            </a:r>
            <a:endParaRPr lang="en-US" sz="2400" b="1" dirty="0"/>
          </a:p>
          <a:p>
            <a:pPr marL="45720" indent="0">
              <a:buNone/>
            </a:pP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thử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quả</a:t>
            </a:r>
            <a:r>
              <a:rPr lang="en-US" sz="1900" dirty="0"/>
              <a:t> </a:t>
            </a:r>
            <a:r>
              <a:rPr lang="en-US" sz="1900" dirty="0" err="1"/>
              <a:t>trả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đó</a:t>
            </a:r>
            <a:r>
              <a:rPr lang="en-US" sz="1900" dirty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đúng</a:t>
            </a:r>
            <a:r>
              <a:rPr lang="en-US" sz="1900" dirty="0"/>
              <a:t> hay </a:t>
            </a:r>
            <a:r>
              <a:rPr lang="en-US" sz="1900" dirty="0" err="1"/>
              <a:t>không</a:t>
            </a:r>
            <a:r>
              <a:rPr lang="en-US" sz="1900" dirty="0"/>
              <a:t>, </a:t>
            </a:r>
            <a:r>
              <a:rPr lang="en-US" sz="1900" dirty="0" err="1"/>
              <a:t>chứ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đó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,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thứ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chúng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 </a:t>
            </a:r>
            <a:r>
              <a:rPr lang="en-US" sz="1900" dirty="0" err="1" smtClean="0"/>
              <a:t>sao</a:t>
            </a:r>
            <a:r>
              <a:rPr lang="en-US" sz="1900" dirty="0" smtClean="0"/>
              <a:t>. </a:t>
            </a:r>
          </a:p>
          <a:p>
            <a:pPr marL="45720" indent="0">
              <a:buNone/>
            </a:pPr>
            <a:r>
              <a:rPr lang="en-US" sz="1900" dirty="0" smtClean="0"/>
              <a:t>VD: </a:t>
            </a:r>
            <a:r>
              <a:rPr lang="en-US" sz="1900" dirty="0" err="1" smtClean="0"/>
              <a:t>Nhận</a:t>
            </a:r>
            <a:r>
              <a:rPr lang="en-US" sz="1900" dirty="0" smtClean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 smtClean="0"/>
              <a:t>quả</a:t>
            </a:r>
            <a:r>
              <a:rPr lang="en-US" sz="1900" dirty="0" smtClean="0"/>
              <a:t>: </a:t>
            </a:r>
            <a:r>
              <a:rPr lang="en-US" sz="1900" dirty="0"/>
              <a:t>“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 </a:t>
            </a:r>
            <a:r>
              <a:rPr lang="en-US" sz="1900" dirty="0" err="1"/>
              <a:t>ngoài</a:t>
            </a:r>
            <a:r>
              <a:rPr lang="en-US" sz="1900" dirty="0"/>
              <a:t> </a:t>
            </a:r>
            <a:r>
              <a:rPr lang="en-US" sz="1900" dirty="0" err="1"/>
              <a:t>rồi</a:t>
            </a:r>
            <a:r>
              <a:rPr lang="en-US" sz="1900" dirty="0"/>
              <a:t>”, </a:t>
            </a:r>
            <a:r>
              <a:rPr lang="en-US" sz="1900" dirty="0" err="1"/>
              <a:t>nhưng</a:t>
            </a:r>
            <a:r>
              <a:rPr lang="en-US" sz="1900" dirty="0"/>
              <a:t> </a:t>
            </a:r>
            <a:r>
              <a:rPr lang="en-US" sz="1900" dirty="0" err="1" smtClean="0"/>
              <a:t>không</a:t>
            </a:r>
            <a:r>
              <a:rPr lang="en-US" sz="1900" dirty="0" smtClean="0"/>
              <a:t> </a:t>
            </a:r>
            <a:r>
              <a:rPr lang="en-US" sz="1900" dirty="0" err="1"/>
              <a:t>rõ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dọn</a:t>
            </a:r>
            <a:r>
              <a:rPr lang="en-US" sz="1900" dirty="0"/>
              <a:t> </a:t>
            </a:r>
            <a:r>
              <a:rPr lang="en-US" sz="1900" dirty="0" err="1"/>
              <a:t>dẹp</a:t>
            </a:r>
            <a:r>
              <a:rPr lang="en-US" sz="1900" dirty="0"/>
              <a:t> </a:t>
            </a:r>
            <a:r>
              <a:rPr lang="en-US" sz="1900" dirty="0" err="1"/>
              <a:t>trước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r>
              <a:rPr lang="en-US" sz="1900" dirty="0"/>
              <a:t>, hay </a:t>
            </a:r>
            <a:r>
              <a:rPr lang="en-US" sz="1900" dirty="0" err="1"/>
              <a:t>cô</a:t>
            </a:r>
            <a:r>
              <a:rPr lang="en-US" sz="1900" dirty="0"/>
              <a:t> </a:t>
            </a:r>
            <a:r>
              <a:rPr lang="en-US" sz="1900" dirty="0" err="1"/>
              <a:t>ấy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tắt</a:t>
            </a:r>
            <a:r>
              <a:rPr lang="en-US" sz="1900" dirty="0"/>
              <a:t> </a:t>
            </a:r>
            <a:r>
              <a:rPr lang="en-US" sz="1900" dirty="0" err="1"/>
              <a:t>điện</a:t>
            </a:r>
            <a:r>
              <a:rPr lang="en-US" sz="1900" dirty="0"/>
              <a:t> </a:t>
            </a:r>
            <a:r>
              <a:rPr lang="en-US" sz="1900" dirty="0" err="1"/>
              <a:t>trước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đi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endParaRPr lang="en-US" sz="1900" dirty="0"/>
          </a:p>
          <a:p>
            <a:pPr marL="45720" indent="0">
              <a:buNone/>
            </a:pPr>
            <a:r>
              <a:rPr lang="en-US" sz="1900" dirty="0"/>
              <a:t>=&gt; </a:t>
            </a:r>
            <a:r>
              <a:rPr lang="en-US" sz="1900" dirty="0" err="1" smtClean="0"/>
              <a:t>Mockito</a:t>
            </a:r>
            <a:r>
              <a:rPr lang="en-US" sz="1900" dirty="0" smtClean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giúp</a:t>
            </a:r>
            <a:r>
              <a:rPr lang="en-US" sz="1900" dirty="0"/>
              <a:t> ta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</a:t>
            </a:r>
            <a:r>
              <a:rPr lang="en-US" sz="1900" dirty="0" err="1"/>
              <a:t>công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 smtClean="0"/>
              <a:t>đó</a:t>
            </a:r>
            <a:endParaRPr lang="en-US" sz="1900" dirty="0" smtClean="0"/>
          </a:p>
          <a:p>
            <a:pPr marL="45720" indent="0">
              <a:buNone/>
            </a:pPr>
            <a:r>
              <a:rPr lang="en-US" sz="1900" dirty="0"/>
              <a:t>=&gt; </a:t>
            </a:r>
            <a:r>
              <a:rPr lang="en-US" sz="1900" dirty="0" err="1" smtClean="0"/>
              <a:t>Mockito</a:t>
            </a:r>
            <a:r>
              <a:rPr lang="en-US" sz="1900" dirty="0" smtClean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quả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</a:t>
            </a:r>
            <a:r>
              <a:rPr lang="en-US" sz="1900" dirty="0" err="1"/>
              <a:t>phương</a:t>
            </a:r>
            <a:r>
              <a:rPr lang="en-US" sz="1900" dirty="0"/>
              <a:t> </a:t>
            </a:r>
            <a:r>
              <a:rPr lang="en-US" sz="1900" dirty="0" err="1"/>
              <a:t>thức</a:t>
            </a:r>
            <a:r>
              <a:rPr lang="en-US" sz="1900" dirty="0"/>
              <a:t> </a:t>
            </a:r>
            <a:r>
              <a:rPr lang="en-US" sz="1900" dirty="0" err="1"/>
              <a:t>đưa</a:t>
            </a:r>
            <a:r>
              <a:rPr lang="en-US" sz="1900" dirty="0"/>
              <a:t> </a:t>
            </a:r>
            <a:r>
              <a:rPr lang="en-US" sz="1900" dirty="0" err="1"/>
              <a:t>ra</a:t>
            </a:r>
            <a:r>
              <a:rPr lang="en-US" sz="1900" dirty="0"/>
              <a:t>,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</a:t>
            </a:r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đối</a:t>
            </a:r>
            <a:r>
              <a:rPr lang="en-US" sz="1900" dirty="0"/>
              <a:t> </a:t>
            </a:r>
            <a:r>
              <a:rPr lang="en-US" sz="1900" dirty="0" err="1"/>
              <a:t>tượng</a:t>
            </a:r>
            <a:r>
              <a:rPr lang="en-US" sz="1900" dirty="0"/>
              <a:t> </a:t>
            </a:r>
            <a:r>
              <a:rPr lang="en-US" sz="1900" dirty="0" err="1"/>
              <a:t>khác</a:t>
            </a:r>
            <a:r>
              <a:rPr lang="en-US" sz="1900" dirty="0"/>
              <a:t> hay </a:t>
            </a:r>
            <a:r>
              <a:rPr lang="en-US" sz="1900" dirty="0" err="1"/>
              <a:t>không</a:t>
            </a:r>
            <a:r>
              <a:rPr lang="en-US" sz="1900" dirty="0"/>
              <a:t>, </a:t>
            </a:r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như</a:t>
            </a:r>
            <a:r>
              <a:rPr lang="en-US" sz="1900" dirty="0"/>
              <a:t> </a:t>
            </a:r>
            <a:r>
              <a:rPr lang="en-US" sz="1900" dirty="0" err="1"/>
              <a:t>thế</a:t>
            </a:r>
            <a:r>
              <a:rPr lang="en-US" sz="1900" dirty="0"/>
              <a:t> </a:t>
            </a:r>
            <a:r>
              <a:rPr lang="en-US" sz="1900" dirty="0" err="1"/>
              <a:t>nào</a:t>
            </a:r>
            <a:r>
              <a:rPr lang="en-US" sz="19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VD: </a:t>
            </a:r>
            <a:r>
              <a:rPr lang="en-US" sz="1800" dirty="0" err="1"/>
              <a:t>Mockito.</a:t>
            </a:r>
            <a:r>
              <a:rPr lang="en-US" sz="1800" i="1" dirty="0" err="1"/>
              <a:t>verify</a:t>
            </a:r>
            <a:r>
              <a:rPr lang="en-US" sz="1800" i="1" dirty="0"/>
              <a:t>(</a:t>
            </a:r>
            <a:r>
              <a:rPr lang="en-US" sz="1800" i="1" dirty="0" err="1"/>
              <a:t>billService</a:t>
            </a:r>
            <a:r>
              <a:rPr lang="en-US" sz="1800" i="1" dirty="0"/>
              <a:t>, </a:t>
            </a:r>
            <a:r>
              <a:rPr lang="en-US" sz="1800" i="1" dirty="0" err="1"/>
              <a:t>Mockito.times</a:t>
            </a:r>
            <a:r>
              <a:rPr lang="en-US" sz="1800" i="1" dirty="0"/>
              <a:t>(1)).</a:t>
            </a:r>
            <a:r>
              <a:rPr lang="en-US" sz="1800" i="1" dirty="0" err="1"/>
              <a:t>getById</a:t>
            </a:r>
            <a:r>
              <a:rPr lang="en-US" sz="1800" i="1" dirty="0"/>
              <a:t>(1);</a:t>
            </a:r>
            <a:endParaRPr lang="en-US" sz="18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30162"/>
            <a:ext cx="9753600" cy="132556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2" y="1323801"/>
            <a:ext cx="8000999" cy="2790999"/>
          </a:xfrm>
        </p:spPr>
        <p:txBody>
          <a:bodyPr>
            <a:normAutofit lnSpcReduction="10000"/>
          </a:bodyPr>
          <a:lstStyle/>
          <a:p>
            <a:pPr marL="502920" lvl="2" indent="0">
              <a:buNone/>
            </a:pPr>
            <a:r>
              <a:rPr lang="en-US" sz="2400" b="1" dirty="0" smtClean="0"/>
              <a:t>4. </a:t>
            </a:r>
            <a:r>
              <a:rPr lang="en-US" sz="2400" b="1" dirty="0"/>
              <a:t>Capturing Arguments</a:t>
            </a:r>
          </a:p>
          <a:p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: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ta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 smtClean="0"/>
              <a:t>quả</a:t>
            </a:r>
            <a:r>
              <a:rPr lang="en-US" sz="1800" dirty="0"/>
              <a:t>?</a:t>
            </a:r>
            <a:endParaRPr lang="en-US" sz="18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smtClean="0"/>
              <a:t> Hay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smtClean="0"/>
              <a:t>void</a:t>
            </a:r>
            <a:endParaRPr lang="en-US" sz="1800" dirty="0"/>
          </a:p>
          <a:p>
            <a:r>
              <a:rPr lang="en-US" sz="1800" dirty="0" err="1"/>
              <a:t>Mockito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ta validate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 smtClean="0"/>
              <a:t>ArgumentCaptor</a:t>
            </a:r>
            <a:endParaRPr lang="en-US" sz="1800" dirty="0" smtClean="0"/>
          </a:p>
          <a:p>
            <a:pPr lvl="0"/>
            <a:r>
              <a:rPr lang="en-US" sz="1800" dirty="0" smtClean="0"/>
              <a:t>VD:</a:t>
            </a:r>
          </a:p>
          <a:p>
            <a:pPr lvl="0"/>
            <a:endParaRPr lang="en-US" sz="4000" dirty="0">
              <a:latin typeface="Arial" panose="020B0604020202020204" pitchFamily="34" charset="0"/>
            </a:endParaRPr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651708"/>
            <a:ext cx="6853237" cy="29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CHỨC NĂNG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413" y="1693514"/>
            <a:ext cx="10972799" cy="3175348"/>
          </a:xfrm>
        </p:spPr>
        <p:txBody>
          <a:bodyPr>
            <a:normAutofit/>
          </a:bodyPr>
          <a:lstStyle/>
          <a:p>
            <a:pPr marL="502920" lvl="2" indent="0">
              <a:buNone/>
            </a:pPr>
            <a:r>
              <a:rPr lang="en-US" sz="2400" b="1" dirty="0" smtClean="0"/>
              <a:t>5. Spy</a:t>
            </a: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Spy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mock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 smtClean="0"/>
              <a:t>thức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Mock </a:t>
            </a:r>
            <a:r>
              <a:rPr lang="en-US" sz="2000" dirty="0" err="1"/>
              <a:t>và</a:t>
            </a:r>
            <a:r>
              <a:rPr lang="en-US" sz="2000" dirty="0"/>
              <a:t> Spy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Mock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class </a:t>
            </a:r>
            <a:r>
              <a:rPr lang="en-US" sz="1600" dirty="0" err="1"/>
              <a:t>hoặc</a:t>
            </a:r>
            <a:r>
              <a:rPr lang="en-US" sz="1600" dirty="0"/>
              <a:t> type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 smtClean="0"/>
              <a:t>lập</a:t>
            </a:r>
            <a:endParaRPr lang="en-U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Spy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instance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 smtClean="0"/>
              <a:t>tượng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 err="1"/>
              <a:t>v</a:t>
            </a:r>
            <a:r>
              <a:rPr lang="en-US" sz="1600" dirty="0" err="1" smtClean="0"/>
              <a:t>ậy</a:t>
            </a:r>
            <a:r>
              <a:rPr lang="en-US" sz="1600" dirty="0" smtClean="0"/>
              <a:t> </a:t>
            </a:r>
            <a:r>
              <a:rPr lang="en-US" sz="1600" dirty="0" err="1"/>
              <a:t>nên</a:t>
            </a:r>
            <a:r>
              <a:rPr lang="en-US" sz="1600" dirty="0"/>
              <a:t> Spy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thật</a:t>
            </a:r>
            <a:endParaRPr lang="en-US" sz="1600" dirty="0"/>
          </a:p>
        </p:txBody>
      </p:sp>
      <p:sp>
        <p:nvSpPr>
          <p:cNvPr id="8" name="AutoShape 4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155575" y="-9144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://site.mockito.org/mockito/docs/current/org/mockito/logo.png"/>
          <p:cNvSpPr>
            <a:spLocks noChangeAspect="1" noChangeArrowheads="1"/>
          </p:cNvSpPr>
          <p:nvPr/>
        </p:nvSpPr>
        <p:spPr bwMode="auto">
          <a:xfrm>
            <a:off x="307975" y="-76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810000"/>
            <a:ext cx="5874566" cy="2836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82" y="3804888"/>
            <a:ext cx="5531910" cy="28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793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Continental World 16x9</vt:lpstr>
      <vt:lpstr>TEST-DRIVEN DEVELOPMENT</vt:lpstr>
      <vt:lpstr>TỔNG QUAN</vt:lpstr>
      <vt:lpstr>MOCK</vt:lpstr>
      <vt:lpstr>MOCKITO</vt:lpstr>
      <vt:lpstr>Các CHỨC NĂNG của Mockito</vt:lpstr>
      <vt:lpstr>Các CHỨC NĂNG của Mockito</vt:lpstr>
      <vt:lpstr>Các CHỨC NĂNG của Mockito</vt:lpstr>
      <vt:lpstr>Các CHỨC NĂNG của Mockito</vt:lpstr>
      <vt:lpstr>Các CHỨC NĂNG của Mockito</vt:lpstr>
      <vt:lpstr>Các CHỨC NĂNG của Mockito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2016-07-27T01:24:07Z</dcterms:created>
  <dcterms:modified xsi:type="dcterms:W3CDTF">2016-07-27T07:01:45Z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