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1" r:id="rId4"/>
    <p:sldId id="272" r:id="rId5"/>
    <p:sldId id="280" r:id="rId6"/>
    <p:sldId id="281" r:id="rId7"/>
    <p:sldId id="282" r:id="rId8"/>
    <p:sldId id="284" r:id="rId9"/>
    <p:sldId id="283" r:id="rId10"/>
    <p:sldId id="285" r:id="rId11"/>
    <p:sldId id="286" r:id="rId12"/>
    <p:sldId id="287" r:id="rId13"/>
    <p:sldId id="27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5274" autoAdjust="0"/>
  </p:normalViewPr>
  <p:slideViewPr>
    <p:cSldViewPr>
      <p:cViewPr varScale="1">
        <p:scale>
          <a:sx n="76" d="100"/>
          <a:sy n="76" d="100"/>
        </p:scale>
        <p:origin x="54" y="48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27/7/2016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27/7/2016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27/7/2016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27/7/2016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TEST-DRIVEN DEVELOPMENT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4876800"/>
            <a:ext cx="88392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FIXTURES MANAGEMENT &amp; DATABASE TESTING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THÀNH PHẦN CỦA DBUNIT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828800"/>
            <a:ext cx="117348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800" b="1" dirty="0" smtClean="0"/>
              <a:t>Dataset – </a:t>
            </a:r>
            <a:r>
              <a:rPr lang="en-US" sz="2800" b="1" dirty="0" err="1" smtClean="0"/>
              <a:t>IDataSet</a:t>
            </a:r>
            <a:endParaRPr lang="en-US" sz="2800" dirty="0" smtClean="0"/>
          </a:p>
          <a:p>
            <a:pPr marL="274320" lvl="1" indent="0">
              <a:buNone/>
            </a:pP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/>
              <a:t>lý</a:t>
            </a:r>
            <a:r>
              <a:rPr lang="en-US" sz="2400" dirty="0"/>
              <a:t> dataset,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data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file Excel, XML, CSV</a:t>
            </a:r>
            <a:r>
              <a:rPr lang="en-US" sz="2400" dirty="0" smtClean="0"/>
              <a:t>.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1800" dirty="0" smtClean="0"/>
              <a:t>VD: File XML</a:t>
            </a:r>
          </a:p>
          <a:p>
            <a:pPr marL="960120" lvl="4" indent="0">
              <a:buNone/>
            </a:pPr>
            <a:r>
              <a:rPr lang="en-US" sz="1400" dirty="0"/>
              <a:t>&lt;?xml version='1.0' encoding='UTF-8'?&gt;</a:t>
            </a:r>
          </a:p>
          <a:p>
            <a:pPr marL="960120" lvl="4" indent="0">
              <a:buNone/>
            </a:pPr>
            <a:r>
              <a:rPr lang="en-US" sz="1400" dirty="0"/>
              <a:t>&lt;dataset&gt;</a:t>
            </a:r>
          </a:p>
          <a:p>
            <a:pPr marL="960120" lvl="4" indent="0">
              <a:buNone/>
            </a:pPr>
            <a:r>
              <a:rPr lang="en-US" sz="1400" dirty="0"/>
              <a:t>	&lt;PRODUCT id="2" name="Chocolate" price="2" /&gt;</a:t>
            </a:r>
          </a:p>
          <a:p>
            <a:pPr marL="960120" lvl="4" indent="0">
              <a:buNone/>
            </a:pPr>
            <a:r>
              <a:rPr lang="en-US" sz="1400" dirty="0"/>
              <a:t>	&lt;PRODUCT id="3" name="Snack" price="3" /&gt;</a:t>
            </a:r>
          </a:p>
          <a:p>
            <a:pPr marL="960120" lvl="4" indent="0">
              <a:buNone/>
            </a:pPr>
            <a:r>
              <a:rPr lang="en-US" sz="1400" dirty="0"/>
              <a:t>&lt;/dataset</a:t>
            </a:r>
            <a:r>
              <a:rPr lang="en-US" sz="1400" dirty="0" smtClean="0"/>
              <a:t>&gt;</a:t>
            </a:r>
          </a:p>
          <a:p>
            <a:pPr marL="960120" lvl="4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err="1"/>
              <a:t>IDataset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 smtClean="0"/>
              <a:t> </a:t>
            </a:r>
            <a:r>
              <a:rPr lang="en-US" sz="1800" b="1" dirty="0" smtClean="0"/>
              <a:t>…</a:t>
            </a:r>
            <a:r>
              <a:rPr lang="en-US" sz="1800" b="1" dirty="0" err="1" smtClean="0"/>
              <a:t>DataSetBuilder</a:t>
            </a:r>
            <a:r>
              <a:rPr lang="en-US" sz="1800" b="1" dirty="0" smtClean="0"/>
              <a:t> </a:t>
            </a:r>
            <a:r>
              <a:rPr lang="en-US" sz="1800" dirty="0" err="1" smtClean="0"/>
              <a:t>hoặc</a:t>
            </a:r>
            <a:r>
              <a:rPr lang="en-US" sz="1800" dirty="0" smtClean="0"/>
              <a:t> </a:t>
            </a:r>
            <a:r>
              <a:rPr lang="en-US" sz="1800" b="1" dirty="0" smtClean="0"/>
              <a:t>…</a:t>
            </a:r>
            <a:r>
              <a:rPr lang="en-US" sz="1800" b="1" dirty="0" err="1" smtClean="0"/>
              <a:t>DataFileLoader</a:t>
            </a:r>
            <a:endParaRPr lang="en-US" sz="1800" b="1" dirty="0"/>
          </a:p>
          <a:p>
            <a:pPr marL="960120" lvl="4" indent="0">
              <a:buNone/>
            </a:pPr>
            <a:r>
              <a:rPr lang="en-US" dirty="0" smtClean="0"/>
              <a:t>VD: </a:t>
            </a:r>
            <a:r>
              <a:rPr lang="en-US" dirty="0" err="1" smtClean="0"/>
              <a:t>IDataset</a:t>
            </a:r>
            <a:r>
              <a:rPr lang="en-US" dirty="0" smtClean="0"/>
              <a:t> dataset = </a:t>
            </a:r>
            <a:r>
              <a:rPr lang="en-US" dirty="0"/>
              <a:t>new </a:t>
            </a:r>
            <a:r>
              <a:rPr lang="en-US" dirty="0" err="1"/>
              <a:t>FlatXmlDataSetBuilder</a:t>
            </a:r>
            <a:r>
              <a:rPr lang="en-US" dirty="0"/>
              <a:t>().build(new File(filename));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80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THÀNH PHẦN CỦA DBUNIT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828800"/>
            <a:ext cx="68580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400" b="1" dirty="0"/>
              <a:t>Database Operation – </a:t>
            </a:r>
            <a:r>
              <a:rPr lang="en-US" sz="2400" b="1" dirty="0" err="1" smtClean="0"/>
              <a:t>DatabaseOperation</a:t>
            </a:r>
            <a:r>
              <a:rPr lang="en-US" sz="2400" dirty="0" smtClean="0"/>
              <a:t>: </a:t>
            </a:r>
          </a:p>
          <a:p>
            <a:pPr marL="274320" lvl="1" indent="0">
              <a:buNone/>
            </a:pP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tới</a:t>
            </a:r>
            <a:r>
              <a:rPr lang="en-US" sz="1800" dirty="0"/>
              <a:t> Database </a:t>
            </a:r>
            <a:r>
              <a:rPr lang="en-US" sz="1800" dirty="0" err="1"/>
              <a:t>như</a:t>
            </a:r>
            <a:r>
              <a:rPr lang="en-US" sz="1800" dirty="0"/>
              <a:t> INSERT, CLEAN_INSERT, DELETE</a:t>
            </a:r>
            <a:r>
              <a:rPr lang="en-US" sz="1800" dirty="0" smtClean="0"/>
              <a:t>…</a:t>
            </a:r>
          </a:p>
          <a:p>
            <a:pPr marL="274320" lvl="1" indent="0">
              <a:buNone/>
            </a:pPr>
            <a:endParaRPr lang="en-US" sz="1800" dirty="0" smtClean="0"/>
          </a:p>
          <a:p>
            <a:pPr marL="274320" lvl="1" indent="0">
              <a:buNone/>
            </a:pPr>
            <a:endParaRPr lang="en-US" sz="1800" dirty="0"/>
          </a:p>
          <a:p>
            <a:pPr marL="274320" lvl="1" indent="0">
              <a:buNone/>
            </a:pPr>
            <a:r>
              <a:rPr lang="en-US" sz="1800" dirty="0" smtClean="0"/>
              <a:t>VD: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:</a:t>
            </a:r>
          </a:p>
          <a:p>
            <a:pPr marL="502920" lvl="2" indent="0">
              <a:buNone/>
            </a:pPr>
            <a:r>
              <a:rPr lang="en-US" sz="1600" dirty="0" err="1" smtClean="0"/>
              <a:t>DatabaseOperation.CLEAN_INSERT.execute</a:t>
            </a:r>
            <a:r>
              <a:rPr lang="en-US" sz="1600" dirty="0" smtClean="0"/>
              <a:t>(connection</a:t>
            </a:r>
            <a:r>
              <a:rPr lang="en-US" sz="1600" dirty="0"/>
              <a:t>, dataset</a:t>
            </a:r>
            <a:r>
              <a:rPr lang="en-US" sz="1600" dirty="0" smtClean="0"/>
              <a:t>);</a:t>
            </a:r>
            <a:endParaRPr lang="en-US" sz="1600" dirty="0"/>
          </a:p>
          <a:p>
            <a:pPr marL="502920" lvl="2" indent="0">
              <a:buNone/>
            </a:pPr>
            <a:r>
              <a:rPr lang="en-US" sz="1600" dirty="0" err="1" smtClean="0"/>
              <a:t>DatabaseOperation.DELETE.execute</a:t>
            </a:r>
            <a:r>
              <a:rPr lang="en-US" sz="1600" dirty="0" smtClean="0"/>
              <a:t>(connection</a:t>
            </a:r>
            <a:r>
              <a:rPr lang="en-US" sz="1600" dirty="0"/>
              <a:t>, dataset);</a:t>
            </a:r>
          </a:p>
          <a:p>
            <a:pPr marL="274320" lvl="1" indent="0">
              <a:buNone/>
            </a:pPr>
            <a:endParaRPr lang="en-US" sz="1800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2" y="1600200"/>
            <a:ext cx="4419600" cy="30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2" y="2057400"/>
            <a:ext cx="9601200" cy="1524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DEMO</a:t>
            </a:r>
          </a:p>
          <a:p>
            <a:pPr algn="ctr"/>
            <a:r>
              <a:rPr lang="en-US" sz="2800" dirty="0" smtClean="0"/>
              <a:t>DBUNIT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57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unit test</a:t>
            </a:r>
          </a:p>
          <a:p>
            <a:pPr lvl="0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DBUnit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 unit test,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test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clean </a:t>
            </a:r>
            <a:r>
              <a:rPr lang="en-US" sz="2000" dirty="0" err="1"/>
              <a:t>và</a:t>
            </a:r>
            <a:r>
              <a:rPr lang="en-US" sz="2000" dirty="0"/>
              <a:t> run code </a:t>
            </a:r>
            <a:r>
              <a:rPr lang="en-US" sz="2000" dirty="0" err="1" smtClean="0"/>
              <a:t>độc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endParaRPr lang="en-US" sz="20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fixture</a:t>
            </a:r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b="1" dirty="0" err="1"/>
              <a:t>Thực</a:t>
            </a:r>
            <a:r>
              <a:rPr lang="en-US" sz="2600" b="1" dirty="0"/>
              <a:t> </a:t>
            </a:r>
            <a:r>
              <a:rPr lang="en-US" sz="2600" b="1" dirty="0" err="1"/>
              <a:t>hiện</a:t>
            </a:r>
            <a:r>
              <a:rPr lang="en-US" sz="2600" b="1" dirty="0"/>
              <a:t> clean </a:t>
            </a:r>
            <a:r>
              <a:rPr lang="en-US" sz="2600" b="1" dirty="0" err="1"/>
              <a:t>và</a:t>
            </a:r>
            <a:r>
              <a:rPr lang="en-US" sz="2600" b="1" dirty="0"/>
              <a:t> run code </a:t>
            </a:r>
            <a:r>
              <a:rPr lang="en-US" sz="2600" b="1" dirty="0" err="1"/>
              <a:t>độc</a:t>
            </a:r>
            <a:r>
              <a:rPr lang="en-US" sz="2600" b="1" dirty="0"/>
              <a:t> </a:t>
            </a:r>
            <a:r>
              <a:rPr lang="en-US" sz="2600" b="1" dirty="0" err="1"/>
              <a:t>lập</a:t>
            </a:r>
            <a:endParaRPr lang="en-US" sz="2600" b="1" dirty="0"/>
          </a:p>
          <a:p>
            <a:pPr lvl="1"/>
            <a:r>
              <a:rPr lang="en-US" sz="2400" i="1" dirty="0"/>
              <a:t>Setup</a:t>
            </a:r>
            <a:r>
              <a:rPr lang="en-US" sz="2400" b="1" dirty="0"/>
              <a:t>: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test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object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method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mock hay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mock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database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test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file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file</a:t>
            </a:r>
          </a:p>
          <a:p>
            <a:pPr lvl="1"/>
            <a:r>
              <a:rPr lang="en-US" sz="2400" i="1" dirty="0"/>
              <a:t>Teardown</a:t>
            </a:r>
            <a:r>
              <a:rPr lang="en-US" sz="2400" b="1" dirty="0"/>
              <a:t>: </a:t>
            </a:r>
            <a:r>
              <a:rPr lang="en-US" sz="2400" dirty="0"/>
              <a:t>Clean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JVM Garbage Collector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dọn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Xóa</a:t>
            </a:r>
            <a:r>
              <a:rPr lang="en-US" sz="2400" dirty="0"/>
              <a:t> data insert </a:t>
            </a:r>
            <a:r>
              <a:rPr lang="en-US" sz="2400" dirty="0" err="1"/>
              <a:t>trong</a:t>
            </a:r>
            <a:r>
              <a:rPr lang="en-US" sz="2400" dirty="0"/>
              <a:t> database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test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Xóa</a:t>
            </a:r>
            <a:r>
              <a:rPr lang="en-US" sz="2400" dirty="0"/>
              <a:t> file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test, </a:t>
            </a:r>
            <a:r>
              <a:rPr lang="en-US" sz="2400" dirty="0" err="1"/>
              <a:t>hoặc</a:t>
            </a:r>
            <a:r>
              <a:rPr lang="en-US" sz="2400" dirty="0"/>
              <a:t> file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test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90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9819" y="1869510"/>
            <a:ext cx="7273923" cy="4343400"/>
          </a:xfrm>
        </p:spPr>
        <p:txBody>
          <a:bodyPr>
            <a:normAutofit lnSpcReduction="10000"/>
          </a:bodyPr>
          <a:lstStyle/>
          <a:p>
            <a:pPr marL="274320" lvl="2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600" dirty="0" err="1"/>
              <a:t>Quản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fixtures </a:t>
            </a:r>
            <a:r>
              <a:rPr lang="en-US" sz="2600" dirty="0" err="1" smtClean="0"/>
              <a:t>chính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unit test </a:t>
            </a:r>
            <a:r>
              <a:rPr lang="en-US" sz="2600" dirty="0" err="1" smtClean="0"/>
              <a:t>cần</a:t>
            </a:r>
            <a:r>
              <a:rPr lang="en-US" sz="2600" dirty="0" smtClean="0"/>
              <a:t> </a:t>
            </a:r>
            <a:r>
              <a:rPr lang="en-US" sz="2600" dirty="0" err="1" smtClean="0"/>
              <a:t>chú</a:t>
            </a:r>
            <a:r>
              <a:rPr lang="en-US" sz="2600" dirty="0" smtClean="0"/>
              <a:t> ý:</a:t>
            </a:r>
          </a:p>
          <a:p>
            <a:pPr lvl="1"/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/>
              <a:t>cần</a:t>
            </a:r>
            <a:r>
              <a:rPr lang="en-US" sz="1800" dirty="0"/>
              <a:t> unit test </a:t>
            </a:r>
            <a:r>
              <a:rPr lang="en-US" sz="1800" dirty="0" err="1"/>
              <a:t>tới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nào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ta </a:t>
            </a:r>
            <a:r>
              <a:rPr lang="en-US" sz="1800" dirty="0" err="1"/>
              <a:t>mới</a:t>
            </a:r>
            <a:r>
              <a:rPr lang="en-US" sz="1800" dirty="0"/>
              <a:t> setup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setup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test. </a:t>
            </a:r>
            <a:endParaRPr lang="en-US" sz="1800" dirty="0" smtClean="0"/>
          </a:p>
          <a:p>
            <a:pPr lvl="1"/>
            <a:r>
              <a:rPr lang="en-US" sz="1800" dirty="0" err="1" smtClean="0"/>
              <a:t>Khởi</a:t>
            </a:r>
            <a:r>
              <a:rPr lang="en-US" sz="1800" dirty="0" smtClean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độc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test case,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tái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qua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lần</a:t>
            </a:r>
            <a:r>
              <a:rPr lang="en-US" sz="1800" dirty="0"/>
              <a:t> test. </a:t>
            </a:r>
            <a:endParaRPr lang="en-US" sz="1800" dirty="0" smtClean="0"/>
          </a:p>
          <a:p>
            <a:pPr lvl="1"/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data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sẵn</a:t>
            </a:r>
            <a:r>
              <a:rPr lang="en-US" sz="1800" dirty="0"/>
              <a:t>, hay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data </a:t>
            </a:r>
            <a:r>
              <a:rPr lang="en-US" sz="1800" dirty="0" err="1"/>
              <a:t>đã</a:t>
            </a:r>
            <a:r>
              <a:rPr lang="en-US" sz="1800" dirty="0"/>
              <a:t> test, </a:t>
            </a:r>
            <a:r>
              <a:rPr lang="en-US" sz="1800" dirty="0" err="1"/>
              <a:t>việc</a:t>
            </a:r>
            <a:r>
              <a:rPr lang="en-US" sz="1800" dirty="0"/>
              <a:t> test </a:t>
            </a:r>
            <a:r>
              <a:rPr lang="en-US" sz="1800" dirty="0" err="1"/>
              <a:t>với</a:t>
            </a:r>
            <a:r>
              <a:rPr lang="en-US" sz="1800" dirty="0"/>
              <a:t> data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đảm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clean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lần</a:t>
            </a:r>
            <a:r>
              <a:rPr lang="en-US" sz="1800" dirty="0"/>
              <a:t> test. </a:t>
            </a:r>
          </a:p>
          <a:p>
            <a:pPr lvl="1"/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nên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chung</a:t>
            </a:r>
            <a:r>
              <a:rPr lang="en-US" sz="1800" dirty="0"/>
              <a:t> database, </a:t>
            </a:r>
            <a:r>
              <a:rPr lang="en-US" sz="1800" dirty="0" err="1"/>
              <a:t>vì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dẫn</a:t>
            </a:r>
            <a:r>
              <a:rPr lang="en-US" sz="1800" dirty="0"/>
              <a:t> </a:t>
            </a:r>
            <a:r>
              <a:rPr lang="en-US" sz="1800" dirty="0" err="1"/>
              <a:t>tới</a:t>
            </a:r>
            <a:r>
              <a:rPr lang="en-US" sz="1800" dirty="0"/>
              <a:t> </a:t>
            </a:r>
            <a:r>
              <a:rPr lang="en-US" sz="1800" dirty="0" err="1"/>
              <a:t>viêc</a:t>
            </a:r>
            <a:r>
              <a:rPr lang="en-US" sz="1800" dirty="0"/>
              <a:t>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, </a:t>
            </a:r>
            <a:r>
              <a:rPr lang="en-US" sz="1800" dirty="0" err="1"/>
              <a:t>mỗi</a:t>
            </a:r>
            <a:r>
              <a:rPr lang="en-US" sz="1800" dirty="0"/>
              <a:t> developer </a:t>
            </a:r>
            <a:r>
              <a:rPr lang="en-US" sz="1800" dirty="0" err="1"/>
              <a:t>nên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1 database </a:t>
            </a:r>
            <a:r>
              <a:rPr lang="en-US" sz="1800" dirty="0" err="1"/>
              <a:t>riêng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test. </a:t>
            </a:r>
            <a:endParaRPr lang="en-US" sz="1800" dirty="0" smtClean="0"/>
          </a:p>
          <a:p>
            <a:pPr lvl="1"/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setup </a:t>
            </a:r>
            <a:r>
              <a:rPr lang="en-US" sz="1800" dirty="0" err="1"/>
              <a:t>và</a:t>
            </a:r>
            <a:r>
              <a:rPr lang="en-US" sz="1800" dirty="0"/>
              <a:t> teardown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unit test.</a:t>
            </a:r>
          </a:p>
          <a:p>
            <a:pPr lvl="1"/>
            <a:r>
              <a:rPr lang="en-US" sz="1800" dirty="0" err="1"/>
              <a:t>Việc</a:t>
            </a:r>
            <a:r>
              <a:rPr lang="en-US" sz="1800" dirty="0"/>
              <a:t> test </a:t>
            </a:r>
            <a:r>
              <a:rPr lang="en-US" sz="1800" dirty="0" err="1"/>
              <a:t>với</a:t>
            </a:r>
            <a:r>
              <a:rPr lang="en-US" sz="1800" dirty="0"/>
              <a:t> file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đảm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data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đảm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file </a:t>
            </a:r>
            <a:r>
              <a:rPr lang="en-US" sz="1800" dirty="0" err="1"/>
              <a:t>được</a:t>
            </a:r>
            <a:r>
              <a:rPr lang="en-US" sz="1800" dirty="0"/>
              <a:t> clean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lần</a:t>
            </a:r>
            <a:r>
              <a:rPr lang="en-US" sz="1800" dirty="0"/>
              <a:t> test. </a:t>
            </a:r>
          </a:p>
          <a:p>
            <a:pPr marL="274320" lvl="2">
              <a:spcBef>
                <a:spcPts val="1800"/>
              </a:spcBef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lang="en-US" sz="2600" b="1" dirty="0"/>
          </a:p>
          <a:p>
            <a:pPr lvl="2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03742" y="1828800"/>
            <a:ext cx="4585083" cy="435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database, </a:t>
            </a:r>
            <a:r>
              <a:rPr lang="en-US" dirty="0" err="1" smtClean="0"/>
              <a:t>để</a:t>
            </a:r>
            <a:r>
              <a:rPr lang="en-US" dirty="0" smtClean="0"/>
              <a:t> unit test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insert </a:t>
            </a:r>
            <a:r>
              <a:rPr lang="en-US" dirty="0" err="1" smtClean="0"/>
              <a:t>vào</a:t>
            </a:r>
            <a:r>
              <a:rPr lang="en-US" dirty="0" smtClean="0"/>
              <a:t> database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select 1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developer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test </a:t>
            </a:r>
            <a:r>
              <a:rPr lang="en-US" dirty="0" err="1" smtClean="0"/>
              <a:t>với</a:t>
            </a:r>
            <a:r>
              <a:rPr lang="en-US" dirty="0" smtClean="0"/>
              <a:t> database: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 smtClean="0"/>
              <a:t>xác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developer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smtClean="0"/>
              <a:t>test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370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DBUNIT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828800"/>
            <a:ext cx="11734800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DBUnit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setup </a:t>
            </a:r>
            <a:r>
              <a:rPr lang="en-US" dirty="0" err="1" smtClean="0"/>
              <a:t>và</a:t>
            </a:r>
            <a:r>
              <a:rPr lang="en-US" dirty="0" smtClean="0"/>
              <a:t> teardown database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ta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test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Setup: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connection </a:t>
            </a:r>
          </a:p>
          <a:p>
            <a:pPr lvl="1"/>
            <a:r>
              <a:rPr lang="en-US" dirty="0" smtClean="0"/>
              <a:t>Teardown: </a:t>
            </a:r>
            <a:r>
              <a:rPr lang="en-US" dirty="0" err="1" smtClean="0"/>
              <a:t>Đóng</a:t>
            </a:r>
            <a:r>
              <a:rPr lang="en-US" dirty="0" smtClean="0"/>
              <a:t> connection, clear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endParaRPr lang="en-US" sz="1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3581400"/>
            <a:ext cx="4940311" cy="22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3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THÀNH PHẦN CỦA DBUNIT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4340" y="1821493"/>
            <a:ext cx="6328272" cy="4343400"/>
          </a:xfrm>
        </p:spPr>
        <p:txBody>
          <a:bodyPr>
            <a:normAutofit/>
          </a:bodyPr>
          <a:lstStyle/>
          <a:p>
            <a:r>
              <a:rPr lang="en-US" dirty="0" err="1"/>
              <a:t>DBUnit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DBUnit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Database Connection: - </a:t>
            </a:r>
            <a:r>
              <a:rPr lang="en-US" dirty="0" err="1" smtClean="0"/>
              <a:t>IDatabaseConnection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Dataset </a:t>
            </a:r>
            <a:r>
              <a:rPr lang="en-US" dirty="0"/>
              <a:t>management – </a:t>
            </a:r>
            <a:r>
              <a:rPr lang="en-US" dirty="0" err="1" smtClean="0"/>
              <a:t>IDataSet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Database Operation – </a:t>
            </a:r>
            <a:r>
              <a:rPr lang="en-US" dirty="0" err="1" smtClean="0"/>
              <a:t>DatabaseOperation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32612" y="1821493"/>
            <a:ext cx="5122756" cy="30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5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THÀNH PHẦN CỦA DBUNIT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9449" y="4868862"/>
            <a:ext cx="1012613" cy="318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828800"/>
            <a:ext cx="11734800" cy="43434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800" b="1" dirty="0"/>
              <a:t>Database Connection</a:t>
            </a:r>
            <a:r>
              <a:rPr lang="en-US" sz="2800" b="1" dirty="0" smtClean="0"/>
              <a:t>: </a:t>
            </a:r>
            <a:r>
              <a:rPr lang="en-US" sz="2800" b="1" dirty="0"/>
              <a:t>- </a:t>
            </a:r>
            <a:r>
              <a:rPr lang="en-US" sz="2800" b="1" dirty="0" err="1" smtClean="0"/>
              <a:t>IDatabaseConnection</a:t>
            </a:r>
            <a:endParaRPr lang="en-US" sz="2800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/>
              <a:t>lý</a:t>
            </a:r>
            <a:r>
              <a:rPr lang="en-US" sz="2400" dirty="0"/>
              <a:t> connection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smtClean="0"/>
              <a:t>Database</a:t>
            </a:r>
          </a:p>
          <a:p>
            <a:pPr marL="274320" lvl="1" indent="0">
              <a:buNone/>
            </a:pPr>
            <a:endParaRPr lang="en-US" sz="2400" dirty="0" smtClean="0"/>
          </a:p>
          <a:p>
            <a:pPr marL="274320" lvl="1" indent="0">
              <a:buNone/>
            </a:pP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smtClean="0"/>
              <a:t>VD: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IDatabaseConnection</a:t>
            </a:r>
            <a:endParaRPr lang="en-US" sz="2400" dirty="0"/>
          </a:p>
          <a:p>
            <a:pPr marL="731520" lvl="3" indent="0">
              <a:buNone/>
            </a:pPr>
            <a:r>
              <a:rPr lang="en-US" dirty="0" err="1"/>
              <a:t>Class.</a:t>
            </a:r>
            <a:r>
              <a:rPr lang="en-US" i="1" dirty="0" err="1"/>
              <a:t>forName</a:t>
            </a:r>
            <a:r>
              <a:rPr lang="en-US" i="1" dirty="0" smtClean="0"/>
              <a:t>(“</a:t>
            </a:r>
            <a:r>
              <a:rPr lang="en-US" dirty="0"/>
              <a:t>org.h2.</a:t>
            </a:r>
            <a:r>
              <a:rPr lang="en-US" u="sng" dirty="0"/>
              <a:t>Driver</a:t>
            </a:r>
            <a:r>
              <a:rPr lang="en-US" i="1" dirty="0" smtClean="0"/>
              <a:t>”);</a:t>
            </a:r>
            <a:endParaRPr lang="en-US" i="1" dirty="0"/>
          </a:p>
          <a:p>
            <a:pPr marL="731520" lvl="3" indent="0">
              <a:buNone/>
            </a:pPr>
            <a:r>
              <a:rPr lang="en-US" dirty="0" smtClean="0"/>
              <a:t>Connection conn </a:t>
            </a:r>
            <a:r>
              <a:rPr lang="en-US" dirty="0"/>
              <a:t>= </a:t>
            </a:r>
            <a:r>
              <a:rPr lang="en-US" dirty="0" err="1"/>
              <a:t>DriverManager.</a:t>
            </a:r>
            <a:r>
              <a:rPr lang="en-US" i="1" dirty="0" err="1"/>
              <a:t>getConnection</a:t>
            </a:r>
            <a:r>
              <a:rPr lang="en-US" i="1" dirty="0" smtClean="0"/>
              <a:t>(“</a:t>
            </a:r>
            <a:r>
              <a:rPr lang="en-US" dirty="0"/>
              <a:t>jdbc:h2:file:/F:/Setup/h2/database/</a:t>
            </a:r>
            <a:r>
              <a:rPr lang="en-US" dirty="0" err="1"/>
              <a:t>tdd</a:t>
            </a:r>
            <a:r>
              <a:rPr lang="en-US" i="1" dirty="0" smtClean="0"/>
              <a:t>”, </a:t>
            </a:r>
          </a:p>
          <a:p>
            <a:pPr marL="731520" lvl="3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	DATABASE_USERNAME,DATABASE_PASSWORD);</a:t>
            </a:r>
          </a:p>
          <a:p>
            <a:pPr marL="731520" lvl="3" indent="0">
              <a:buNone/>
            </a:pPr>
            <a:r>
              <a:rPr lang="en-US" dirty="0" err="1" smtClean="0"/>
              <a:t>IDatabaseConnection</a:t>
            </a:r>
            <a:r>
              <a:rPr lang="en-US" dirty="0" smtClean="0"/>
              <a:t> </a:t>
            </a:r>
            <a:r>
              <a:rPr lang="en-US" dirty="0" err="1" smtClean="0"/>
              <a:t>dbConnection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DatabaseConnection</a:t>
            </a:r>
            <a:r>
              <a:rPr lang="en-US" dirty="0"/>
              <a:t>(conn);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7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07AB78-8AA3-48FB-9A6F-F33600BC4B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696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Wingdings</vt:lpstr>
      <vt:lpstr>Continental World 16x9</vt:lpstr>
      <vt:lpstr>TEST-DRIVEN DEVELOPMENT</vt:lpstr>
      <vt:lpstr>TỔNG QUAN</vt:lpstr>
      <vt:lpstr>FIXTURES MANAGEMENT</vt:lpstr>
      <vt:lpstr>FIXTURES MANAGEMENT</vt:lpstr>
      <vt:lpstr>FIXTURES MANAGEMENT</vt:lpstr>
      <vt:lpstr>DATA ACCESS TESTING</vt:lpstr>
      <vt:lpstr>GIỚI THIỆU DBUNIT</vt:lpstr>
      <vt:lpstr>3 THÀNH PHẦN CỦA DBUNIT</vt:lpstr>
      <vt:lpstr>3 THÀNH PHẦN CỦA DBUNIT</vt:lpstr>
      <vt:lpstr>3 THÀNH PHẦN CỦA DBUNIT</vt:lpstr>
      <vt:lpstr>3 THÀNH PHẦN CỦA DBUNIT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2016-07-27T01:24:07Z</dcterms:created>
  <dcterms:modified xsi:type="dcterms:W3CDTF">2016-07-27T07:50:28Z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