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2" r:id="rId5"/>
    <p:sldId id="266" r:id="rId6"/>
    <p:sldId id="264" r:id="rId7"/>
    <p:sldId id="267" r:id="rId8"/>
    <p:sldId id="258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83" d="100"/>
          <a:sy n="83" d="100"/>
        </p:scale>
        <p:origin x="8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EC914-5E0B-4E26-8C7C-D935D43B5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2C6C34-40FD-4DCC-AD5C-A311B8BFB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63518B-8264-499F-92D7-52474331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66D5-F2F7-42F6-B52F-A4D81655680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D222CE-F13A-4EC3-9050-40F3AB46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E70307-ACF5-4534-AD76-B2E314E5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E3F-64D3-4BD2-8897-7D63068CA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61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C93B6-F907-4ADF-B701-787CA779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18E65E-F0B3-4FBC-AE9B-AF951DA05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AB54AD-9F0D-44E9-BA4F-036477F0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66D5-F2F7-42F6-B52F-A4D81655680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4F3747-75DB-4908-9E58-6837EE11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069DE0-F306-49D3-9616-8BBF460A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E3F-64D3-4BD2-8897-7D63068CA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08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ADEBA00-1667-4A1E-BF4E-05B3C2506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58538B-1931-4807-971D-FADA52171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2D22A1-0128-427C-9240-690763E3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66D5-F2F7-42F6-B52F-A4D81655680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746BDB-50D6-43D2-B540-1017A56E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210272-B6AD-492B-A7BA-502339A6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E3F-64D3-4BD2-8897-7D63068CA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39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7B9200-DD93-45CB-844E-ABA1F8CD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B3C053-831F-4C87-9335-F9A47E86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A231DB-9A8B-43A5-946B-CFE58932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66D5-F2F7-42F6-B52F-A4D81655680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38F7FA-3BF6-427C-BFD8-C2B16656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9E53F0-7DF0-415E-A58C-6D704DA7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E3F-64D3-4BD2-8897-7D63068CA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88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63692C-F9E1-4E54-88A4-7FCD91B0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F92862-5D46-40BB-A0D9-E7376D222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ED668A-6362-4529-8B55-9737CE86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66D5-F2F7-42F6-B52F-A4D81655680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DE3223-FDB3-4EB1-AA87-B3971F9F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58A236-E95A-41FD-B1DE-07B878D9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E3F-64D3-4BD2-8897-7D63068CA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55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BDE669-85EA-45DF-A973-CCBDA3D0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5DCED3-1DB6-43AD-92AB-242ED331D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36D61D-086D-4F8F-913C-9170CCEFF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A51761-2BFD-48E6-9010-6A9BF3E3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66D5-F2F7-42F6-B52F-A4D81655680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CE216A-2C4F-4BCD-9E28-CE1B1343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64AF16-4BC5-46FA-A175-E67EDBF2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E3F-64D3-4BD2-8897-7D63068CA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99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FEC8F-2C56-4435-B2E1-BB2D99B9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EF3CBE-D02F-4FDF-A00A-9CA4DB8C3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925CA8-93EA-413D-9E98-2CB04D50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E245012-F040-4E8A-AC6B-3E846F47D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19F897-9918-4584-855C-C1F089935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9E2536-D635-4C07-BB55-C798F568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66D5-F2F7-42F6-B52F-A4D81655680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D0B8272-BE24-4957-BE09-067BF4DF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EC70091-FF2E-41DC-B312-7BFBAF92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E3F-64D3-4BD2-8897-7D63068CA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45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668D4F-7CF1-47F2-A0B5-2AF570EC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D78B303-14A7-43DF-9918-EEEBBDB5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66D5-F2F7-42F6-B52F-A4D81655680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2EF1E4-5EA0-4DD6-98E2-C64A2CA1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98AB86-8C87-467F-87E8-543E9DF7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E3F-64D3-4BD2-8897-7D63068CA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00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9C607A3-A375-44F5-9819-C7E0B9ED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66D5-F2F7-42F6-B52F-A4D81655680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40A88F-F999-4B08-A70F-CC11A22D5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EC31E1-5C2F-4E4E-AD52-13109E67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E3F-64D3-4BD2-8897-7D63068CA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01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E365F8-D226-480F-9B5F-67D5A643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F76D52-588B-45FF-8D01-E2F4C5343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AEF161-DB45-4E5F-AB80-58B430F14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9CF7A5-144C-45B3-92EF-C7E8BEE2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66D5-F2F7-42F6-B52F-A4D81655680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C01005-E963-4383-99DF-DC1FCBE9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B7382F-934D-4735-8AB6-853B5705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E3F-64D3-4BD2-8897-7D63068CA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34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01BAEC-DDEB-44ED-906F-2B027630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BB4CA64-4F20-47E3-998E-68AD564FA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F04B1F-95E1-424F-9F52-80FEFE98E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048C58-06EA-48B8-84A1-4BEAD07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66D5-F2F7-42F6-B52F-A4D81655680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31F866-E5E5-4099-94EE-336E5659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7FBBFB-0794-4214-AFFB-8BE783D3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E3F-64D3-4BD2-8897-7D63068CA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20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EB6184C-5FCD-4B38-A42C-38AA1802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84E884-92DF-4A44-8CA0-DF6CE788E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DDBFA0-1743-46B3-ACD3-983BAF09C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866D5-F2F7-42F6-B52F-A4D816556803}" type="datetimeFigureOut">
              <a:rPr lang="zh-TW" altLang="en-US" smtClean="0"/>
              <a:t>2022/6/16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F40A3A-2A14-438C-80F3-1A3BEF5FF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D37ACC-57D4-4AE3-87E4-9EC66F119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BDE3F-64D3-4BD2-8897-7D63068CA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1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khOr-KAI_O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ntnu.edu.tw/~algo/Audio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7DAF4F-0F81-4B3A-B977-A4B92FE78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雙音軌混音控制器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0E9101-27BD-4E15-BF9D-7C4B4425F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F74071069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林霆寬 </a:t>
            </a:r>
            <a:b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F74076027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林政傑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521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619BDD-9998-4BD3-8167-ABF3D7A7F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59ABA6-B0F7-484C-B2F0-91E824954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88055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提供入門混音設備，讓音樂創作者可以簡易播放、錄製雙音軌作品。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提供旋鈕，代替鍵盤、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滑鼠，提供入門者直覺的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混音方式。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9" descr="一張含有 文字, 電腦, 書桌 的圖片&#10;&#10;自動產生的描述">
            <a:extLst>
              <a:ext uri="{FF2B5EF4-FFF2-40B4-BE49-F238E27FC236}">
                <a16:creationId xmlns:a16="http://schemas.microsoft.com/office/drawing/2014/main" id="{92327A7C-9C96-45E2-9B64-BD0290C69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163" y="2609796"/>
            <a:ext cx="5551419" cy="370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1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B57F1E-5902-4F70-9064-D379BAEF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架構說明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0DF4282-5035-72E2-0A04-5F9A20ECD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33" y="1921397"/>
            <a:ext cx="9819533" cy="4369754"/>
          </a:xfrm>
        </p:spPr>
      </p:pic>
    </p:spTree>
    <p:extLst>
      <p:ext uri="{BB962C8B-B14F-4D97-AF65-F5344CB8AC3E}">
        <p14:creationId xmlns:p14="http://schemas.microsoft.com/office/powerpoint/2010/main" val="346782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B57F1E-5902-4F70-9064-D379BAEF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WAV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4794AB-959D-C000-22E1-4BC1903C2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10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要讓電腦處理聲音，必須讓類比的震動波變成數字，也就是讓聲音經過「取樣 </a:t>
            </a:r>
            <a:r>
              <a:rPr lang="en-US" altLang="zh-TW" sz="2400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sampling </a:t>
            </a:r>
            <a:r>
              <a:rPr lang="zh-TW" altLang="en-US" sz="2400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」與「量化 </a:t>
            </a:r>
            <a:r>
              <a:rPr lang="en-US" altLang="zh-TW" sz="2400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quantization </a:t>
            </a:r>
            <a:r>
              <a:rPr lang="zh-TW" altLang="en-US" sz="2400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」。</a:t>
            </a:r>
            <a:endParaRPr lang="en-US" altLang="zh-TW" sz="2400" b="0" i="0" dirty="0">
              <a:solidFill>
                <a:srgbClr val="000000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聲音訊號的數值代表空氣振動的幅度，每個數值稱作「樣本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sample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」或「訊號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signal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」，範圍通常訂為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±32767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（即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16-bit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位元深度）。取樣頻率代表每秒需要多少個聲音訊號，通常訂為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44100 Hz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3EF8309C-2C35-DAC3-8664-3CA133872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386" y="4235882"/>
            <a:ext cx="6959228" cy="207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4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B57F1E-5902-4F70-9064-D379BAEF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STM32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混音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4794AB-959D-C000-22E1-4BC1903C2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調整音量：</a:t>
            </a:r>
            <a:r>
              <a:rPr lang="zh-TW" altLang="en-US" sz="2400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振幅乘上倍率，波形於垂直方向伸展或壓扁。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3D24CB8-7DC3-4F9C-780E-5A5790C45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7263"/>
            <a:ext cx="5023525" cy="2078700"/>
          </a:xfrm>
          <a:prstGeom prst="rect">
            <a:avLst/>
          </a:prstGeom>
        </p:spPr>
      </p:pic>
      <p:pic>
        <p:nvPicPr>
          <p:cNvPr id="12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BC4A19A7-8806-2082-19BF-3536CDE7A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57000"/>
            <a:ext cx="5453715" cy="177922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3" name="內容版面配置區 3">
            <a:extLst>
              <a:ext uri="{FF2B5EF4-FFF2-40B4-BE49-F238E27FC236}">
                <a16:creationId xmlns:a16="http://schemas.microsoft.com/office/drawing/2014/main" id="{F2752C81-EDC6-D5C1-1275-C3ACF0542B5E}"/>
              </a:ext>
            </a:extLst>
          </p:cNvPr>
          <p:cNvSpPr txBox="1">
            <a:spLocks/>
          </p:cNvSpPr>
          <p:nvPr/>
        </p:nvSpPr>
        <p:spPr>
          <a:xfrm>
            <a:off x="838200" y="5110646"/>
            <a:ext cx="10515600" cy="841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為了讓 </a:t>
            </a:r>
            <a:r>
              <a:rPr lang="en-US" altLang="zh-TW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STM32 </a:t>
            </a:r>
            <a:r>
              <a:rPr lang="zh-TW" altLang="en-US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可以足夠快速的調整音量，我們以右移運算代替乘、除法，所以音量為 </a:t>
            </a:r>
            <a:r>
              <a:rPr lang="en-US" altLang="zh-TW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TW" altLang="en-US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1/2</a:t>
            </a:r>
            <a:r>
              <a:rPr lang="zh-TW" altLang="en-US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1/4</a:t>
            </a:r>
            <a:r>
              <a:rPr lang="zh-TW" altLang="en-US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  <a:r>
              <a:rPr lang="zh-TW" altLang="en-US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960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B57F1E-5902-4F70-9064-D379BAEF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STM32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混音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4794AB-959D-C000-22E1-4BC1903C2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7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混音：</a:t>
            </a:r>
            <a:r>
              <a:rPr lang="zh-TW" altLang="en-US" sz="2400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混和好幾道聲音，即加權平均。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 descr="一張含有 文字, 交通號誌, 標誌 的圖片&#10;&#10;自動產生的描述">
            <a:extLst>
              <a:ext uri="{FF2B5EF4-FFF2-40B4-BE49-F238E27FC236}">
                <a16:creationId xmlns:a16="http://schemas.microsoft.com/office/drawing/2014/main" id="{8C65A5E8-733F-EF30-4438-6BC3A3E7C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8199"/>
            <a:ext cx="4475578" cy="2089560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1D382255-1AFA-00E4-8C9D-E04CF5173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991" y="2657822"/>
            <a:ext cx="5958902" cy="187031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0" name="內容版面配置區 3">
            <a:extLst>
              <a:ext uri="{FF2B5EF4-FFF2-40B4-BE49-F238E27FC236}">
                <a16:creationId xmlns:a16="http://schemas.microsoft.com/office/drawing/2014/main" id="{115B2AF6-E13B-0986-0330-B3002B8D3949}"/>
              </a:ext>
            </a:extLst>
          </p:cNvPr>
          <p:cNvSpPr txBox="1">
            <a:spLocks/>
          </p:cNvSpPr>
          <p:nvPr/>
        </p:nvSpPr>
        <p:spPr>
          <a:xfrm>
            <a:off x="838199" y="4882319"/>
            <a:ext cx="10821693" cy="1804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為了讓 </a:t>
            </a:r>
            <a:r>
              <a:rPr lang="en-US" altLang="zh-TW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STM32 </a:t>
            </a:r>
            <a:r>
              <a:rPr lang="zh-TW" altLang="en-US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可以足夠快速的混音，我們直接把兩個音軌的數值都除以二再相加 </a:t>
            </a:r>
            <a:r>
              <a:rPr lang="en-US" altLang="zh-TW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 </a:t>
            </a:r>
            <a:r>
              <a:rPr lang="en-US" altLang="zh-TW" sz="2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shift_amt</a:t>
            </a:r>
            <a:r>
              <a:rPr lang="en-US" altLang="zh-TW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+ 1)</a:t>
            </a:r>
            <a:r>
              <a:rPr lang="zh-TW" altLang="en-US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，而非加權平均。</a:t>
            </a:r>
            <a:endParaRPr lang="en-US" altLang="zh-TW" sz="24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可惜的是光是在單位時間內讀取兩個 </a:t>
            </a:r>
            <a:r>
              <a:rPr lang="en-US" altLang="zh-TW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wav</a:t>
            </a:r>
            <a:r>
              <a:rPr lang="zh-TW" altLang="en-US" sz="2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檔就超過時間要求了，所以播出的聲音品質很差。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73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B57F1E-5902-4F70-9064-D379BAEF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STM32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播放音樂的問題與嘗試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4794AB-959D-C000-22E1-4BC1903C2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6848"/>
          </a:xfrm>
        </p:spPr>
        <p:txBody>
          <a:bodyPr>
            <a:normAutofit/>
          </a:bodyPr>
          <a:lstStyle/>
          <a:p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FatFS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的預設讀寫檔案有互斥鎖，必須先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close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再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open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新的檔案，不能夠同時開啟兩個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wav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檔，所以根據 </a:t>
            </a:r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FatFS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的文件將檔案系統設為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read only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，取消互斥鎖。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然而我們的程式來不及在時間內讀取兩個檔案並將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buffer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混在一起。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 </a:t>
            </a:r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uart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通訊的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timeout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縮短，使其快點回傳。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調校各個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task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delay time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使可變電阻、按鈕、搖桿維持足夠快的回應，同時可以順暢播放單一首音樂。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169B98F-ED56-9331-360D-5444B39E5835}"/>
              </a:ext>
            </a:extLst>
          </p:cNvPr>
          <p:cNvSpPr txBox="1"/>
          <p:nvPr/>
        </p:nvSpPr>
        <p:spPr>
          <a:xfrm>
            <a:off x="1191492" y="3872056"/>
            <a:ext cx="6289963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HAL_UART_Transmit(&amp;huart2, (</a:t>
            </a:r>
            <a:r>
              <a:rPr lang="de-DE" altLang="zh-TW" sz="1800" dirty="0">
                <a:solidFill>
                  <a:srgbClr val="005032"/>
                </a:solidFill>
                <a:latin typeface="Consolas" panose="020B0609020204030204" pitchFamily="49" charset="0"/>
              </a:rPr>
              <a:t>uint8_t</a:t>
            </a:r>
            <a:r>
              <a:rPr lang="de-DE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 *)&amp;ch, 1, </a:t>
            </a:r>
            <a:r>
              <a:rPr lang="de-DE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de-DE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HAL_UART_Receive</a:t>
            </a: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(&amp;huart2, &amp;receive, 1, 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de-DE" altLang="zh-TW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402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B57F1E-5902-4F70-9064-D379BAEF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8734BB5-31FB-33E0-A843-B5763D499CD7}"/>
              </a:ext>
            </a:extLst>
          </p:cNvPr>
          <p:cNvSpPr txBox="1"/>
          <p:nvPr/>
        </p:nvSpPr>
        <p:spPr>
          <a:xfrm>
            <a:off x="838200" y="1854811"/>
            <a:ext cx="1021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Demo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影片：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2"/>
              </a:rPr>
              <a:t>https://www.youtube.com/watch?v=khOr-KAI_O8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A76C1C28-0477-13FD-F4E5-BE7CF5660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00" y="2441468"/>
            <a:ext cx="8102814" cy="405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6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AC7AB0-9C5D-E7B4-5DEB-22334070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Reference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B73C36-3CE2-22E8-A63B-B14FFE2BA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Audio – </a:t>
            </a:r>
            <a:r>
              <a:rPr lang="zh-TW" altLang="en-US" dirty="0"/>
              <a:t>演算法筆記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https://web.ntnu.edu.tw/~algo/Audio.html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204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464</Words>
  <Application>Microsoft Office PowerPoint</Application>
  <PresentationFormat>寬螢幕</PresentationFormat>
  <Paragraphs>31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微軟正黑體</vt:lpstr>
      <vt:lpstr>Arial</vt:lpstr>
      <vt:lpstr>Calibri</vt:lpstr>
      <vt:lpstr>Calibri Light</vt:lpstr>
      <vt:lpstr>Consolas</vt:lpstr>
      <vt:lpstr>Office 佈景主題</vt:lpstr>
      <vt:lpstr>雙音軌混音控制器</vt:lpstr>
      <vt:lpstr>動機</vt:lpstr>
      <vt:lpstr>架構說明</vt:lpstr>
      <vt:lpstr>WAV 格式</vt:lpstr>
      <vt:lpstr>在 STM32 混音</vt:lpstr>
      <vt:lpstr>在 STM32 混音</vt:lpstr>
      <vt:lpstr>在 STM32 播放音樂的問題與嘗試</vt:lpstr>
      <vt:lpstr>成果展示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雙音軌混音控制器</dc:title>
  <dc:creator>林霆寬</dc:creator>
  <cp:lastModifiedBy>cheng-cieh lin</cp:lastModifiedBy>
  <cp:revision>11</cp:revision>
  <dcterms:created xsi:type="dcterms:W3CDTF">2022-04-27T08:23:37Z</dcterms:created>
  <dcterms:modified xsi:type="dcterms:W3CDTF">2022-06-16T08:51:14Z</dcterms:modified>
</cp:coreProperties>
</file>