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94" r:id="rId2"/>
    <p:sldId id="495" r:id="rId3"/>
    <p:sldId id="511" r:id="rId4"/>
    <p:sldId id="498" r:id="rId5"/>
    <p:sldId id="496" r:id="rId6"/>
    <p:sldId id="497" r:id="rId7"/>
    <p:sldId id="500" r:id="rId8"/>
    <p:sldId id="501" r:id="rId9"/>
    <p:sldId id="504" r:id="rId10"/>
    <p:sldId id="502" r:id="rId11"/>
    <p:sldId id="503" r:id="rId12"/>
    <p:sldId id="505" r:id="rId13"/>
    <p:sldId id="506" r:id="rId14"/>
    <p:sldId id="507" r:id="rId15"/>
    <p:sldId id="509" r:id="rId16"/>
    <p:sldId id="508" r:id="rId17"/>
    <p:sldId id="499" r:id="rId18"/>
    <p:sldId id="510" r:id="rId19"/>
    <p:sldId id="489" r:id="rId20"/>
  </p:sldIdLst>
  <p:sldSz cx="9144000" cy="6858000" type="screen4x3"/>
  <p:notesSz cx="10007600" cy="6794500"/>
  <p:custDataLst>
    <p:tags r:id="rId23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abian Scheurer" initials="fsc" lastIdx="23" clrIdx="0"/>
  <p:cmAuthor id="1" name="Walter Fallegger" initials="WF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D5"/>
    <a:srgbClr val="FFFFFF"/>
    <a:srgbClr val="EBF0FA"/>
    <a:srgbClr val="EBF5FA"/>
    <a:srgbClr val="00339B"/>
    <a:srgbClr val="FFDC44"/>
    <a:srgbClr val="E64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084" autoAdjust="0"/>
    <p:restoredTop sz="97789" autoAdjust="0"/>
  </p:normalViewPr>
  <p:slideViewPr>
    <p:cSldViewPr showGuides="1">
      <p:cViewPr>
        <p:scale>
          <a:sx n="90" d="100"/>
          <a:sy n="90" d="100"/>
        </p:scale>
        <p:origin x="-1188" y="-96"/>
      </p:cViewPr>
      <p:guideLst>
        <p:guide orient="horz" pos="1162"/>
        <p:guide orient="horz" pos="436"/>
        <p:guide orient="horz" pos="3884"/>
        <p:guide orient="horz" pos="3612"/>
        <p:guide orient="horz" pos="2160"/>
        <p:guide pos="385"/>
        <p:guide pos="5375"/>
        <p:guide pos="2880"/>
        <p:guide pos="2971"/>
        <p:guide pos="2789"/>
      </p:guideLst>
    </p:cSldViewPr>
  </p:slideViewPr>
  <p:outlineViewPr>
    <p:cViewPr>
      <p:scale>
        <a:sx n="33" d="100"/>
        <a:sy n="33" d="100"/>
      </p:scale>
      <p:origin x="0" y="18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27" d="100"/>
          <a:sy n="127" d="100"/>
        </p:scale>
        <p:origin x="-1674" y="-102"/>
      </p:cViewPr>
      <p:guideLst>
        <p:guide orient="horz" pos="2140"/>
        <p:guide pos="31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33771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44" tIns="46073" rIns="92144" bIns="46073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ヒラギノ角ゴ Pro W3" pitchFamily="36" charset="-128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69883" y="2"/>
            <a:ext cx="433771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44" tIns="46073" rIns="92144" bIns="4607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ヒラギノ角ゴ Pro W3" pitchFamily="36" charset="-128"/>
                <a:cs typeface="+mn-cs"/>
              </a:defRPr>
            </a:lvl1pPr>
          </a:lstStyle>
          <a:p>
            <a:pPr>
              <a:defRPr/>
            </a:pPr>
            <a:fld id="{A7772BF3-AF3D-43EE-B1A5-F68EFE48C881}" type="datetime1">
              <a:rPr lang="de-DE"/>
              <a:pPr>
                <a:defRPr/>
              </a:pPr>
              <a:t>16.09.2016</a:t>
            </a:fld>
            <a:endParaRPr lang="de-DE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4777"/>
            <a:ext cx="4337718" cy="339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44" tIns="46073" rIns="92144" bIns="46073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ヒラギノ角ゴ Pro W3" pitchFamily="36" charset="-128"/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Corporate Presentation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69883" y="6454777"/>
            <a:ext cx="4337718" cy="339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44" tIns="46073" rIns="92144" bIns="4607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ヒラギノ角ゴ Pro W3" pitchFamily="36" charset="-128"/>
                <a:cs typeface="+mn-cs"/>
              </a:defRPr>
            </a:lvl1pPr>
          </a:lstStyle>
          <a:p>
            <a:pPr>
              <a:defRPr/>
            </a:pPr>
            <a:fld id="{8128B4CB-9FB8-4530-8BC9-B71C8AF4697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66231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33771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44" tIns="46073" rIns="92144" bIns="46073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ヒラギノ角ゴ Pro W3" pitchFamily="36" charset="-128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69883" y="2"/>
            <a:ext cx="433771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44" tIns="46073" rIns="92144" bIns="4607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ヒラギノ角ゴ Pro W3" pitchFamily="36" charset="-128"/>
                <a:cs typeface="+mn-cs"/>
              </a:defRPr>
            </a:lvl1pPr>
          </a:lstStyle>
          <a:p>
            <a:pPr>
              <a:defRPr/>
            </a:pPr>
            <a:fld id="{C5623922-EA55-48C0-A093-F275FF7952E4}" type="datetime1">
              <a:rPr lang="de-DE"/>
              <a:pPr>
                <a:defRPr/>
              </a:pPr>
              <a:t>16.09.2016</a:t>
            </a:fld>
            <a:endParaRPr lang="de-DE" dirty="0"/>
          </a:p>
        </p:txBody>
      </p:sp>
      <p:sp>
        <p:nvSpPr>
          <p:cNvPr id="1136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05175" y="509588"/>
            <a:ext cx="3397250" cy="254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34504" y="3227938"/>
            <a:ext cx="7338595" cy="305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44" tIns="46073" rIns="92144" bIns="460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4777"/>
            <a:ext cx="4337718" cy="339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44" tIns="46073" rIns="92144" bIns="46073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ヒラギノ角ゴ Pro W3" pitchFamily="36" charset="-128"/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Corporate Presentation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69883" y="6454777"/>
            <a:ext cx="4337718" cy="339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44" tIns="46073" rIns="92144" bIns="4607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ヒラギノ角ゴ Pro W3" pitchFamily="36" charset="-128"/>
                <a:cs typeface="+mn-cs"/>
              </a:defRPr>
            </a:lvl1pPr>
          </a:lstStyle>
          <a:p>
            <a:pPr>
              <a:defRPr/>
            </a:pPr>
            <a:fld id="{C00D9AA7-9C2C-420B-9163-D67DA61B269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182065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5" charset="0"/>
        <a:ea typeface="ヒラギノ角ゴ Pro W3" pitchFamily="15" charset="-128"/>
        <a:cs typeface="ヒラギノ角ゴ Pro W3" pitchFamily="1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5" charset="0"/>
        <a:ea typeface="ヒラギノ角ゴ Pro W3" pitchFamily="15" charset="-128"/>
        <a:cs typeface="ヒラギノ角ゴ Pro W3" pitchFamily="15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5" charset="0"/>
        <a:ea typeface="ヒラギノ角ゴ Pro W3" pitchFamily="15" charset="-128"/>
        <a:cs typeface="ヒラギノ角ゴ Pro W3" pitchFamily="15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5" charset="0"/>
        <a:ea typeface="ヒラギノ角ゴ Pro W3" pitchFamily="15" charset="-128"/>
        <a:cs typeface="ヒラギノ角ゴ Pro W3" pitchFamily="15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5" charset="0"/>
        <a:ea typeface="ヒラギノ角ゴ Pro W3" pitchFamily="15" charset="-128"/>
        <a:cs typeface="ヒラギノ角ゴ Pro W3" pitchFamily="15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5623922-EA55-48C0-A093-F275FF7952E4}" type="datetime1">
              <a:rPr lang="de-DE" smtClean="0"/>
              <a:pPr>
                <a:defRPr/>
              </a:pPr>
              <a:t>16.09.2016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Corporate Presentation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D9AA7-9C2C-420B-9163-D67DA61B2697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856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5623922-EA55-48C0-A093-F275FF7952E4}" type="datetime1">
              <a:rPr lang="de-DE" smtClean="0"/>
              <a:pPr>
                <a:defRPr/>
              </a:pPr>
              <a:t>16.09.2016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Corporate Presentation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D9AA7-9C2C-420B-9163-D67DA61B2697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856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5623922-EA55-48C0-A093-F275FF7952E4}" type="datetime1">
              <a:rPr lang="de-DE" smtClean="0"/>
              <a:pPr>
                <a:defRPr/>
              </a:pPr>
              <a:t>16.09.2016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Corporate Presentation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D9AA7-9C2C-420B-9163-D67DA61B2697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856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5623922-EA55-48C0-A093-F275FF7952E4}" type="datetime1">
              <a:rPr lang="de-DE" smtClean="0"/>
              <a:pPr>
                <a:defRPr/>
              </a:pPr>
              <a:t>16.09.2016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Corporate Presentation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D9AA7-9C2C-420B-9163-D67DA61B2697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856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5623922-EA55-48C0-A093-F275FF7952E4}" type="datetime1">
              <a:rPr lang="de-DE" smtClean="0"/>
              <a:pPr>
                <a:defRPr/>
              </a:pPr>
              <a:t>16.09.2016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Corporate Presentation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D9AA7-9C2C-420B-9163-D67DA61B2697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856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5623922-EA55-48C0-A093-F275FF7952E4}" type="datetime1">
              <a:rPr lang="de-DE" smtClean="0"/>
              <a:pPr>
                <a:defRPr/>
              </a:pPr>
              <a:t>16.09.2016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Corporate Presentation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D9AA7-9C2C-420B-9163-D67DA61B2697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856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5623922-EA55-48C0-A093-F275FF7952E4}" type="datetime1">
              <a:rPr lang="de-DE" smtClean="0"/>
              <a:pPr>
                <a:defRPr/>
              </a:pPr>
              <a:t>16.09.2016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Corporate Presentation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D9AA7-9C2C-420B-9163-D67DA61B2697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856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5623922-EA55-48C0-A093-F275FF7952E4}" type="datetime1">
              <a:rPr lang="de-DE" smtClean="0"/>
              <a:pPr>
                <a:defRPr/>
              </a:pPr>
              <a:t>16.09.2016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Corporate Presentation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D9AA7-9C2C-420B-9163-D67DA61B2697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856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5623922-EA55-48C0-A093-F275FF7952E4}" type="datetime1">
              <a:rPr lang="de-DE" smtClean="0"/>
              <a:pPr>
                <a:defRPr/>
              </a:pPr>
              <a:t>16.09.2016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Corporate Presentation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D9AA7-9C2C-420B-9163-D67DA61B2697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856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5623922-EA55-48C0-A093-F275FF7952E4}" type="datetime1">
              <a:rPr lang="de-DE" smtClean="0"/>
              <a:pPr>
                <a:defRPr/>
              </a:pPr>
              <a:t>16.09.2016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Corporate Presentation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D9AA7-9C2C-420B-9163-D67DA61B2697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856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5623922-EA55-48C0-A093-F275FF7952E4}" type="datetime1">
              <a:rPr lang="de-DE" smtClean="0"/>
              <a:pPr>
                <a:defRPr/>
              </a:pPr>
              <a:t>16.09.2016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Corporate Presentation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D9AA7-9C2C-420B-9163-D67DA61B2697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856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5623922-EA55-48C0-A093-F275FF7952E4}" type="datetime1">
              <a:rPr lang="de-DE" smtClean="0"/>
              <a:pPr>
                <a:defRPr/>
              </a:pPr>
              <a:t>16.09.2016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Corporate Presentation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D9AA7-9C2C-420B-9163-D67DA61B2697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856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5623922-EA55-48C0-A093-F275FF7952E4}" type="datetime1">
              <a:rPr lang="de-DE" smtClean="0"/>
              <a:pPr>
                <a:defRPr/>
              </a:pPr>
              <a:t>16.09.2016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Corporate Presentation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D9AA7-9C2C-420B-9163-D67DA61B2697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856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5623922-EA55-48C0-A093-F275FF7952E4}" type="datetime1">
              <a:rPr lang="de-DE" smtClean="0"/>
              <a:pPr>
                <a:defRPr/>
              </a:pPr>
              <a:t>16.09.2016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Corporate Presentation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D9AA7-9C2C-420B-9163-D67DA61B2697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856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5623922-EA55-48C0-A093-F275FF7952E4}" type="datetime1">
              <a:rPr lang="de-DE" smtClean="0"/>
              <a:pPr>
                <a:defRPr/>
              </a:pPr>
              <a:t>16.09.2016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Corporate Presentation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D9AA7-9C2C-420B-9163-D67DA61B2697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856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tif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tiff"/><Relationship Id="rId4" Type="http://schemas.openxmlformats.org/officeDocument/2006/relationships/oleObject" Target="../embeddings/oleObject11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tiff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1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4.v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9" Type="http://schemas.openxmlformats.org/officeDocument/2006/relationships/image" Target="../media/image1.tiff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1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5.v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image" Target="../media/image1.tiff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6.v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9" Type="http://schemas.openxmlformats.org/officeDocument/2006/relationships/image" Target="../media/image1.tif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2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vmlDrawing" Target="../drawings/vmlDrawing7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image" Target="../media/image1.tif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tags" Target="../tags/tag3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vmlDrawing" Target="../drawings/vmlDrawing8.v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9" Type="http://schemas.openxmlformats.org/officeDocument/2006/relationships/image" Target="../media/image1.tiff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3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vmlDrawing" Target="../drawings/vmlDrawing9.v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9" Type="http://schemas.openxmlformats.org/officeDocument/2006/relationships/image" Target="../media/image1.tiff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tiff"/><Relationship Id="rId3" Type="http://schemas.openxmlformats.org/officeDocument/2006/relationships/tags" Target="../tags/tag44.xml"/><Relationship Id="rId7" Type="http://schemas.openxmlformats.org/officeDocument/2006/relationships/oleObject" Target="../embeddings/oleObject10.bin"/><Relationship Id="rId2" Type="http://schemas.openxmlformats.org/officeDocument/2006/relationships/tags" Target="../tags/tag43.xml"/><Relationship Id="rId1" Type="http://schemas.openxmlformats.org/officeDocument/2006/relationships/vmlDrawing" Target="../drawings/vmlDrawing10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BalSoBa_blue_rgb.t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72431" y="358491"/>
            <a:ext cx="3035077" cy="360000"/>
          </a:xfrm>
          <a:prstGeom prst="rect">
            <a:avLst/>
          </a:prstGeom>
        </p:spPr>
      </p:pic>
      <p:graphicFrame>
        <p:nvGraphicFramePr>
          <p:cNvPr id="3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6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el 15"/>
          <p:cNvSpPr>
            <a:spLocks noGrp="1"/>
          </p:cNvSpPr>
          <p:nvPr>
            <p:ph type="title"/>
          </p:nvPr>
        </p:nvSpPr>
        <p:spPr>
          <a:xfrm>
            <a:off x="611188" y="690524"/>
            <a:ext cx="7923213" cy="864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 smtClean="0"/>
              <a:t>Titelmasterformat durch Klicken bearbeiten</a:t>
            </a:r>
            <a:endParaRPr lang="de-CH" noProof="0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0"/>
          </p:nvPr>
        </p:nvSpPr>
        <p:spPr>
          <a:xfrm>
            <a:off x="611187" y="1844675"/>
            <a:ext cx="7921626" cy="388937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23" name="Rectangle 3"/>
          <p:cNvSpPr txBox="1">
            <a:spLocks noChangeArrowheads="1"/>
          </p:cNvSpPr>
          <p:nvPr userDrawn="1"/>
        </p:nvSpPr>
        <p:spPr bwMode="auto">
          <a:xfrm>
            <a:off x="611188" y="6167475"/>
            <a:ext cx="212051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de-CH" sz="1400" b="1" noProof="0" dirty="0" smtClean="0">
                <a:solidFill>
                  <a:schemeClr val="accent1"/>
                </a:solidFill>
              </a:rPr>
              <a:t>Wir machen Sie sicherer.</a:t>
            </a:r>
            <a:endParaRPr lang="de-CH" sz="1400" b="1" noProof="0" dirty="0">
              <a:solidFill>
                <a:schemeClr val="accent1"/>
              </a:solidFill>
            </a:endParaRPr>
          </a:p>
        </p:txBody>
      </p:sp>
      <p:pic>
        <p:nvPicPr>
          <p:cNvPr id="11" name="Grafik 10" descr="Unbenannt-1.wmf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6678658"/>
            <a:ext cx="9144000" cy="1899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16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pieren 16"/>
          <p:cNvGrpSpPr/>
          <p:nvPr userDrawn="1"/>
        </p:nvGrpSpPr>
        <p:grpSpPr>
          <a:xfrm>
            <a:off x="0" y="6678656"/>
            <a:ext cx="9144000" cy="179344"/>
            <a:chOff x="0" y="5976000"/>
            <a:chExt cx="9144000" cy="180000"/>
          </a:xfrm>
        </p:grpSpPr>
        <p:sp>
          <p:nvSpPr>
            <p:cNvPr id="18" name="Eine Ecke des Rechtecks schneiden 17"/>
            <p:cNvSpPr/>
            <p:nvPr userDrawn="1"/>
          </p:nvSpPr>
          <p:spPr bwMode="auto">
            <a:xfrm flipH="1">
              <a:off x="6120000" y="5976000"/>
              <a:ext cx="3024000" cy="180000"/>
            </a:xfrm>
            <a:prstGeom prst="snip1Rect">
              <a:avLst>
                <a:gd name="adj" fmla="val 50000"/>
              </a:avLst>
            </a:prstGeom>
            <a:solidFill>
              <a:schemeClr val="accent1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15" charset="0"/>
                <a:ea typeface="ヒラギノ角ゴ Pro W3" pitchFamily="15" charset="-128"/>
                <a:cs typeface="ヒラギノ角ゴ Pro W3" pitchFamily="15" charset="-128"/>
              </a:endParaRPr>
            </a:p>
          </p:txBody>
        </p:sp>
        <p:sp>
          <p:nvSpPr>
            <p:cNvPr id="19" name="Eine Ecke des Rechtecks schneiden 18"/>
            <p:cNvSpPr/>
            <p:nvPr userDrawn="1"/>
          </p:nvSpPr>
          <p:spPr bwMode="auto">
            <a:xfrm rot="10800000" flipH="1">
              <a:off x="0" y="5976000"/>
              <a:ext cx="6228000" cy="180000"/>
            </a:xfrm>
            <a:prstGeom prst="snip1Rect">
              <a:avLst>
                <a:gd name="adj" fmla="val 50000"/>
              </a:avLst>
            </a:prstGeom>
            <a:solidFill>
              <a:schemeClr val="tx2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15" charset="0"/>
                <a:ea typeface="ヒラギノ角ゴ Pro W3" pitchFamily="15" charset="-128"/>
                <a:cs typeface="ヒラギノ角ゴ Pro W3" pitchFamily="15" charset="-128"/>
              </a:endParaRPr>
            </a:p>
          </p:txBody>
        </p:sp>
        <p:sp>
          <p:nvSpPr>
            <p:cNvPr id="20" name="Parallelogramm 19"/>
            <p:cNvSpPr/>
            <p:nvPr userDrawn="1"/>
          </p:nvSpPr>
          <p:spPr bwMode="auto">
            <a:xfrm>
              <a:off x="6048000" y="5976000"/>
              <a:ext cx="288000" cy="180000"/>
            </a:xfrm>
            <a:prstGeom prst="parallelogram">
              <a:avLst>
                <a:gd name="adj" fmla="val 10026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15" charset="0"/>
                <a:ea typeface="ヒラギノ角ゴ Pro W3" pitchFamily="15" charset="-128"/>
                <a:cs typeface="ヒラギノ角ゴ Pro W3" pitchFamily="15" charset="-128"/>
              </a:endParaRPr>
            </a:p>
          </p:txBody>
        </p:sp>
      </p:grpSp>
      <p:sp>
        <p:nvSpPr>
          <p:cNvPr id="23" name="Rectangle 3"/>
          <p:cNvSpPr txBox="1">
            <a:spLocks noChangeArrowheads="1"/>
          </p:cNvSpPr>
          <p:nvPr userDrawn="1"/>
        </p:nvSpPr>
        <p:spPr bwMode="auto">
          <a:xfrm>
            <a:off x="611188" y="5842685"/>
            <a:ext cx="3183949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de-CH" sz="2100" b="1" noProof="0" dirty="0" smtClean="0">
                <a:solidFill>
                  <a:schemeClr val="accent1"/>
                </a:solidFill>
              </a:rPr>
              <a:t>Wir machen Sie sicherer.</a:t>
            </a:r>
            <a:endParaRPr lang="de-CH" sz="2100" b="1" noProof="0" dirty="0">
              <a:solidFill>
                <a:schemeClr val="accent1"/>
              </a:solidFill>
            </a:endParaRPr>
          </a:p>
        </p:txBody>
      </p:sp>
      <p:pic>
        <p:nvPicPr>
          <p:cNvPr id="9" name="Grafik 8" descr="BalSoBa_blue_rgb.tif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772431" y="358491"/>
            <a:ext cx="3035077" cy="36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/>
          <p:cNvSpPr>
            <a:spLocks noGrp="1"/>
          </p:cNvSpPr>
          <p:nvPr>
            <p:ph type="pic" sz="quarter" idx="11"/>
          </p:nvPr>
        </p:nvSpPr>
        <p:spPr>
          <a:xfrm>
            <a:off x="0" y="1844675"/>
            <a:ext cx="9144000" cy="4833982"/>
          </a:xfrm>
          <a:solidFill>
            <a:schemeClr val="accent5"/>
          </a:solidFill>
        </p:spPr>
        <p:txBody>
          <a:bodyPr/>
          <a:lstStyle>
            <a:lvl1pPr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de-DE" noProof="0" smtClean="0"/>
              <a:t>Bild durch Klicken auf Symbol hinzufügen</a:t>
            </a:r>
            <a:endParaRPr lang="de-CH" noProof="0" dirty="0"/>
          </a:p>
        </p:txBody>
      </p:sp>
      <p:graphicFrame>
        <p:nvGraphicFramePr>
          <p:cNvPr id="3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44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el 15"/>
          <p:cNvSpPr>
            <a:spLocks noGrp="1"/>
          </p:cNvSpPr>
          <p:nvPr>
            <p:ph type="title"/>
          </p:nvPr>
        </p:nvSpPr>
        <p:spPr>
          <a:xfrm>
            <a:off x="611188" y="690524"/>
            <a:ext cx="7923213" cy="864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 smtClean="0"/>
              <a:t>Titelmasterformat durch Klicken bearbeiten</a:t>
            </a:r>
            <a:endParaRPr lang="de-CH" noProof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0"/>
          </p:nvPr>
        </p:nvSpPr>
        <p:spPr>
          <a:xfrm>
            <a:off x="611187" y="1566838"/>
            <a:ext cx="7921626" cy="277838"/>
          </a:xfrm>
        </p:spPr>
        <p:txBody>
          <a:bodyPr/>
          <a:lstStyle>
            <a:lvl1pPr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23" name="Rectangle 3"/>
          <p:cNvSpPr txBox="1">
            <a:spLocks noChangeArrowheads="1"/>
          </p:cNvSpPr>
          <p:nvPr userDrawn="1"/>
        </p:nvSpPr>
        <p:spPr bwMode="auto">
          <a:xfrm>
            <a:off x="611188" y="6165850"/>
            <a:ext cx="212051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de-CH" sz="1400" b="1" noProof="0" dirty="0" smtClean="0">
                <a:solidFill>
                  <a:schemeClr val="accent1"/>
                </a:solidFill>
              </a:rPr>
              <a:t>Wir machen Sie sicherer.</a:t>
            </a:r>
            <a:endParaRPr lang="de-CH" sz="1400" b="1" noProof="0" dirty="0">
              <a:solidFill>
                <a:schemeClr val="accent1"/>
              </a:solidFill>
            </a:endParaRPr>
          </a:p>
        </p:txBody>
      </p:sp>
      <p:pic>
        <p:nvPicPr>
          <p:cNvPr id="12" name="Grafik 11" descr="Unbenannt-1.wmf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6678658"/>
            <a:ext cx="9144000" cy="189976"/>
          </a:xfrm>
          <a:prstGeom prst="rect">
            <a:avLst/>
          </a:prstGeom>
        </p:spPr>
      </p:pic>
      <p:pic>
        <p:nvPicPr>
          <p:cNvPr id="9" name="Grafik 8" descr="BalSoBa_blue_rgb.tif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72431" y="358491"/>
            <a:ext cx="3035077" cy="36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60" name="think-cell Slide" r:id="rId8" imgW="0" imgH="0" progId="">
                  <p:embed/>
                </p:oleObj>
              </mc:Choice>
              <mc:Fallback>
                <p:oleObj name="think-cell Slide" r:id="rId8" imgW="0" imgH="0" progId="">
                  <p:embed/>
                  <p:pic>
                    <p:nvPicPr>
                      <p:cNvPr id="0" name="Rectangle 13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5940425" y="6357958"/>
            <a:ext cx="1004919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90000" rIns="72000" bIns="90000"/>
          <a:lstStyle/>
          <a:p>
            <a:pPr eaLnBrk="0" hangingPunct="0">
              <a:defRPr/>
            </a:pPr>
            <a:r>
              <a:rPr lang="de-CH" sz="800" noProof="0" dirty="0" smtClean="0">
                <a:solidFill>
                  <a:schemeClr val="tx2"/>
                </a:solidFill>
                <a:latin typeface="Arial" charset="0"/>
                <a:ea typeface="ヒラギノ角ゴ Pro W3" pitchFamily="36" charset="-128"/>
                <a:cs typeface="+mn-cs"/>
              </a:rPr>
              <a:t>www.baloise.ch</a:t>
            </a:r>
            <a:endParaRPr lang="de-CH" sz="800" noProof="0" dirty="0">
              <a:solidFill>
                <a:schemeClr val="tx2"/>
              </a:solidFill>
              <a:latin typeface="Arial" charset="0"/>
              <a:ea typeface="ヒラギノ角ゴ Pro W3" pitchFamily="36" charset="-128"/>
              <a:cs typeface="+mn-cs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 bwMode="auto">
          <a:xfrm>
            <a:off x="611188" y="692150"/>
            <a:ext cx="79232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Titelmasterformat durch Klicken bearbeiten</a:t>
            </a:r>
            <a:endParaRPr lang="de-CH" noProof="0" smtClean="0"/>
          </a:p>
        </p:txBody>
      </p:sp>
      <p:sp>
        <p:nvSpPr>
          <p:cNvPr id="24" name="Line 7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854301" y="6421481"/>
            <a:ext cx="1588" cy="1841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CH" noProof="0" dirty="0">
              <a:latin typeface="Arial" pitchFamily="15" charset="0"/>
              <a:ea typeface="ヒラギノ角ゴ Pro W3" pitchFamily="15" charset="-128"/>
              <a:cs typeface="+mn-cs"/>
            </a:endParaRPr>
          </a:p>
        </p:txBody>
      </p:sp>
      <p:sp>
        <p:nvSpPr>
          <p:cNvPr id="25" name="Line 7"/>
          <p:cNvSpPr>
            <a:spLocks noChangeShapeType="1"/>
          </p:cNvSpPr>
          <p:nvPr userDrawn="1">
            <p:custDataLst>
              <p:tags r:id="rId6"/>
            </p:custDataLst>
          </p:nvPr>
        </p:nvSpPr>
        <p:spPr bwMode="auto">
          <a:xfrm>
            <a:off x="5938837" y="6421481"/>
            <a:ext cx="1588" cy="1841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CH" noProof="0" dirty="0">
              <a:latin typeface="Arial" pitchFamily="15" charset="0"/>
              <a:ea typeface="ヒラギノ角ゴ Pro W3" pitchFamily="15" charset="-128"/>
              <a:cs typeface="+mn-cs"/>
            </a:endParaRPr>
          </a:p>
        </p:txBody>
      </p:sp>
      <p:cxnSp>
        <p:nvCxnSpPr>
          <p:cNvPr id="27" name="Gerade Verbindung 26"/>
          <p:cNvCxnSpPr/>
          <p:nvPr userDrawn="1"/>
        </p:nvCxnSpPr>
        <p:spPr bwMode="auto">
          <a:xfrm rot="5400000">
            <a:off x="8058180" y="6512743"/>
            <a:ext cx="1841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Gerade Verbindung 27"/>
          <p:cNvCxnSpPr/>
          <p:nvPr userDrawn="1"/>
        </p:nvCxnSpPr>
        <p:spPr bwMode="auto">
          <a:xfrm rot="5400000">
            <a:off x="6854045" y="6512743"/>
            <a:ext cx="1841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Inhaltsplatzhalter 29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/>
          </a:p>
        </p:txBody>
      </p:sp>
      <p:sp>
        <p:nvSpPr>
          <p:cNvPr id="31" name="Datumsplatzhalter 3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1D5045D-E444-4A71-A071-A5B8BAD35080}" type="datetime4">
              <a:rPr lang="de-CH" noProof="0" smtClean="0"/>
              <a:pPr>
                <a:defRPr/>
              </a:pPr>
              <a:t>16. September 2016</a:t>
            </a:fld>
            <a:endParaRPr lang="de-CH" noProof="0" dirty="0"/>
          </a:p>
        </p:txBody>
      </p:sp>
      <p:sp>
        <p:nvSpPr>
          <p:cNvPr id="32" name="Foliennummernplatzhalt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57EC0-86B9-49F1-A1E0-70E3DC7DE9FA}" type="slidenum">
              <a:rPr lang="de-CH" noProof="0" smtClean="0"/>
              <a:pPr>
                <a:defRPr/>
              </a:pPr>
              <a:t>‹Nr.›</a:t>
            </a:fld>
            <a:endParaRPr lang="de-CH" noProof="0" dirty="0"/>
          </a:p>
        </p:txBody>
      </p:sp>
      <p:sp>
        <p:nvSpPr>
          <p:cNvPr id="33" name="Fußzeilenplatzhalter 3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de-CH" dirty="0"/>
          </a:p>
        </p:txBody>
      </p:sp>
      <p:pic>
        <p:nvPicPr>
          <p:cNvPr id="15" name="Grafik 14" descr="BalSoBa_blue_rgb.tif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09891" y="6379872"/>
            <a:ext cx="2124554" cy="25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40" name="think-cell Slide" r:id="rId8" imgW="0" imgH="0" progId="">
                  <p:embed/>
                </p:oleObj>
              </mc:Choice>
              <mc:Fallback>
                <p:oleObj name="think-cell Slide" r:id="rId8" imgW="0" imgH="0" progId="">
                  <p:embed/>
                  <p:pic>
                    <p:nvPicPr>
                      <p:cNvPr id="0" name="Rectangle 13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5940425" y="6357958"/>
            <a:ext cx="1004919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90000" rIns="72000" bIns="90000"/>
          <a:lstStyle/>
          <a:p>
            <a:pPr eaLnBrk="0" hangingPunct="0">
              <a:defRPr/>
            </a:pPr>
            <a:r>
              <a:rPr lang="de-CH" sz="800" noProof="0" dirty="0" smtClean="0">
                <a:solidFill>
                  <a:schemeClr val="tx2"/>
                </a:solidFill>
                <a:latin typeface="Arial" charset="0"/>
                <a:ea typeface="ヒラギノ角ゴ Pro W3" pitchFamily="36" charset="-128"/>
                <a:cs typeface="+mn-cs"/>
              </a:rPr>
              <a:t>www.baloise.ch</a:t>
            </a:r>
            <a:endParaRPr lang="de-CH" sz="800" noProof="0" dirty="0">
              <a:solidFill>
                <a:schemeClr val="tx2"/>
              </a:solidFill>
              <a:latin typeface="Arial" charset="0"/>
              <a:ea typeface="ヒラギノ角ゴ Pro W3" pitchFamily="36" charset="-128"/>
              <a:cs typeface="+mn-cs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 bwMode="auto">
          <a:xfrm>
            <a:off x="611188" y="692150"/>
            <a:ext cx="79232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Titelmasterformat durch Klicken bearbeiten</a:t>
            </a:r>
            <a:endParaRPr lang="de-CH" noProof="0" smtClean="0"/>
          </a:p>
        </p:txBody>
      </p:sp>
      <p:sp>
        <p:nvSpPr>
          <p:cNvPr id="24" name="Line 7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854301" y="6421481"/>
            <a:ext cx="1588" cy="1841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CH" noProof="0" dirty="0">
              <a:latin typeface="Arial" pitchFamily="15" charset="0"/>
              <a:ea typeface="ヒラギノ角ゴ Pro W3" pitchFamily="15" charset="-128"/>
              <a:cs typeface="+mn-cs"/>
            </a:endParaRPr>
          </a:p>
        </p:txBody>
      </p:sp>
      <p:sp>
        <p:nvSpPr>
          <p:cNvPr id="25" name="Line 7"/>
          <p:cNvSpPr>
            <a:spLocks noChangeShapeType="1"/>
          </p:cNvSpPr>
          <p:nvPr userDrawn="1">
            <p:custDataLst>
              <p:tags r:id="rId6"/>
            </p:custDataLst>
          </p:nvPr>
        </p:nvSpPr>
        <p:spPr bwMode="auto">
          <a:xfrm>
            <a:off x="5938837" y="6421481"/>
            <a:ext cx="1588" cy="1841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CH" noProof="0" dirty="0">
              <a:latin typeface="Arial" pitchFamily="15" charset="0"/>
              <a:ea typeface="ヒラギノ角ゴ Pro W3" pitchFamily="15" charset="-128"/>
              <a:cs typeface="+mn-cs"/>
            </a:endParaRPr>
          </a:p>
        </p:txBody>
      </p:sp>
      <p:cxnSp>
        <p:nvCxnSpPr>
          <p:cNvPr id="27" name="Gerade Verbindung 26"/>
          <p:cNvCxnSpPr/>
          <p:nvPr userDrawn="1"/>
        </p:nvCxnSpPr>
        <p:spPr bwMode="auto">
          <a:xfrm rot="5400000">
            <a:off x="8058180" y="6512743"/>
            <a:ext cx="1841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Gerade Verbindung 27"/>
          <p:cNvCxnSpPr/>
          <p:nvPr userDrawn="1"/>
        </p:nvCxnSpPr>
        <p:spPr bwMode="auto">
          <a:xfrm rot="5400000">
            <a:off x="6854045" y="6512743"/>
            <a:ext cx="1841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Datumsplatzhalter 3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E7C73D2-7B4D-4BE3-8F0C-CDC290B7A144}" type="datetime4">
              <a:rPr lang="de-CH" noProof="0" smtClean="0"/>
              <a:pPr>
                <a:defRPr/>
              </a:pPr>
              <a:t>16. September 2016</a:t>
            </a:fld>
            <a:endParaRPr lang="de-CH" noProof="0" dirty="0"/>
          </a:p>
        </p:txBody>
      </p:sp>
      <p:sp>
        <p:nvSpPr>
          <p:cNvPr id="32" name="Foliennummernplatzhalt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57EC0-86B9-49F1-A1E0-70E3DC7DE9FA}" type="slidenum">
              <a:rPr lang="de-CH" noProof="0" smtClean="0"/>
              <a:pPr>
                <a:defRPr/>
              </a:pPr>
              <a:t>‹Nr.›</a:t>
            </a:fld>
            <a:endParaRPr lang="de-CH" noProof="0" dirty="0"/>
          </a:p>
        </p:txBody>
      </p:sp>
      <p:sp>
        <p:nvSpPr>
          <p:cNvPr id="33" name="Fußzeilenplatzhalter 3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de-CH" dirty="0"/>
          </a:p>
        </p:txBody>
      </p:sp>
      <p:cxnSp>
        <p:nvCxnSpPr>
          <p:cNvPr id="16" name="Gerade Verbindung 15"/>
          <p:cNvCxnSpPr/>
          <p:nvPr userDrawn="1"/>
        </p:nvCxnSpPr>
        <p:spPr bwMode="auto">
          <a:xfrm>
            <a:off x="611188" y="1844675"/>
            <a:ext cx="381635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Gerade Verbindung 18"/>
          <p:cNvCxnSpPr/>
          <p:nvPr userDrawn="1"/>
        </p:nvCxnSpPr>
        <p:spPr bwMode="auto">
          <a:xfrm>
            <a:off x="4716463" y="1844675"/>
            <a:ext cx="381635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Inhaltsplatzhalter 29"/>
          <p:cNvSpPr>
            <a:spLocks noGrp="1"/>
          </p:cNvSpPr>
          <p:nvPr>
            <p:ph sz="quarter" idx="10"/>
          </p:nvPr>
        </p:nvSpPr>
        <p:spPr>
          <a:xfrm>
            <a:off x="611188" y="1844675"/>
            <a:ext cx="3816350" cy="4321174"/>
          </a:xfrm>
        </p:spPr>
        <p:txBody>
          <a:bodyPr tIns="36000"/>
          <a:lstStyle>
            <a:lvl1pPr marL="0" indent="0">
              <a:buNone/>
              <a:defRPr b="1"/>
            </a:lvl1pPr>
            <a:lvl2pPr marL="271463" indent="-271463">
              <a:buFont typeface="Wingdings" pitchFamily="2" charset="2"/>
              <a:buChar char="à"/>
              <a:tabLst>
                <a:tab pos="271463" algn="l"/>
              </a:tabLst>
              <a:defRPr/>
            </a:lvl2pPr>
            <a:lvl3pPr marL="536575" indent="-180975">
              <a:buClr>
                <a:schemeClr val="accent1"/>
              </a:buClr>
              <a:buFont typeface="Symbol" pitchFamily="18" charset="2"/>
              <a:buChar char="-"/>
              <a:defRPr/>
            </a:lvl3pPr>
            <a:lvl4pPr marL="808038" indent="-180975">
              <a:buClr>
                <a:schemeClr val="accent1"/>
              </a:buClr>
              <a:buFont typeface="Symbol" pitchFamily="18" charset="2"/>
              <a:buChar char="-"/>
              <a:defRPr/>
            </a:lvl4pPr>
            <a:lvl5pPr marL="1073150" indent="-174625">
              <a:buClr>
                <a:schemeClr val="accent1"/>
              </a:buCl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/>
          </a:p>
        </p:txBody>
      </p:sp>
      <p:sp>
        <p:nvSpPr>
          <p:cNvPr id="21" name="Inhaltsplatzhalter 29"/>
          <p:cNvSpPr>
            <a:spLocks noGrp="1"/>
          </p:cNvSpPr>
          <p:nvPr>
            <p:ph sz="quarter" idx="14"/>
          </p:nvPr>
        </p:nvSpPr>
        <p:spPr>
          <a:xfrm>
            <a:off x="4716463" y="1844675"/>
            <a:ext cx="3816350" cy="4321174"/>
          </a:xfrm>
        </p:spPr>
        <p:txBody>
          <a:bodyPr tIns="36000"/>
          <a:lstStyle>
            <a:lvl1pPr marL="0" indent="0">
              <a:buNone/>
              <a:defRPr b="1"/>
            </a:lvl1pPr>
            <a:lvl2pPr marL="271463" indent="-271463">
              <a:buFont typeface="Wingdings" pitchFamily="2" charset="2"/>
              <a:buChar char="à"/>
              <a:tabLst>
                <a:tab pos="271463" algn="l"/>
              </a:tabLst>
              <a:defRPr/>
            </a:lvl2pPr>
            <a:lvl3pPr marL="536575" indent="-180975">
              <a:buClr>
                <a:schemeClr val="accent1"/>
              </a:buClr>
              <a:buFont typeface="Symbol" pitchFamily="18" charset="2"/>
              <a:buChar char="-"/>
              <a:defRPr/>
            </a:lvl3pPr>
            <a:lvl4pPr marL="808038" indent="-180975">
              <a:buClr>
                <a:schemeClr val="accent1"/>
              </a:buClr>
              <a:buFont typeface="Symbol" pitchFamily="18" charset="2"/>
              <a:buChar char="-"/>
              <a:defRPr/>
            </a:lvl4pPr>
            <a:lvl5pPr marL="1073150" indent="-174625">
              <a:buClr>
                <a:schemeClr val="accent1"/>
              </a:buCl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/>
          </a:p>
        </p:txBody>
      </p:sp>
      <p:pic>
        <p:nvPicPr>
          <p:cNvPr id="22" name="Grafik 21" descr="BalSoBa_blue_rgb.tif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09891" y="6379872"/>
            <a:ext cx="2124554" cy="25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15"/>
          <p:cNvCxnSpPr/>
          <p:nvPr userDrawn="1"/>
        </p:nvCxnSpPr>
        <p:spPr bwMode="auto">
          <a:xfrm>
            <a:off x="611188" y="1844675"/>
            <a:ext cx="2536805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Gerade Verbindung 18"/>
          <p:cNvCxnSpPr/>
          <p:nvPr userDrawn="1"/>
        </p:nvCxnSpPr>
        <p:spPr bwMode="auto">
          <a:xfrm>
            <a:off x="3294045" y="1844675"/>
            <a:ext cx="2555332" cy="357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Inhaltsplatzhalter 29"/>
          <p:cNvSpPr>
            <a:spLocks noGrp="1"/>
          </p:cNvSpPr>
          <p:nvPr>
            <p:ph sz="quarter" idx="15"/>
          </p:nvPr>
        </p:nvSpPr>
        <p:spPr>
          <a:xfrm>
            <a:off x="3294045" y="1844676"/>
            <a:ext cx="2555910" cy="4321174"/>
          </a:xfrm>
        </p:spPr>
        <p:txBody>
          <a:bodyPr tIns="36000"/>
          <a:lstStyle>
            <a:lvl1pPr marL="0" indent="0">
              <a:buNone/>
              <a:defRPr b="1"/>
            </a:lvl1pPr>
            <a:lvl2pPr marL="271463" indent="-271463">
              <a:buFont typeface="Wingdings" pitchFamily="2" charset="2"/>
              <a:buChar char="à"/>
              <a:tabLst>
                <a:tab pos="271463" algn="l"/>
              </a:tabLst>
              <a:defRPr/>
            </a:lvl2pPr>
            <a:lvl3pPr marL="536575" indent="-180975">
              <a:buClr>
                <a:schemeClr val="accent1"/>
              </a:buClr>
              <a:buFont typeface="Symbol" pitchFamily="18" charset="2"/>
              <a:buChar char="-"/>
              <a:defRPr/>
            </a:lvl3pPr>
            <a:lvl4pPr marL="808038" indent="-180975">
              <a:buClr>
                <a:schemeClr val="accent1"/>
              </a:buClr>
              <a:buFont typeface="Symbol" pitchFamily="18" charset="2"/>
              <a:buChar char="-"/>
              <a:defRPr/>
            </a:lvl4pPr>
            <a:lvl5pPr marL="1073150" indent="-174625">
              <a:buClr>
                <a:schemeClr val="accent1"/>
              </a:buCl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/>
          </a:p>
        </p:txBody>
      </p:sp>
      <p:graphicFrame>
        <p:nvGraphicFramePr>
          <p:cNvPr id="4" name="Rectangle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412" name="think-cell Slide" r:id="rId8" imgW="0" imgH="0" progId="">
                  <p:embed/>
                </p:oleObj>
              </mc:Choice>
              <mc:Fallback>
                <p:oleObj name="think-cell Slide" r:id="rId8" imgW="0" imgH="0" progId="">
                  <p:embed/>
                  <p:pic>
                    <p:nvPicPr>
                      <p:cNvPr id="0" name="Rectangle 13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5940425" y="6357958"/>
            <a:ext cx="1004919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90000" rIns="72000" bIns="90000"/>
          <a:lstStyle/>
          <a:p>
            <a:pPr eaLnBrk="0" hangingPunct="0">
              <a:defRPr/>
            </a:pPr>
            <a:r>
              <a:rPr lang="de-CH" sz="800" noProof="0" dirty="0" smtClean="0">
                <a:solidFill>
                  <a:schemeClr val="tx2"/>
                </a:solidFill>
                <a:latin typeface="Arial" charset="0"/>
                <a:ea typeface="ヒラギノ角ゴ Pro W3" pitchFamily="36" charset="-128"/>
                <a:cs typeface="+mn-cs"/>
              </a:rPr>
              <a:t>www.baloise.ch</a:t>
            </a:r>
            <a:endParaRPr lang="de-CH" sz="800" noProof="0" dirty="0">
              <a:solidFill>
                <a:schemeClr val="tx2"/>
              </a:solidFill>
              <a:latin typeface="Arial" charset="0"/>
              <a:ea typeface="ヒラギノ角ゴ Pro W3" pitchFamily="36" charset="-128"/>
              <a:cs typeface="+mn-cs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 bwMode="auto">
          <a:xfrm>
            <a:off x="611188" y="692150"/>
            <a:ext cx="79232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Titelmasterformat durch Klicken bearbeiten</a:t>
            </a:r>
            <a:endParaRPr lang="de-CH" noProof="0" smtClean="0"/>
          </a:p>
        </p:txBody>
      </p:sp>
      <p:sp>
        <p:nvSpPr>
          <p:cNvPr id="24" name="Line 7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198655" y="6421481"/>
            <a:ext cx="1588" cy="1841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CH" noProof="0" dirty="0">
              <a:latin typeface="Arial" pitchFamily="15" charset="0"/>
              <a:ea typeface="ヒラギノ角ゴ Pro W3" pitchFamily="15" charset="-128"/>
              <a:cs typeface="+mn-cs"/>
            </a:endParaRPr>
          </a:p>
        </p:txBody>
      </p:sp>
      <p:sp>
        <p:nvSpPr>
          <p:cNvPr id="25" name="Line 7"/>
          <p:cNvSpPr>
            <a:spLocks noChangeShapeType="1"/>
          </p:cNvSpPr>
          <p:nvPr userDrawn="1">
            <p:custDataLst>
              <p:tags r:id="rId6"/>
            </p:custDataLst>
          </p:nvPr>
        </p:nvSpPr>
        <p:spPr bwMode="auto">
          <a:xfrm>
            <a:off x="5938837" y="6421481"/>
            <a:ext cx="1588" cy="1841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CH" noProof="0" dirty="0">
              <a:latin typeface="Arial" pitchFamily="15" charset="0"/>
              <a:ea typeface="ヒラギノ角ゴ Pro W3" pitchFamily="15" charset="-128"/>
              <a:cs typeface="+mn-cs"/>
            </a:endParaRPr>
          </a:p>
        </p:txBody>
      </p:sp>
      <p:cxnSp>
        <p:nvCxnSpPr>
          <p:cNvPr id="27" name="Gerade Verbindung 26"/>
          <p:cNvCxnSpPr/>
          <p:nvPr userDrawn="1"/>
        </p:nvCxnSpPr>
        <p:spPr bwMode="auto">
          <a:xfrm rot="5400000">
            <a:off x="8058180" y="6512743"/>
            <a:ext cx="1841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Gerade Verbindung 27"/>
          <p:cNvCxnSpPr/>
          <p:nvPr userDrawn="1"/>
        </p:nvCxnSpPr>
        <p:spPr bwMode="auto">
          <a:xfrm rot="5400000">
            <a:off x="6854045" y="6512743"/>
            <a:ext cx="1841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Inhaltsplatzhalter 29"/>
          <p:cNvSpPr>
            <a:spLocks noGrp="1"/>
          </p:cNvSpPr>
          <p:nvPr>
            <p:ph sz="quarter" idx="10"/>
          </p:nvPr>
        </p:nvSpPr>
        <p:spPr>
          <a:xfrm>
            <a:off x="611188" y="1844675"/>
            <a:ext cx="2536805" cy="4321174"/>
          </a:xfrm>
        </p:spPr>
        <p:txBody>
          <a:bodyPr tIns="36000"/>
          <a:lstStyle>
            <a:lvl1pPr marL="0" indent="0">
              <a:buNone/>
              <a:defRPr b="1"/>
            </a:lvl1pPr>
            <a:lvl2pPr marL="271463" indent="-271463">
              <a:buFont typeface="Wingdings" pitchFamily="2" charset="2"/>
              <a:buChar char="à"/>
              <a:tabLst>
                <a:tab pos="271463" algn="l"/>
              </a:tabLst>
              <a:defRPr/>
            </a:lvl2pPr>
            <a:lvl3pPr marL="536575" indent="-180975">
              <a:buClr>
                <a:schemeClr val="accent1"/>
              </a:buClr>
              <a:buFont typeface="Symbol" pitchFamily="18" charset="2"/>
              <a:buChar char="-"/>
              <a:defRPr/>
            </a:lvl3pPr>
            <a:lvl4pPr marL="808038" indent="-180975">
              <a:buClr>
                <a:schemeClr val="accent1"/>
              </a:buClr>
              <a:buFont typeface="Symbol" pitchFamily="18" charset="2"/>
              <a:buChar char="-"/>
              <a:defRPr/>
            </a:lvl4pPr>
            <a:lvl5pPr marL="1073150" indent="-174625">
              <a:buClr>
                <a:schemeClr val="accent1"/>
              </a:buCl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/>
          </a:p>
        </p:txBody>
      </p:sp>
      <p:sp>
        <p:nvSpPr>
          <p:cNvPr id="31" name="Datumsplatzhalter 3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CCEC8CC-5EF7-49FF-9024-E9916B22ED36}" type="datetime4">
              <a:rPr lang="de-CH" noProof="0" smtClean="0"/>
              <a:pPr>
                <a:defRPr/>
              </a:pPr>
              <a:t>16. September 2016</a:t>
            </a:fld>
            <a:endParaRPr lang="de-CH" noProof="0" dirty="0"/>
          </a:p>
        </p:txBody>
      </p:sp>
      <p:sp>
        <p:nvSpPr>
          <p:cNvPr id="32" name="Foliennummernplatzhalt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57EC0-86B9-49F1-A1E0-70E3DC7DE9FA}" type="slidenum">
              <a:rPr lang="de-CH" noProof="0" smtClean="0"/>
              <a:pPr>
                <a:defRPr/>
              </a:pPr>
              <a:t>‹Nr.›</a:t>
            </a:fld>
            <a:endParaRPr lang="de-CH" noProof="0" dirty="0"/>
          </a:p>
        </p:txBody>
      </p:sp>
      <p:sp>
        <p:nvSpPr>
          <p:cNvPr id="33" name="Fußzeilenplatzhalter 3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de-CH" dirty="0"/>
          </a:p>
        </p:txBody>
      </p:sp>
      <p:cxnSp>
        <p:nvCxnSpPr>
          <p:cNvPr id="23" name="Gerade Verbindung 22"/>
          <p:cNvCxnSpPr/>
          <p:nvPr userDrawn="1"/>
        </p:nvCxnSpPr>
        <p:spPr bwMode="auto">
          <a:xfrm>
            <a:off x="5996007" y="1844675"/>
            <a:ext cx="2536215" cy="537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Inhaltsplatzhalter 29"/>
          <p:cNvSpPr>
            <a:spLocks noGrp="1"/>
          </p:cNvSpPr>
          <p:nvPr>
            <p:ph sz="quarter" idx="14"/>
          </p:nvPr>
        </p:nvSpPr>
        <p:spPr>
          <a:xfrm>
            <a:off x="5996007" y="1844675"/>
            <a:ext cx="2536806" cy="4321174"/>
          </a:xfrm>
        </p:spPr>
        <p:txBody>
          <a:bodyPr tIns="36000"/>
          <a:lstStyle>
            <a:lvl1pPr marL="0" indent="0">
              <a:buNone/>
              <a:defRPr b="1"/>
            </a:lvl1pPr>
            <a:lvl2pPr marL="271463" indent="-271463">
              <a:buFont typeface="Wingdings" pitchFamily="2" charset="2"/>
              <a:buChar char="à"/>
              <a:tabLst>
                <a:tab pos="271463" algn="l"/>
              </a:tabLst>
              <a:defRPr/>
            </a:lvl2pPr>
            <a:lvl3pPr marL="536575" indent="-180975">
              <a:buClr>
                <a:schemeClr val="accent1"/>
              </a:buClr>
              <a:buFont typeface="Symbol" pitchFamily="18" charset="2"/>
              <a:buChar char="-"/>
              <a:defRPr/>
            </a:lvl3pPr>
            <a:lvl4pPr marL="808038" indent="-180975">
              <a:buClr>
                <a:schemeClr val="accent1"/>
              </a:buClr>
              <a:buFont typeface="Symbol" pitchFamily="18" charset="2"/>
              <a:buChar char="-"/>
              <a:defRPr/>
            </a:lvl4pPr>
            <a:lvl5pPr marL="1073150" indent="-174625">
              <a:buClr>
                <a:schemeClr val="accent1"/>
              </a:buCl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/>
          </a:p>
        </p:txBody>
      </p:sp>
      <p:pic>
        <p:nvPicPr>
          <p:cNvPr id="20" name="Grafik 19" descr="BalSoBa_blue_rgb.tif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09891" y="6379872"/>
            <a:ext cx="2124554" cy="25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364" name="think-cell Slide" r:id="rId8" imgW="0" imgH="0" progId="">
                  <p:embed/>
                </p:oleObj>
              </mc:Choice>
              <mc:Fallback>
                <p:oleObj name="think-cell Slide" r:id="rId8" imgW="0" imgH="0" progId="">
                  <p:embed/>
                  <p:pic>
                    <p:nvPicPr>
                      <p:cNvPr id="0" name="Rectangle 13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5940425" y="6357958"/>
            <a:ext cx="1004919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90000" rIns="72000" bIns="90000"/>
          <a:lstStyle/>
          <a:p>
            <a:pPr eaLnBrk="0" hangingPunct="0">
              <a:defRPr/>
            </a:pPr>
            <a:r>
              <a:rPr lang="de-CH" sz="800" noProof="0" dirty="0" smtClean="0">
                <a:solidFill>
                  <a:schemeClr val="tx2"/>
                </a:solidFill>
                <a:latin typeface="Arial" charset="0"/>
                <a:ea typeface="ヒラギノ角ゴ Pro W3" pitchFamily="36" charset="-128"/>
                <a:cs typeface="+mn-cs"/>
              </a:rPr>
              <a:t>www.baloise.ch</a:t>
            </a:r>
            <a:endParaRPr lang="de-CH" sz="800" noProof="0" dirty="0">
              <a:solidFill>
                <a:schemeClr val="tx2"/>
              </a:solidFill>
              <a:latin typeface="Arial" charset="0"/>
              <a:ea typeface="ヒラギノ角ゴ Pro W3" pitchFamily="36" charset="-128"/>
              <a:cs typeface="+mn-cs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 bwMode="auto">
          <a:xfrm>
            <a:off x="611188" y="692150"/>
            <a:ext cx="79232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Titelmasterformat durch Klicken bearbeiten</a:t>
            </a:r>
            <a:endParaRPr lang="de-CH" noProof="0" smtClean="0"/>
          </a:p>
        </p:txBody>
      </p:sp>
      <p:sp>
        <p:nvSpPr>
          <p:cNvPr id="24" name="Line 7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854301" y="6421481"/>
            <a:ext cx="1588" cy="1841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CH" noProof="0" dirty="0">
              <a:latin typeface="Arial" pitchFamily="15" charset="0"/>
              <a:ea typeface="ヒラギノ角ゴ Pro W3" pitchFamily="15" charset="-128"/>
              <a:cs typeface="+mn-cs"/>
            </a:endParaRPr>
          </a:p>
        </p:txBody>
      </p:sp>
      <p:sp>
        <p:nvSpPr>
          <p:cNvPr id="25" name="Line 7"/>
          <p:cNvSpPr>
            <a:spLocks noChangeShapeType="1"/>
          </p:cNvSpPr>
          <p:nvPr userDrawn="1">
            <p:custDataLst>
              <p:tags r:id="rId6"/>
            </p:custDataLst>
          </p:nvPr>
        </p:nvSpPr>
        <p:spPr bwMode="auto">
          <a:xfrm>
            <a:off x="5938837" y="6421481"/>
            <a:ext cx="1588" cy="1841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CH" noProof="0" dirty="0">
              <a:latin typeface="Arial" pitchFamily="15" charset="0"/>
              <a:ea typeface="ヒラギノ角ゴ Pro W3" pitchFamily="15" charset="-128"/>
              <a:cs typeface="+mn-cs"/>
            </a:endParaRPr>
          </a:p>
        </p:txBody>
      </p:sp>
      <p:cxnSp>
        <p:nvCxnSpPr>
          <p:cNvPr id="27" name="Gerade Verbindung 26"/>
          <p:cNvCxnSpPr/>
          <p:nvPr userDrawn="1"/>
        </p:nvCxnSpPr>
        <p:spPr bwMode="auto">
          <a:xfrm rot="5400000">
            <a:off x="8058180" y="6512743"/>
            <a:ext cx="1841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Gerade Verbindung 27"/>
          <p:cNvCxnSpPr/>
          <p:nvPr userDrawn="1"/>
        </p:nvCxnSpPr>
        <p:spPr bwMode="auto">
          <a:xfrm rot="5400000">
            <a:off x="6854045" y="6512743"/>
            <a:ext cx="1841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Datumsplatzhalter 3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261DF7D-1C3F-42E3-B883-2D801DE82FBC}" type="datetime4">
              <a:rPr lang="de-CH" noProof="0" smtClean="0"/>
              <a:pPr>
                <a:defRPr/>
              </a:pPr>
              <a:t>16. September 2016</a:t>
            </a:fld>
            <a:endParaRPr lang="de-CH" noProof="0" dirty="0"/>
          </a:p>
        </p:txBody>
      </p:sp>
      <p:sp>
        <p:nvSpPr>
          <p:cNvPr id="32" name="Foliennummernplatzhalt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57EC0-86B9-49F1-A1E0-70E3DC7DE9FA}" type="slidenum">
              <a:rPr lang="de-CH" noProof="0" smtClean="0"/>
              <a:pPr>
                <a:defRPr/>
              </a:pPr>
              <a:t>‹Nr.›</a:t>
            </a:fld>
            <a:endParaRPr lang="de-CH" noProof="0" dirty="0"/>
          </a:p>
        </p:txBody>
      </p:sp>
      <p:sp>
        <p:nvSpPr>
          <p:cNvPr id="33" name="Fußzeilenplatzhalter 3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de-CH" dirty="0"/>
          </a:p>
        </p:txBody>
      </p:sp>
      <p:cxnSp>
        <p:nvCxnSpPr>
          <p:cNvPr id="21" name="Gerade Verbindung 20"/>
          <p:cNvCxnSpPr/>
          <p:nvPr userDrawn="1"/>
        </p:nvCxnSpPr>
        <p:spPr bwMode="auto">
          <a:xfrm>
            <a:off x="611188" y="1844675"/>
            <a:ext cx="381635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Gerade Verbindung 22"/>
          <p:cNvCxnSpPr/>
          <p:nvPr userDrawn="1"/>
        </p:nvCxnSpPr>
        <p:spPr bwMode="auto">
          <a:xfrm>
            <a:off x="611188" y="4075112"/>
            <a:ext cx="381635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Gerade Verbindung 33"/>
          <p:cNvCxnSpPr/>
          <p:nvPr userDrawn="1"/>
        </p:nvCxnSpPr>
        <p:spPr bwMode="auto">
          <a:xfrm>
            <a:off x="4716463" y="1844675"/>
            <a:ext cx="381635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Gerade Verbindung 35"/>
          <p:cNvCxnSpPr/>
          <p:nvPr userDrawn="1"/>
        </p:nvCxnSpPr>
        <p:spPr bwMode="auto">
          <a:xfrm>
            <a:off x="4716463" y="4075112"/>
            <a:ext cx="381635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Inhaltsplatzhalter 29"/>
          <p:cNvSpPr>
            <a:spLocks noGrp="1"/>
          </p:cNvSpPr>
          <p:nvPr>
            <p:ph sz="quarter" idx="10"/>
          </p:nvPr>
        </p:nvSpPr>
        <p:spPr>
          <a:xfrm>
            <a:off x="611188" y="1844675"/>
            <a:ext cx="3816350" cy="2089150"/>
          </a:xfrm>
        </p:spPr>
        <p:txBody>
          <a:bodyPr tIns="36000"/>
          <a:lstStyle>
            <a:lvl1pPr marL="0" indent="0">
              <a:buNone/>
              <a:defRPr b="1"/>
            </a:lvl1pPr>
            <a:lvl2pPr marL="271463" indent="-271463">
              <a:buFont typeface="Wingdings" pitchFamily="2" charset="2"/>
              <a:buChar char="à"/>
              <a:tabLst>
                <a:tab pos="271463" algn="l"/>
              </a:tabLst>
              <a:defRPr/>
            </a:lvl2pPr>
            <a:lvl3pPr marL="536575" indent="-180975">
              <a:buClr>
                <a:schemeClr val="accent1"/>
              </a:buClr>
              <a:buFont typeface="Symbol" pitchFamily="18" charset="2"/>
              <a:buChar char="-"/>
              <a:defRPr/>
            </a:lvl3pPr>
            <a:lvl4pPr marL="808038" indent="-180975">
              <a:buClr>
                <a:schemeClr val="accent1"/>
              </a:buClr>
              <a:buFont typeface="Symbol" pitchFamily="18" charset="2"/>
              <a:buChar char="-"/>
              <a:defRPr/>
            </a:lvl4pPr>
            <a:lvl5pPr marL="1073150" indent="-174625">
              <a:buClr>
                <a:schemeClr val="accent1"/>
              </a:buCl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/>
          </a:p>
        </p:txBody>
      </p:sp>
      <p:sp>
        <p:nvSpPr>
          <p:cNvPr id="39" name="Inhaltsplatzhalter 29"/>
          <p:cNvSpPr>
            <a:spLocks noGrp="1"/>
          </p:cNvSpPr>
          <p:nvPr>
            <p:ph sz="quarter" idx="14"/>
          </p:nvPr>
        </p:nvSpPr>
        <p:spPr>
          <a:xfrm>
            <a:off x="4716463" y="1844675"/>
            <a:ext cx="3816350" cy="2089150"/>
          </a:xfrm>
        </p:spPr>
        <p:txBody>
          <a:bodyPr tIns="36000"/>
          <a:lstStyle>
            <a:lvl1pPr marL="0" indent="0">
              <a:buNone/>
              <a:defRPr b="1"/>
            </a:lvl1pPr>
            <a:lvl2pPr marL="271463" indent="-271463">
              <a:buFont typeface="Wingdings" pitchFamily="2" charset="2"/>
              <a:buChar char="à"/>
              <a:tabLst>
                <a:tab pos="271463" algn="l"/>
              </a:tabLst>
              <a:defRPr/>
            </a:lvl2pPr>
            <a:lvl3pPr marL="536575" indent="-180975">
              <a:buClr>
                <a:schemeClr val="accent1"/>
              </a:buClr>
              <a:buFont typeface="Symbol" pitchFamily="18" charset="2"/>
              <a:buChar char="-"/>
              <a:defRPr/>
            </a:lvl3pPr>
            <a:lvl4pPr marL="808038" indent="-180975">
              <a:buClr>
                <a:schemeClr val="accent1"/>
              </a:buClr>
              <a:buFont typeface="Symbol" pitchFamily="18" charset="2"/>
              <a:buChar char="-"/>
              <a:defRPr/>
            </a:lvl4pPr>
            <a:lvl5pPr marL="1073150" indent="-174625">
              <a:buClr>
                <a:schemeClr val="accent1"/>
              </a:buCl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/>
          </a:p>
        </p:txBody>
      </p:sp>
      <p:sp>
        <p:nvSpPr>
          <p:cNvPr id="40" name="Inhaltsplatzhalter 29"/>
          <p:cNvSpPr>
            <a:spLocks noGrp="1"/>
          </p:cNvSpPr>
          <p:nvPr>
            <p:ph sz="quarter" idx="15"/>
          </p:nvPr>
        </p:nvSpPr>
        <p:spPr>
          <a:xfrm>
            <a:off x="611188" y="4076700"/>
            <a:ext cx="3816350" cy="2089150"/>
          </a:xfrm>
        </p:spPr>
        <p:txBody>
          <a:bodyPr tIns="36000"/>
          <a:lstStyle>
            <a:lvl1pPr marL="0" indent="0">
              <a:buNone/>
              <a:defRPr b="1"/>
            </a:lvl1pPr>
            <a:lvl2pPr marL="271463" indent="-271463">
              <a:buFont typeface="Wingdings" pitchFamily="2" charset="2"/>
              <a:buChar char="à"/>
              <a:tabLst>
                <a:tab pos="271463" algn="l"/>
              </a:tabLst>
              <a:defRPr/>
            </a:lvl2pPr>
            <a:lvl3pPr marL="536575" indent="-180975">
              <a:buClr>
                <a:schemeClr val="accent1"/>
              </a:buClr>
              <a:buFont typeface="Symbol" pitchFamily="18" charset="2"/>
              <a:buChar char="-"/>
              <a:defRPr/>
            </a:lvl3pPr>
            <a:lvl4pPr marL="808038" indent="-180975">
              <a:buClr>
                <a:schemeClr val="accent1"/>
              </a:buClr>
              <a:buFont typeface="Symbol" pitchFamily="18" charset="2"/>
              <a:buChar char="-"/>
              <a:defRPr/>
            </a:lvl4pPr>
            <a:lvl5pPr marL="1073150" indent="-174625">
              <a:buClr>
                <a:schemeClr val="accent1"/>
              </a:buCl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/>
          </a:p>
        </p:txBody>
      </p:sp>
      <p:sp>
        <p:nvSpPr>
          <p:cNvPr id="41" name="Inhaltsplatzhalter 29"/>
          <p:cNvSpPr>
            <a:spLocks noGrp="1"/>
          </p:cNvSpPr>
          <p:nvPr>
            <p:ph sz="quarter" idx="16"/>
          </p:nvPr>
        </p:nvSpPr>
        <p:spPr>
          <a:xfrm>
            <a:off x="4716463" y="4076700"/>
            <a:ext cx="3816350" cy="2089150"/>
          </a:xfrm>
        </p:spPr>
        <p:txBody>
          <a:bodyPr tIns="36000"/>
          <a:lstStyle>
            <a:lvl1pPr marL="0" indent="0">
              <a:buNone/>
              <a:defRPr b="1"/>
            </a:lvl1pPr>
            <a:lvl2pPr marL="271463" indent="-271463">
              <a:buFont typeface="Wingdings" pitchFamily="2" charset="2"/>
              <a:buChar char="à"/>
              <a:tabLst>
                <a:tab pos="271463" algn="l"/>
              </a:tabLst>
              <a:defRPr/>
            </a:lvl2pPr>
            <a:lvl3pPr marL="536575" indent="-180975">
              <a:buClr>
                <a:schemeClr val="accent1"/>
              </a:buClr>
              <a:buFont typeface="Symbol" pitchFamily="18" charset="2"/>
              <a:buChar char="-"/>
              <a:defRPr/>
            </a:lvl3pPr>
            <a:lvl4pPr marL="808038" indent="-180975">
              <a:buClr>
                <a:schemeClr val="accent1"/>
              </a:buClr>
              <a:buFont typeface="Symbol" pitchFamily="18" charset="2"/>
              <a:buChar char="-"/>
              <a:defRPr/>
            </a:lvl4pPr>
            <a:lvl5pPr marL="1073150" indent="-174625">
              <a:buClr>
                <a:schemeClr val="accent1"/>
              </a:buCl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/>
          </a:p>
        </p:txBody>
      </p:sp>
      <p:pic>
        <p:nvPicPr>
          <p:cNvPr id="22" name="Grafik 21" descr="BalSoBa_blue_rgb.tif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09891" y="6379872"/>
            <a:ext cx="2124554" cy="25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Fliess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68" name="think-cell Slide" r:id="rId8" imgW="0" imgH="0" progId="">
                  <p:embed/>
                </p:oleObj>
              </mc:Choice>
              <mc:Fallback>
                <p:oleObj name="think-cell Slide" r:id="rId8" imgW="0" imgH="0" progId="">
                  <p:embed/>
                  <p:pic>
                    <p:nvPicPr>
                      <p:cNvPr id="0" name="Rectangle 13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5940425" y="6357958"/>
            <a:ext cx="1004919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90000" rIns="72000" bIns="90000"/>
          <a:lstStyle/>
          <a:p>
            <a:pPr eaLnBrk="0" hangingPunct="0">
              <a:defRPr/>
            </a:pPr>
            <a:r>
              <a:rPr lang="de-CH" sz="800" noProof="0" dirty="0" smtClean="0">
                <a:solidFill>
                  <a:schemeClr val="tx2"/>
                </a:solidFill>
                <a:latin typeface="Arial" charset="0"/>
                <a:ea typeface="ヒラギノ角ゴ Pro W3" pitchFamily="36" charset="-128"/>
                <a:cs typeface="+mn-cs"/>
              </a:rPr>
              <a:t>www.baloise.ch</a:t>
            </a:r>
            <a:endParaRPr lang="de-CH" sz="800" noProof="0" dirty="0">
              <a:solidFill>
                <a:schemeClr val="tx2"/>
              </a:solidFill>
              <a:latin typeface="Arial" charset="0"/>
              <a:ea typeface="ヒラギノ角ゴ Pro W3" pitchFamily="36" charset="-128"/>
              <a:cs typeface="+mn-cs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 bwMode="auto">
          <a:xfrm>
            <a:off x="611188" y="692150"/>
            <a:ext cx="79232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Titelmasterformat durch Klicken bearbeiten</a:t>
            </a:r>
            <a:endParaRPr lang="de-CH" noProof="0" smtClean="0"/>
          </a:p>
        </p:txBody>
      </p:sp>
      <p:sp>
        <p:nvSpPr>
          <p:cNvPr id="24" name="Line 7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854301" y="6421481"/>
            <a:ext cx="1588" cy="1841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CH" noProof="0" dirty="0">
              <a:latin typeface="Arial" pitchFamily="15" charset="0"/>
              <a:ea typeface="ヒラギノ角ゴ Pro W3" pitchFamily="15" charset="-128"/>
              <a:cs typeface="+mn-cs"/>
            </a:endParaRPr>
          </a:p>
        </p:txBody>
      </p:sp>
      <p:sp>
        <p:nvSpPr>
          <p:cNvPr id="25" name="Line 7"/>
          <p:cNvSpPr>
            <a:spLocks noChangeShapeType="1"/>
          </p:cNvSpPr>
          <p:nvPr userDrawn="1">
            <p:custDataLst>
              <p:tags r:id="rId6"/>
            </p:custDataLst>
          </p:nvPr>
        </p:nvSpPr>
        <p:spPr bwMode="auto">
          <a:xfrm>
            <a:off x="5938837" y="6421481"/>
            <a:ext cx="1588" cy="1841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CH" noProof="0" dirty="0">
              <a:latin typeface="Arial" pitchFamily="15" charset="0"/>
              <a:ea typeface="ヒラギノ角ゴ Pro W3" pitchFamily="15" charset="-128"/>
              <a:cs typeface="+mn-cs"/>
            </a:endParaRPr>
          </a:p>
        </p:txBody>
      </p:sp>
      <p:cxnSp>
        <p:nvCxnSpPr>
          <p:cNvPr id="27" name="Gerade Verbindung 26"/>
          <p:cNvCxnSpPr/>
          <p:nvPr userDrawn="1"/>
        </p:nvCxnSpPr>
        <p:spPr bwMode="auto">
          <a:xfrm rot="5400000">
            <a:off x="8058180" y="6512743"/>
            <a:ext cx="1841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Gerade Verbindung 27"/>
          <p:cNvCxnSpPr/>
          <p:nvPr userDrawn="1"/>
        </p:nvCxnSpPr>
        <p:spPr bwMode="auto">
          <a:xfrm rot="5400000">
            <a:off x="6854045" y="6512743"/>
            <a:ext cx="1841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0" indent="0">
              <a:buNone/>
              <a:defRPr sz="1600"/>
            </a:lvl1pPr>
            <a:lvl2pPr marL="0" indent="0"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None/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790E85F-1F0D-4DDB-A085-909767E546A3}" type="datetime4">
              <a:rPr lang="de-CH" noProof="0" smtClean="0"/>
              <a:pPr>
                <a:defRPr/>
              </a:pPr>
              <a:t>16. September 2016</a:t>
            </a:fld>
            <a:endParaRPr lang="de-CH" noProof="0" dirty="0"/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57EC0-86B9-49F1-A1E0-70E3DC7DE9FA}" type="slidenum">
              <a:rPr lang="de-CH" noProof="0" smtClean="0"/>
              <a:pPr>
                <a:defRPr/>
              </a:pPr>
              <a:t>‹Nr.›</a:t>
            </a:fld>
            <a:endParaRPr lang="de-CH" noProof="0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de-CH" dirty="0"/>
          </a:p>
        </p:txBody>
      </p:sp>
      <p:pic>
        <p:nvPicPr>
          <p:cNvPr id="14" name="Grafik 13" descr="BalSoBa_blue_rgb.tif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09891" y="6379872"/>
            <a:ext cx="2124554" cy="25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40" name="think-cell Slide" r:id="rId8" imgW="0" imgH="0" progId="">
                  <p:embed/>
                </p:oleObj>
              </mc:Choice>
              <mc:Fallback>
                <p:oleObj name="think-cell Slide" r:id="rId8" imgW="0" imgH="0" progId="">
                  <p:embed/>
                  <p:pic>
                    <p:nvPicPr>
                      <p:cNvPr id="0" name="Rectangle 13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5940425" y="6357958"/>
            <a:ext cx="1004919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90000" rIns="72000" bIns="90000"/>
          <a:lstStyle/>
          <a:p>
            <a:pPr eaLnBrk="0" hangingPunct="0">
              <a:defRPr/>
            </a:pPr>
            <a:r>
              <a:rPr lang="de-CH" sz="800" noProof="0" dirty="0" smtClean="0">
                <a:solidFill>
                  <a:schemeClr val="tx2"/>
                </a:solidFill>
                <a:latin typeface="Arial" charset="0"/>
                <a:ea typeface="ヒラギノ角ゴ Pro W3" pitchFamily="36" charset="-128"/>
                <a:cs typeface="+mn-cs"/>
              </a:rPr>
              <a:t>www.baloise.ch</a:t>
            </a:r>
            <a:endParaRPr lang="de-CH" sz="800" noProof="0" dirty="0">
              <a:solidFill>
                <a:schemeClr val="tx2"/>
              </a:solidFill>
              <a:latin typeface="Arial" charset="0"/>
              <a:ea typeface="ヒラギノ角ゴ Pro W3" pitchFamily="36" charset="-128"/>
              <a:cs typeface="+mn-cs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 bwMode="auto">
          <a:xfrm>
            <a:off x="611188" y="692150"/>
            <a:ext cx="79232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Titelmasterformat durch Klicken bearbeiten</a:t>
            </a:r>
            <a:endParaRPr lang="de-CH" noProof="0" smtClean="0"/>
          </a:p>
        </p:txBody>
      </p:sp>
      <p:sp>
        <p:nvSpPr>
          <p:cNvPr id="24" name="Line 7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854301" y="6421481"/>
            <a:ext cx="1588" cy="1841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CH" noProof="0" dirty="0">
              <a:latin typeface="Arial" pitchFamily="15" charset="0"/>
              <a:ea typeface="ヒラギノ角ゴ Pro W3" pitchFamily="15" charset="-128"/>
              <a:cs typeface="+mn-cs"/>
            </a:endParaRPr>
          </a:p>
        </p:txBody>
      </p:sp>
      <p:sp>
        <p:nvSpPr>
          <p:cNvPr id="25" name="Line 7"/>
          <p:cNvSpPr>
            <a:spLocks noChangeShapeType="1"/>
          </p:cNvSpPr>
          <p:nvPr userDrawn="1">
            <p:custDataLst>
              <p:tags r:id="rId6"/>
            </p:custDataLst>
          </p:nvPr>
        </p:nvSpPr>
        <p:spPr bwMode="auto">
          <a:xfrm>
            <a:off x="5938837" y="6421481"/>
            <a:ext cx="1588" cy="1841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CH" noProof="0" dirty="0">
              <a:latin typeface="Arial" pitchFamily="15" charset="0"/>
              <a:ea typeface="ヒラギノ角ゴ Pro W3" pitchFamily="15" charset="-128"/>
              <a:cs typeface="+mn-cs"/>
            </a:endParaRPr>
          </a:p>
        </p:txBody>
      </p:sp>
      <p:cxnSp>
        <p:nvCxnSpPr>
          <p:cNvPr id="27" name="Gerade Verbindung 26"/>
          <p:cNvCxnSpPr/>
          <p:nvPr userDrawn="1"/>
        </p:nvCxnSpPr>
        <p:spPr bwMode="auto">
          <a:xfrm rot="5400000">
            <a:off x="8058180" y="6512743"/>
            <a:ext cx="1841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Gerade Verbindung 27"/>
          <p:cNvCxnSpPr/>
          <p:nvPr userDrawn="1"/>
        </p:nvCxnSpPr>
        <p:spPr bwMode="auto">
          <a:xfrm rot="5400000">
            <a:off x="6854045" y="6512743"/>
            <a:ext cx="1841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Datumsplatzhalter 1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790E85F-1F0D-4DDB-A085-909767E546A3}" type="datetime4">
              <a:rPr lang="de-CH" noProof="0" smtClean="0"/>
              <a:pPr>
                <a:defRPr/>
              </a:pPr>
              <a:t>16. September 2016</a:t>
            </a:fld>
            <a:endParaRPr lang="de-CH" noProof="0" dirty="0"/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57EC0-86B9-49F1-A1E0-70E3DC7DE9FA}" type="slidenum">
              <a:rPr lang="de-CH" noProof="0" smtClean="0"/>
              <a:pPr>
                <a:defRPr/>
              </a:pPr>
              <a:t>‹Nr.›</a:t>
            </a:fld>
            <a:endParaRPr lang="de-CH" noProof="0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de-CH" dirty="0"/>
          </a:p>
        </p:txBody>
      </p:sp>
      <p:pic>
        <p:nvPicPr>
          <p:cNvPr id="14" name="Grafik 13" descr="BalSoBa_blue_rgb.tif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09891" y="6379872"/>
            <a:ext cx="2124554" cy="25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übersic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 bwMode="auto">
          <a:xfrm>
            <a:off x="0" y="6165850"/>
            <a:ext cx="9144000" cy="6921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graphicFrame>
        <p:nvGraphicFramePr>
          <p:cNvPr id="2" name="Rectangle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16" name="think-cell Slide" r:id="rId7" imgW="0" imgH="0" progId="">
                  <p:embed/>
                </p:oleObj>
              </mc:Choice>
              <mc:Fallback>
                <p:oleObj name="think-cell Slide" r:id="rId7" imgW="0" imgH="0" progId="">
                  <p:embed/>
                  <p:pic>
                    <p:nvPicPr>
                      <p:cNvPr id="0" name="Rectangle 13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platzhalter 22"/>
          <p:cNvSpPr>
            <a:spLocks noGrp="1"/>
          </p:cNvSpPr>
          <p:nvPr>
            <p:ph type="body" sz="quarter" idx="17"/>
          </p:nvPr>
        </p:nvSpPr>
        <p:spPr>
          <a:xfrm>
            <a:off x="611188" y="692150"/>
            <a:ext cx="7921625" cy="5041900"/>
          </a:xfrm>
        </p:spPr>
        <p:txBody>
          <a:bodyPr>
            <a:normAutofit/>
          </a:bodyPr>
          <a:lstStyle>
            <a:lvl1pPr marL="360000" indent="-360000">
              <a:spcBef>
                <a:spcPts val="0"/>
              </a:spcBef>
              <a:buNone/>
              <a:tabLst>
                <a:tab pos="358775" algn="l"/>
              </a:tabLst>
              <a:defRPr sz="2100" b="1">
                <a:solidFill>
                  <a:schemeClr val="tx2"/>
                </a:solidFill>
              </a:defRPr>
            </a:lvl1pPr>
            <a:lvl2pPr marL="360000" indent="0">
              <a:spcBef>
                <a:spcPts val="0"/>
              </a:spcBef>
              <a:buNone/>
              <a:tabLst/>
              <a:defRPr sz="2100">
                <a:solidFill>
                  <a:schemeClr val="tx2"/>
                </a:solidFill>
              </a:defRPr>
            </a:lvl2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</p:txBody>
      </p:sp>
      <p:sp>
        <p:nvSpPr>
          <p:cNvPr id="24" name="Rectangle 4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5940425" y="6357958"/>
            <a:ext cx="1004919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90000" rIns="72000" bIns="90000"/>
          <a:lstStyle/>
          <a:p>
            <a:pPr eaLnBrk="0" hangingPunct="0">
              <a:defRPr/>
            </a:pPr>
            <a:r>
              <a:rPr lang="de-CH" sz="800" noProof="0" dirty="0" smtClean="0">
                <a:solidFill>
                  <a:schemeClr val="tx2"/>
                </a:solidFill>
                <a:latin typeface="Arial" charset="0"/>
                <a:ea typeface="ヒラギノ角ゴ Pro W3" pitchFamily="36" charset="-128"/>
                <a:cs typeface="+mn-cs"/>
              </a:rPr>
              <a:t>www.baloise.ch</a:t>
            </a:r>
            <a:endParaRPr lang="de-CH" sz="800" noProof="0" dirty="0">
              <a:solidFill>
                <a:schemeClr val="tx2"/>
              </a:solidFill>
              <a:latin typeface="Arial" charset="0"/>
              <a:ea typeface="ヒラギノ角ゴ Pro W3" pitchFamily="36" charset="-128"/>
              <a:cs typeface="+mn-cs"/>
            </a:endParaRPr>
          </a:p>
        </p:txBody>
      </p:sp>
      <p:sp>
        <p:nvSpPr>
          <p:cNvPr id="28" name="Line 7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854301" y="6421481"/>
            <a:ext cx="1588" cy="1841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CH" noProof="0" dirty="0">
              <a:latin typeface="Arial" pitchFamily="15" charset="0"/>
              <a:ea typeface="ヒラギノ角ゴ Pro W3" pitchFamily="15" charset="-128"/>
              <a:cs typeface="+mn-cs"/>
            </a:endParaRPr>
          </a:p>
        </p:txBody>
      </p:sp>
      <p:sp>
        <p:nvSpPr>
          <p:cNvPr id="29" name="Line 7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5938837" y="6421481"/>
            <a:ext cx="1588" cy="1841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CH" noProof="0" dirty="0">
              <a:latin typeface="Arial" pitchFamily="15" charset="0"/>
              <a:ea typeface="ヒラギノ角ゴ Pro W3" pitchFamily="15" charset="-128"/>
              <a:cs typeface="+mn-cs"/>
            </a:endParaRPr>
          </a:p>
        </p:txBody>
      </p:sp>
      <p:cxnSp>
        <p:nvCxnSpPr>
          <p:cNvPr id="30" name="Gerade Verbindung 29"/>
          <p:cNvCxnSpPr/>
          <p:nvPr userDrawn="1"/>
        </p:nvCxnSpPr>
        <p:spPr bwMode="auto">
          <a:xfrm rot="5400000">
            <a:off x="8058180" y="6512743"/>
            <a:ext cx="1841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Gerade Verbindung 30"/>
          <p:cNvCxnSpPr/>
          <p:nvPr userDrawn="1"/>
        </p:nvCxnSpPr>
        <p:spPr bwMode="auto">
          <a:xfrm rot="5400000">
            <a:off x="6854045" y="6512743"/>
            <a:ext cx="1841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Datumsplatzhalter 3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fld id="{A521C20E-ED6B-4BD8-A498-F3599D4535F7}" type="datetime4">
              <a:rPr lang="de-CH" noProof="0" smtClean="0"/>
              <a:pPr>
                <a:defRPr/>
              </a:pPr>
              <a:t>16. September 2016</a:t>
            </a:fld>
            <a:endParaRPr lang="de-CH" noProof="0" dirty="0"/>
          </a:p>
        </p:txBody>
      </p:sp>
      <p:sp>
        <p:nvSpPr>
          <p:cNvPr id="33" name="Foliennummernplatzhalter 3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3DB57EC0-86B9-49F1-A1E0-70E3DC7DE9FA}" type="slidenum">
              <a:rPr lang="de-CH" noProof="0" smtClean="0"/>
              <a:pPr>
                <a:defRPr/>
              </a:pPr>
              <a:t>‹Nr.›</a:t>
            </a:fld>
            <a:endParaRPr lang="de-CH" noProof="0" dirty="0"/>
          </a:p>
        </p:txBody>
      </p:sp>
      <p:sp>
        <p:nvSpPr>
          <p:cNvPr id="34" name="Fußzeilenplatzhalter 3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de-CH" dirty="0"/>
          </a:p>
        </p:txBody>
      </p:sp>
      <p:pic>
        <p:nvPicPr>
          <p:cNvPr id="15" name="Grafik 14" descr="BalSoBa_blue_rgb.tif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09891" y="6379872"/>
            <a:ext cx="2124554" cy="252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0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tags" Target="../tags/tag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23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Relationship Id="rId22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 descr="BalSoBa_blue_rgb.tif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09891" y="6379872"/>
            <a:ext cx="2124554" cy="252000"/>
          </a:xfrm>
          <a:prstGeom prst="rect">
            <a:avLst/>
          </a:prstGeom>
        </p:spPr>
      </p:pic>
      <p:graphicFrame>
        <p:nvGraphicFramePr>
          <p:cNvPr id="1026" name="Rectangle 13" hidden="1"/>
          <p:cNvGraphicFramePr>
            <a:graphicFrameLocks/>
          </p:cNvGraphicFramePr>
          <p:nvPr>
            <p:custDataLst>
              <p:tags r:id="rId13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think-cell Slide" r:id="rId23" imgW="0" imgH="0" progId="">
                  <p:embed/>
                </p:oleObj>
              </mc:Choice>
              <mc:Fallback>
                <p:oleObj name="think-cell Slide" r:id="rId23" imgW="0" imgH="0" progId="">
                  <p:embed/>
                  <p:pic>
                    <p:nvPicPr>
                      <p:cNvPr id="0" name="Rectangle 13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940425" y="6357958"/>
            <a:ext cx="1004919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90000" rIns="72000" bIns="90000"/>
          <a:lstStyle/>
          <a:p>
            <a:pPr eaLnBrk="0" hangingPunct="0">
              <a:defRPr/>
            </a:pPr>
            <a:r>
              <a:rPr lang="de-CH" sz="800" noProof="0" smtClean="0">
                <a:solidFill>
                  <a:schemeClr val="tx2"/>
                </a:solidFill>
                <a:latin typeface="Arial" charset="0"/>
                <a:ea typeface="ヒラギノ角ゴ Pro W3" pitchFamily="36" charset="-128"/>
                <a:cs typeface="+mn-cs"/>
              </a:rPr>
              <a:t>www.baloise.ch</a:t>
            </a:r>
            <a:endParaRPr lang="de-CH" sz="800" noProof="0">
              <a:solidFill>
                <a:schemeClr val="tx2"/>
              </a:solidFill>
              <a:latin typeface="Arial" charset="0"/>
              <a:ea typeface="ヒラギノ角ゴ Pro W3" pitchFamily="36" charset="-128"/>
              <a:cs typeface="+mn-cs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611188" y="692150"/>
            <a:ext cx="79232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Mastertitelformat bearbeiten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611187" y="1844674"/>
            <a:ext cx="7921626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Mastertextformat bearbeiten</a:t>
            </a:r>
          </a:p>
          <a:p>
            <a:pPr lvl="1"/>
            <a:r>
              <a:rPr lang="de-CH" noProof="0" smtClean="0"/>
              <a:t>Zweite Ebene</a:t>
            </a:r>
          </a:p>
          <a:p>
            <a:pPr lvl="2"/>
            <a:r>
              <a:rPr lang="de-CH" noProof="0" smtClean="0"/>
              <a:t>Dritte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  <p:custDataLst>
              <p:tags r:id="rId17"/>
            </p:custDataLst>
          </p:nvPr>
        </p:nvSpPr>
        <p:spPr bwMode="auto">
          <a:xfrm>
            <a:off x="6945344" y="6357958"/>
            <a:ext cx="1204929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90000" rIns="72000" bIns="9000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chemeClr val="tx2"/>
                </a:solidFill>
                <a:latin typeface="Arial" charset="0"/>
                <a:ea typeface="ヒラギノ角ゴ Pro W3" pitchFamily="36" charset="-128"/>
                <a:cs typeface="+mn-cs"/>
              </a:defRPr>
            </a:lvl1pPr>
          </a:lstStyle>
          <a:p>
            <a:pPr>
              <a:defRPr/>
            </a:pPr>
            <a:fld id="{39E4B9E7-13B1-4F96-88D4-5D9D13F4F742}" type="datetime4">
              <a:rPr lang="de-CH" noProof="0" smtClean="0"/>
              <a:pPr>
                <a:defRPr/>
              </a:pPr>
              <a:t>16. September 2016</a:t>
            </a:fld>
            <a:endParaRPr lang="de-CH" noProof="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  <p:custDataLst>
              <p:tags r:id="rId18"/>
            </p:custDataLst>
          </p:nvPr>
        </p:nvSpPr>
        <p:spPr bwMode="auto">
          <a:xfrm>
            <a:off x="2855889" y="6357958"/>
            <a:ext cx="3084534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90000" rIns="72000" bIns="9000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chemeClr val="tx2"/>
                </a:solidFill>
                <a:latin typeface="Arial" charset="0"/>
                <a:ea typeface="ヒラギノ角ゴ Pro W3" pitchFamily="36" charset="-128"/>
                <a:cs typeface="+mn-cs"/>
              </a:defRPr>
            </a:lvl1pPr>
          </a:lstStyle>
          <a:p>
            <a:pPr>
              <a:defRPr/>
            </a:pPr>
            <a:endParaRPr lang="de-CH" noProof="0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  <p:custDataLst>
              <p:tags r:id="rId19"/>
            </p:custDataLst>
          </p:nvPr>
        </p:nvSpPr>
        <p:spPr bwMode="auto">
          <a:xfrm>
            <a:off x="8150274" y="6357958"/>
            <a:ext cx="382539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90000" rIns="0" bIns="9000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 baseline="0">
                <a:solidFill>
                  <a:schemeClr val="tx2"/>
                </a:solidFill>
                <a:latin typeface="Arial" charset="0"/>
                <a:ea typeface="ヒラギノ角ゴ Pro W3" pitchFamily="36" charset="-128"/>
                <a:cs typeface="+mn-cs"/>
              </a:defRPr>
            </a:lvl1pPr>
          </a:lstStyle>
          <a:p>
            <a:pPr>
              <a:defRPr/>
            </a:pPr>
            <a:fld id="{3DB57EC0-86B9-49F1-A1E0-70E3DC7DE9FA}" type="slidenum">
              <a:rPr lang="de-CH" noProof="0" smtClean="0"/>
              <a:pPr>
                <a:defRPr/>
              </a:pPr>
              <a:t>‹Nr.›</a:t>
            </a:fld>
            <a:endParaRPr lang="de-CH" noProof="0"/>
          </a:p>
        </p:txBody>
      </p:sp>
      <p:sp>
        <p:nvSpPr>
          <p:cNvPr id="17" name="Line 7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2854301" y="6421481"/>
            <a:ext cx="1588" cy="1841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CH" noProof="0">
              <a:latin typeface="Arial" pitchFamily="15" charset="0"/>
              <a:ea typeface="ヒラギノ角ゴ Pro W3" pitchFamily="15" charset="-128"/>
              <a:cs typeface="+mn-cs"/>
            </a:endParaRPr>
          </a:p>
        </p:txBody>
      </p:sp>
      <p:sp>
        <p:nvSpPr>
          <p:cNvPr id="13" name="Line 7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5938837" y="6421481"/>
            <a:ext cx="1588" cy="1841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CH" noProof="0">
              <a:latin typeface="Arial" pitchFamily="15" charset="0"/>
              <a:ea typeface="ヒラギノ角ゴ Pro W3" pitchFamily="15" charset="-128"/>
              <a:cs typeface="+mn-cs"/>
            </a:endParaRPr>
          </a:p>
        </p:txBody>
      </p:sp>
      <p:cxnSp>
        <p:nvCxnSpPr>
          <p:cNvPr id="16" name="Gerade Verbindung 15"/>
          <p:cNvCxnSpPr/>
          <p:nvPr/>
        </p:nvCxnSpPr>
        <p:spPr bwMode="auto">
          <a:xfrm rot="5400000">
            <a:off x="8058180" y="6512743"/>
            <a:ext cx="1841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Gerade Verbindung 20"/>
          <p:cNvCxnSpPr/>
          <p:nvPr/>
        </p:nvCxnSpPr>
        <p:spPr bwMode="auto">
          <a:xfrm rot="5400000">
            <a:off x="6854045" y="6512743"/>
            <a:ext cx="1841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4" r:id="rId2"/>
    <p:sldLayoutId id="2147483722" r:id="rId3"/>
    <p:sldLayoutId id="2147483728" r:id="rId4"/>
    <p:sldLayoutId id="2147483730" r:id="rId5"/>
    <p:sldLayoutId id="2147483729" r:id="rId6"/>
    <p:sldLayoutId id="2147483725" r:id="rId7"/>
    <p:sldLayoutId id="2147483732" r:id="rId8"/>
    <p:sldLayoutId id="2147483727" r:id="rId9"/>
    <p:sldLayoutId id="2147483731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15" charset="0"/>
          <a:ea typeface="ヒラギノ角ゴ Pro W3" pitchFamily="15" charset="-128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15" charset="0"/>
          <a:ea typeface="ヒラギノ角ゴ Pro W3" pitchFamily="15" charset="-128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15" charset="0"/>
          <a:ea typeface="ヒラギノ角ゴ Pro W3" pitchFamily="15" charset="-128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15" charset="0"/>
          <a:ea typeface="ヒラギノ角ゴ Pro W3" pitchFamily="15" charset="-128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15" charset="0"/>
          <a:ea typeface="ヒラギノ角ゴ Pro W3" pitchFamily="15" charset="-128"/>
          <a:cs typeface="ヒラギノ角ゴ Pro W3" pitchFamily="15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15" charset="0"/>
          <a:ea typeface="ヒラギノ角ゴ Pro W3" pitchFamily="15" charset="-128"/>
          <a:cs typeface="ヒラギノ角ゴ Pro W3" pitchFamily="15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15" charset="0"/>
          <a:ea typeface="ヒラギノ角ゴ Pro W3" pitchFamily="15" charset="-128"/>
          <a:cs typeface="ヒラギノ角ゴ Pro W3" pitchFamily="15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15" charset="0"/>
          <a:ea typeface="ヒラギノ角ゴ Pro W3" pitchFamily="15" charset="-128"/>
          <a:cs typeface="ヒラギノ角ゴ Pro W3" pitchFamily="15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à"/>
        <a:defRPr sz="1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–"/>
        <a:defRPr sz="1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defRPr sz="1000">
          <a:solidFill>
            <a:schemeClr val="tx1"/>
          </a:solidFill>
          <a:latin typeface="+mn-lt"/>
          <a:ea typeface="+mn-ea"/>
          <a:cs typeface="+mn-cs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defRPr sz="1000">
          <a:solidFill>
            <a:schemeClr val="tx1"/>
          </a:solidFill>
          <a:latin typeface="+mn-lt"/>
          <a:ea typeface="+mn-ea"/>
          <a:cs typeface="+mn-cs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defRPr sz="1000">
          <a:solidFill>
            <a:schemeClr val="tx1"/>
          </a:solidFill>
          <a:latin typeface="+mn-lt"/>
          <a:ea typeface="+mn-ea"/>
          <a:cs typeface="+mn-cs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defRPr sz="1000">
          <a:solidFill>
            <a:schemeClr val="tx1"/>
          </a:solidFill>
          <a:latin typeface="+mn-lt"/>
          <a:ea typeface="+mn-ea"/>
          <a:cs typeface="+mn-cs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defRPr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 descr="titel3-auto.jpg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" r="1"/>
          <a:stretch>
            <a:fillRect/>
          </a:stretch>
        </p:blipFill>
        <p:spPr/>
      </p:pic>
      <p:sp>
        <p:nvSpPr>
          <p:cNvPr id="26" name="Titel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Eigenheim App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Baloise</a:t>
            </a:r>
            <a:endParaRPr lang="de-CH" dirty="0"/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smtClean="0"/>
              <a:t>Idee</a:t>
            </a:r>
            <a:endParaRPr lang="de-CH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11188" y="6165850"/>
            <a:ext cx="212051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de-CH" sz="1400" b="1" smtClean="0">
                <a:solidFill>
                  <a:schemeClr val="bg1"/>
                </a:solidFill>
              </a:rPr>
              <a:t>Wir machen Sie sicherer.</a:t>
            </a:r>
            <a:endParaRPr lang="de-CH" sz="1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pic>
        <p:nvPicPr>
          <p:cNvPr id="6256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776" y="32887"/>
            <a:ext cx="3424447" cy="682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 bwMode="auto">
          <a:xfrm>
            <a:off x="3347864" y="1309811"/>
            <a:ext cx="150041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</a:pPr>
            <a:r>
              <a:rPr lang="de-CH" sz="1800" b="1" dirty="0" smtClean="0">
                <a:solidFill>
                  <a:srgbClr val="000000"/>
                </a:solidFill>
              </a:rPr>
              <a:t>Schlafzimmer</a:t>
            </a:r>
            <a:endParaRPr lang="de-CH" sz="1800" b="1" dirty="0">
              <a:solidFill>
                <a:srgbClr val="000000"/>
              </a:solidFill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3203848" y="1700808"/>
            <a:ext cx="2736304" cy="417646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3764645" y="4850317"/>
            <a:ext cx="1599444" cy="936104"/>
            <a:chOff x="3764645" y="4850317"/>
            <a:chExt cx="1599444" cy="936104"/>
          </a:xfrm>
        </p:grpSpPr>
        <p:sp>
          <p:nvSpPr>
            <p:cNvPr id="3" name="Rechteck 2"/>
            <p:cNvSpPr/>
            <p:nvPr/>
          </p:nvSpPr>
          <p:spPr bwMode="auto">
            <a:xfrm>
              <a:off x="3764645" y="4850317"/>
              <a:ext cx="1599444" cy="936104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15" charset="0"/>
                <a:ea typeface="ヒラギノ角ゴ Pro W3" pitchFamily="15" charset="-128"/>
                <a:cs typeface="ヒラギノ角ゴ Pro W3" pitchFamily="15" charset="-128"/>
              </a:endParaRPr>
            </a:p>
          </p:txBody>
        </p:sp>
        <p:pic>
          <p:nvPicPr>
            <p:cNvPr id="628741" name="Picture 5" descr="\\BALGROUPIT.COM\U_DATA\CH\SOB\BAS1\b036702\Desktop\Hackathon\Love.PN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9110" y="5368472"/>
              <a:ext cx="349099" cy="343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8742" name="Picture 6" descr="\\BALGROUPIT.COM\U_DATA\CH\SOB\BAS1\b036702\Desktop\Hackathon\Smile_gut.PN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2019" y="4914588"/>
              <a:ext cx="378808" cy="357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8743" name="Picture 7" descr="\\BALGROUPIT.COM\U_DATA\CH\SOB\BAS1\b036702\Desktop\Hackathon\Smile_schlecht.PNG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7511" y="4914588"/>
              <a:ext cx="385965" cy="357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8744" name="Picture 8" descr="\\BALGROUPIT.COM\U_DATA\CH\SOB\BAS1\b036702\Desktop\Hackathon\Renovieren.PNG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7511" y="5346779"/>
              <a:ext cx="365161" cy="365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echteck 15"/>
          <p:cNvSpPr/>
          <p:nvPr/>
        </p:nvSpPr>
        <p:spPr bwMode="auto">
          <a:xfrm>
            <a:off x="3764644" y="3030475"/>
            <a:ext cx="1599444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pic>
        <p:nvPicPr>
          <p:cNvPr id="630786" name="Picture 2" descr="\\BALGROUPIT.COM\U_DATA\CH\SOB\BAS1\b036702\Desktop\Hackathon\uploa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935" y="3208015"/>
            <a:ext cx="7239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0787" name="Picture 3" descr="\\BALGROUPIT.COM\U_DATA\CH\SOB\BAS1\b036702\Desktop\Hackathon\Kamer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146" y="3208015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20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pic>
        <p:nvPicPr>
          <p:cNvPr id="6256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776" y="32887"/>
            <a:ext cx="3424447" cy="682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 bwMode="auto">
          <a:xfrm>
            <a:off x="3347864" y="1309811"/>
            <a:ext cx="129522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</a:pPr>
            <a:r>
              <a:rPr lang="de-CH" sz="1800" b="1" dirty="0" smtClean="0">
                <a:solidFill>
                  <a:srgbClr val="000000"/>
                </a:solidFill>
              </a:rPr>
              <a:t>Grundstück</a:t>
            </a:r>
            <a:endParaRPr lang="de-CH" sz="1800" b="1" dirty="0">
              <a:solidFill>
                <a:srgbClr val="000000"/>
              </a:solidFill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3203848" y="1700808"/>
            <a:ext cx="2736304" cy="417646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3764645" y="4850960"/>
            <a:ext cx="1599444" cy="936104"/>
            <a:chOff x="3764645" y="4850960"/>
            <a:chExt cx="1599444" cy="936104"/>
          </a:xfrm>
        </p:grpSpPr>
        <p:sp>
          <p:nvSpPr>
            <p:cNvPr id="3" name="Rechteck 2"/>
            <p:cNvSpPr/>
            <p:nvPr/>
          </p:nvSpPr>
          <p:spPr bwMode="auto">
            <a:xfrm>
              <a:off x="3764645" y="4850960"/>
              <a:ext cx="1599444" cy="936104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15" charset="0"/>
                <a:ea typeface="ヒラギノ角ゴ Pro W3" pitchFamily="15" charset="-128"/>
                <a:cs typeface="ヒラギノ角ゴ Pro W3" pitchFamily="15" charset="-128"/>
              </a:endParaRPr>
            </a:p>
          </p:txBody>
        </p:sp>
        <p:pic>
          <p:nvPicPr>
            <p:cNvPr id="628741" name="Picture 5" descr="\\BALGROUPIT.COM\U_DATA\CH\SOB\BAS1\b036702\Desktop\Hackathon\Love.PN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5373216"/>
              <a:ext cx="349099" cy="343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8742" name="Picture 6" descr="\\BALGROUPIT.COM\U_DATA\CH\SOB\BAS1\b036702\Desktop\Hackathon\Smile_gut.PN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2019" y="4915231"/>
              <a:ext cx="378808" cy="357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8743" name="Picture 7" descr="\\BALGROUPIT.COM\U_DATA\CH\SOB\BAS1\b036702\Desktop\Hackathon\Smile_schlecht.PNG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7511" y="4915231"/>
              <a:ext cx="385965" cy="357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31810" name="Picture 2" descr="\\BALGROUPIT.COM\U_DATA\CH\SOB\BAS1\b036702\Desktop\Hackathon\Grundstück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844824"/>
            <a:ext cx="2483039" cy="273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38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pic>
        <p:nvPicPr>
          <p:cNvPr id="6256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776" y="32887"/>
            <a:ext cx="3424447" cy="682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 bwMode="auto">
          <a:xfrm>
            <a:off x="3347864" y="1309811"/>
            <a:ext cx="11156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</a:pPr>
            <a:r>
              <a:rPr lang="de-CH" sz="1800" b="1" dirty="0" smtClean="0">
                <a:solidFill>
                  <a:srgbClr val="000000"/>
                </a:solidFill>
              </a:rPr>
              <a:t>Gemeinde</a:t>
            </a:r>
            <a:endParaRPr lang="de-CH" sz="1800" b="1" dirty="0">
              <a:solidFill>
                <a:srgbClr val="000000"/>
              </a:solidFill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3203848" y="1700808"/>
            <a:ext cx="2736304" cy="417646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pic>
        <p:nvPicPr>
          <p:cNvPr id="633858" name="Picture 2" descr="\\BALGROUPIT.COM\U_DATA\CH\SOB\BAS1\b036702\Desktop\Hackathon\Gemeind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79" y="1982454"/>
            <a:ext cx="2389857" cy="256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uppieren 13"/>
          <p:cNvGrpSpPr/>
          <p:nvPr/>
        </p:nvGrpSpPr>
        <p:grpSpPr>
          <a:xfrm>
            <a:off x="3764645" y="4850960"/>
            <a:ext cx="1599444" cy="936104"/>
            <a:chOff x="3764645" y="4850960"/>
            <a:chExt cx="1599444" cy="936104"/>
          </a:xfrm>
        </p:grpSpPr>
        <p:sp>
          <p:nvSpPr>
            <p:cNvPr id="15" name="Rechteck 14"/>
            <p:cNvSpPr/>
            <p:nvPr/>
          </p:nvSpPr>
          <p:spPr bwMode="auto">
            <a:xfrm>
              <a:off x="3764645" y="4850960"/>
              <a:ext cx="1599444" cy="936104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15" charset="0"/>
                <a:ea typeface="ヒラギノ角ゴ Pro W3" pitchFamily="15" charset="-128"/>
                <a:cs typeface="ヒラギノ角ゴ Pro W3" pitchFamily="15" charset="-128"/>
              </a:endParaRPr>
            </a:p>
          </p:txBody>
        </p:sp>
        <p:pic>
          <p:nvPicPr>
            <p:cNvPr id="16" name="Picture 5" descr="\\BALGROUPIT.COM\U_DATA\CH\SOB\BAS1\b036702\Desktop\Hackathon\Love.PN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5373216"/>
              <a:ext cx="349099" cy="343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\\BALGROUPIT.COM\U_DATA\CH\SOB\BAS1\b036702\Desktop\Hackathon\Smile_gut.PNG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2019" y="4915231"/>
              <a:ext cx="378808" cy="357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\\BALGROUPIT.COM\U_DATA\CH\SOB\BAS1\b036702\Desktop\Hackathon\Smile_schlecht.PNG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7511" y="4915231"/>
              <a:ext cx="385965" cy="357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6233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pic>
        <p:nvPicPr>
          <p:cNvPr id="6256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776" y="32887"/>
            <a:ext cx="3424447" cy="682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 bwMode="auto">
          <a:xfrm>
            <a:off x="3347864" y="1309811"/>
            <a:ext cx="124393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</a:pPr>
            <a:r>
              <a:rPr lang="de-CH" sz="1800" b="1" dirty="0" smtClean="0">
                <a:solidFill>
                  <a:srgbClr val="000000"/>
                </a:solidFill>
              </a:rPr>
              <a:t>Arbeitsweg</a:t>
            </a:r>
            <a:endParaRPr lang="de-CH" sz="1800" b="1" dirty="0">
              <a:solidFill>
                <a:srgbClr val="000000"/>
              </a:solidFill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3203848" y="1700808"/>
            <a:ext cx="2736304" cy="417646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pic>
        <p:nvPicPr>
          <p:cNvPr id="634882" name="Picture 2" descr="\\BALGROUPIT.COM\U_DATA\CH\SOB\BAS1\b036702\Desktop\Hackathon\Arbeitswe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293" y="1916832"/>
            <a:ext cx="2478833" cy="240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uppieren 13"/>
          <p:cNvGrpSpPr/>
          <p:nvPr/>
        </p:nvGrpSpPr>
        <p:grpSpPr>
          <a:xfrm>
            <a:off x="3764645" y="4850960"/>
            <a:ext cx="1599444" cy="936104"/>
            <a:chOff x="3764645" y="4850960"/>
            <a:chExt cx="1599444" cy="936104"/>
          </a:xfrm>
        </p:grpSpPr>
        <p:sp>
          <p:nvSpPr>
            <p:cNvPr id="15" name="Rechteck 14"/>
            <p:cNvSpPr/>
            <p:nvPr/>
          </p:nvSpPr>
          <p:spPr bwMode="auto">
            <a:xfrm>
              <a:off x="3764645" y="4850960"/>
              <a:ext cx="1599444" cy="936104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15" charset="0"/>
                <a:ea typeface="ヒラギノ角ゴ Pro W3" pitchFamily="15" charset="-128"/>
                <a:cs typeface="ヒラギノ角ゴ Pro W3" pitchFamily="15" charset="-128"/>
              </a:endParaRPr>
            </a:p>
          </p:txBody>
        </p:sp>
        <p:pic>
          <p:nvPicPr>
            <p:cNvPr id="16" name="Picture 5" descr="\\BALGROUPIT.COM\U_DATA\CH\SOB\BAS1\b036702\Desktop\Hackathon\Love.PN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5373216"/>
              <a:ext cx="349099" cy="343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\\BALGROUPIT.COM\U_DATA\CH\SOB\BAS1\b036702\Desktop\Hackathon\Smile_gut.PNG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2019" y="4915231"/>
              <a:ext cx="378808" cy="357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\\BALGROUPIT.COM\U_DATA\CH\SOB\BAS1\b036702\Desktop\Hackathon\Smile_schlecht.PNG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7511" y="4915231"/>
              <a:ext cx="385965" cy="357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60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pic>
        <p:nvPicPr>
          <p:cNvPr id="6256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776" y="32887"/>
            <a:ext cx="3424447" cy="682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 bwMode="auto">
          <a:xfrm>
            <a:off x="3347864" y="1309811"/>
            <a:ext cx="7566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</a:pPr>
            <a:r>
              <a:rPr lang="de-CH" sz="1800" b="1" dirty="0" smtClean="0">
                <a:solidFill>
                  <a:srgbClr val="000000"/>
                </a:solidFill>
              </a:rPr>
              <a:t>Schule</a:t>
            </a:r>
            <a:endParaRPr lang="de-CH" sz="1800" b="1" dirty="0">
              <a:solidFill>
                <a:srgbClr val="000000"/>
              </a:solidFill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3203848" y="1700808"/>
            <a:ext cx="2736304" cy="417646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pic>
        <p:nvPicPr>
          <p:cNvPr id="635906" name="Picture 2" descr="\\BALGROUPIT.COM\U_DATA\CH\SOB\BAS1\b036702\Desktop\Hackathon\Schul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73"/>
          <a:stretch/>
        </p:blipFill>
        <p:spPr bwMode="auto">
          <a:xfrm>
            <a:off x="3426125" y="1844824"/>
            <a:ext cx="2326090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uppieren 13"/>
          <p:cNvGrpSpPr/>
          <p:nvPr/>
        </p:nvGrpSpPr>
        <p:grpSpPr>
          <a:xfrm>
            <a:off x="3764645" y="4850960"/>
            <a:ext cx="1599444" cy="936104"/>
            <a:chOff x="3764645" y="4850960"/>
            <a:chExt cx="1599444" cy="936104"/>
          </a:xfrm>
        </p:grpSpPr>
        <p:sp>
          <p:nvSpPr>
            <p:cNvPr id="15" name="Rechteck 14"/>
            <p:cNvSpPr/>
            <p:nvPr/>
          </p:nvSpPr>
          <p:spPr bwMode="auto">
            <a:xfrm>
              <a:off x="3764645" y="4850960"/>
              <a:ext cx="1599444" cy="936104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15" charset="0"/>
                <a:ea typeface="ヒラギノ角ゴ Pro W3" pitchFamily="15" charset="-128"/>
                <a:cs typeface="ヒラギノ角ゴ Pro W3" pitchFamily="15" charset="-128"/>
              </a:endParaRPr>
            </a:p>
          </p:txBody>
        </p:sp>
        <p:pic>
          <p:nvPicPr>
            <p:cNvPr id="16" name="Picture 5" descr="\\BALGROUPIT.COM\U_DATA\CH\SOB\BAS1\b036702\Desktop\Hackathon\Love.PN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5373216"/>
              <a:ext cx="349099" cy="343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\\BALGROUPIT.COM\U_DATA\CH\SOB\BAS1\b036702\Desktop\Hackathon\Smile_gut.PNG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2019" y="4915231"/>
              <a:ext cx="378808" cy="357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\\BALGROUPIT.COM\U_DATA\CH\SOB\BAS1\b036702\Desktop\Hackathon\Smile_schlecht.PNG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7511" y="4915231"/>
              <a:ext cx="385965" cy="357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426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pic>
        <p:nvPicPr>
          <p:cNvPr id="6256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776" y="32887"/>
            <a:ext cx="3424447" cy="682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 bwMode="auto">
          <a:xfrm>
            <a:off x="3347864" y="1309811"/>
            <a:ext cx="11028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</a:pPr>
            <a:r>
              <a:rPr lang="de-CH" sz="1800" b="1" dirty="0" smtClean="0">
                <a:solidFill>
                  <a:srgbClr val="000000"/>
                </a:solidFill>
              </a:rPr>
              <a:t>Einkaufen</a:t>
            </a:r>
            <a:endParaRPr lang="de-CH" sz="1800" b="1" dirty="0">
              <a:solidFill>
                <a:srgbClr val="000000"/>
              </a:solidFill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3203848" y="1700808"/>
            <a:ext cx="2736304" cy="417646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pic>
        <p:nvPicPr>
          <p:cNvPr id="637954" name="Picture 2" descr="\\BALGROUPIT.COM\U_DATA\CH\SOB\BAS1\b036702\Desktop\Hackathon\Einkauf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868" y="1845634"/>
            <a:ext cx="2376263" cy="258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uppieren 13"/>
          <p:cNvGrpSpPr/>
          <p:nvPr/>
        </p:nvGrpSpPr>
        <p:grpSpPr>
          <a:xfrm>
            <a:off x="3764645" y="4850960"/>
            <a:ext cx="1599444" cy="936104"/>
            <a:chOff x="3764645" y="4850960"/>
            <a:chExt cx="1599444" cy="936104"/>
          </a:xfrm>
        </p:grpSpPr>
        <p:sp>
          <p:nvSpPr>
            <p:cNvPr id="15" name="Rechteck 14"/>
            <p:cNvSpPr/>
            <p:nvPr/>
          </p:nvSpPr>
          <p:spPr bwMode="auto">
            <a:xfrm>
              <a:off x="3764645" y="4850960"/>
              <a:ext cx="1599444" cy="936104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15" charset="0"/>
                <a:ea typeface="ヒラギノ角ゴ Pro W3" pitchFamily="15" charset="-128"/>
                <a:cs typeface="ヒラギノ角ゴ Pro W3" pitchFamily="15" charset="-128"/>
              </a:endParaRPr>
            </a:p>
          </p:txBody>
        </p:sp>
        <p:pic>
          <p:nvPicPr>
            <p:cNvPr id="16" name="Picture 5" descr="\\BALGROUPIT.COM\U_DATA\CH\SOB\BAS1\b036702\Desktop\Hackathon\Love.PN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5373216"/>
              <a:ext cx="349099" cy="343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\\BALGROUPIT.COM\U_DATA\CH\SOB\BAS1\b036702\Desktop\Hackathon\Smile_gut.PNG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2019" y="4915231"/>
              <a:ext cx="378808" cy="357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\\BALGROUPIT.COM\U_DATA\CH\SOB\BAS1\b036702\Desktop\Hackathon\Smile_schlecht.PNG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7511" y="4915231"/>
              <a:ext cx="385965" cy="357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332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pic>
        <p:nvPicPr>
          <p:cNvPr id="6256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776" y="32887"/>
            <a:ext cx="3424447" cy="682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 bwMode="auto">
          <a:xfrm>
            <a:off x="3347864" y="1309811"/>
            <a:ext cx="16030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</a:pPr>
            <a:r>
              <a:rPr lang="de-CH" sz="1800" b="1" dirty="0" smtClean="0">
                <a:solidFill>
                  <a:srgbClr val="000000"/>
                </a:solidFill>
              </a:rPr>
              <a:t>Nachbarschaft</a:t>
            </a:r>
            <a:endParaRPr lang="de-CH" sz="1800" b="1" dirty="0">
              <a:solidFill>
                <a:srgbClr val="000000"/>
              </a:solidFill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3203848" y="1700808"/>
            <a:ext cx="2736304" cy="417646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pic>
        <p:nvPicPr>
          <p:cNvPr id="636930" name="Picture 2" descr="\\BALGROUPIT.COM\U_DATA\CH\SOB\BAS1\b036702\Desktop\Hackathon\Nachbarschaf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082" y="1878975"/>
            <a:ext cx="2418053" cy="261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uppieren 13"/>
          <p:cNvGrpSpPr/>
          <p:nvPr/>
        </p:nvGrpSpPr>
        <p:grpSpPr>
          <a:xfrm>
            <a:off x="3764645" y="4850960"/>
            <a:ext cx="1599444" cy="936104"/>
            <a:chOff x="3764645" y="4850960"/>
            <a:chExt cx="1599444" cy="936104"/>
          </a:xfrm>
        </p:grpSpPr>
        <p:sp>
          <p:nvSpPr>
            <p:cNvPr id="15" name="Rechteck 14"/>
            <p:cNvSpPr/>
            <p:nvPr/>
          </p:nvSpPr>
          <p:spPr bwMode="auto">
            <a:xfrm>
              <a:off x="3764645" y="4850960"/>
              <a:ext cx="1599444" cy="936104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15" charset="0"/>
                <a:ea typeface="ヒラギノ角ゴ Pro W3" pitchFamily="15" charset="-128"/>
                <a:cs typeface="ヒラギノ角ゴ Pro W3" pitchFamily="15" charset="-128"/>
              </a:endParaRPr>
            </a:p>
          </p:txBody>
        </p:sp>
        <p:pic>
          <p:nvPicPr>
            <p:cNvPr id="16" name="Picture 5" descr="\\BALGROUPIT.COM\U_DATA\CH\SOB\BAS1\b036702\Desktop\Hackathon\Love.PN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5373216"/>
              <a:ext cx="349099" cy="343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\\BALGROUPIT.COM\U_DATA\CH\SOB\BAS1\b036702\Desktop\Hackathon\Smile_gut.PNG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2019" y="4915231"/>
              <a:ext cx="378808" cy="357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\\BALGROUPIT.COM\U_DATA\CH\SOB\BAS1\b036702\Desktop\Hackathon\Smile_schlecht.PNG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7511" y="4915231"/>
              <a:ext cx="385965" cy="357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734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pic>
        <p:nvPicPr>
          <p:cNvPr id="6256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776" y="32887"/>
            <a:ext cx="3424447" cy="682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 bwMode="auto">
          <a:xfrm>
            <a:off x="3347864" y="1309811"/>
            <a:ext cx="129522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</a:pPr>
            <a:r>
              <a:rPr lang="de-CH" sz="1800" b="1" dirty="0" smtClean="0">
                <a:solidFill>
                  <a:srgbClr val="000000"/>
                </a:solidFill>
              </a:rPr>
              <a:t>Eigenheime</a:t>
            </a:r>
            <a:endParaRPr lang="de-CH" sz="1800" b="1" dirty="0">
              <a:solidFill>
                <a:srgbClr val="000000"/>
              </a:solidFill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3203848" y="1700808"/>
            <a:ext cx="2736304" cy="417646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pic>
        <p:nvPicPr>
          <p:cNvPr id="627714" name="Picture 2" descr="\\BALGROUPIT.COM\U_DATA\CH\SOB\BAS1\b036702\Desktop\Hackathon\Haus_rated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785392"/>
            <a:ext cx="2448272" cy="120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/>
        </p:nvSpPr>
        <p:spPr bwMode="auto">
          <a:xfrm>
            <a:off x="3305333" y="3081435"/>
            <a:ext cx="1224134" cy="27555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sp>
        <p:nvSpPr>
          <p:cNvPr id="9" name="Textfeld 8"/>
          <p:cNvSpPr txBox="1"/>
          <p:nvPr/>
        </p:nvSpPr>
        <p:spPr bwMode="auto">
          <a:xfrm>
            <a:off x="3521356" y="3110912"/>
            <a:ext cx="79989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</a:pPr>
            <a:r>
              <a:rPr lang="de-CH" sz="1200" dirty="0" smtClean="0">
                <a:solidFill>
                  <a:srgbClr val="000000"/>
                </a:solidFill>
              </a:rPr>
              <a:t>Finanzieren</a:t>
            </a:r>
            <a:endParaRPr lang="de-CH" sz="1200" dirty="0">
              <a:solidFill>
                <a:srgbClr val="000000"/>
              </a:solidFill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4614129" y="3081435"/>
            <a:ext cx="1224134" cy="27555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sp>
        <p:nvSpPr>
          <p:cNvPr id="13" name="Textfeld 12"/>
          <p:cNvSpPr txBox="1"/>
          <p:nvPr/>
        </p:nvSpPr>
        <p:spPr bwMode="auto">
          <a:xfrm>
            <a:off x="4906296" y="3110912"/>
            <a:ext cx="647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</a:pPr>
            <a:r>
              <a:rPr lang="de-CH" sz="1200" dirty="0" smtClean="0">
                <a:solidFill>
                  <a:srgbClr val="000000"/>
                </a:solidFill>
              </a:rPr>
              <a:t>Bewerten</a:t>
            </a:r>
            <a:endParaRPr lang="de-CH" sz="1200" dirty="0">
              <a:solidFill>
                <a:srgbClr val="000000"/>
              </a:solidFill>
            </a:endParaRPr>
          </a:p>
        </p:txBody>
      </p:sp>
      <p:pic>
        <p:nvPicPr>
          <p:cNvPr id="627715" name="Picture 3" descr="\\BALGROUPIT.COM\U_DATA\CH\SOB\BAS1\b036702\Desktop\Hackathon\Haus_rated_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778" y="3429000"/>
            <a:ext cx="2458357" cy="113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eck 14"/>
          <p:cNvSpPr/>
          <p:nvPr/>
        </p:nvSpPr>
        <p:spPr bwMode="auto">
          <a:xfrm>
            <a:off x="3347866" y="4622166"/>
            <a:ext cx="1224134" cy="27555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sp>
        <p:nvSpPr>
          <p:cNvPr id="16" name="Textfeld 15"/>
          <p:cNvSpPr txBox="1"/>
          <p:nvPr/>
        </p:nvSpPr>
        <p:spPr bwMode="auto">
          <a:xfrm>
            <a:off x="3563889" y="4651643"/>
            <a:ext cx="79989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</a:pPr>
            <a:r>
              <a:rPr lang="de-CH" sz="1200" dirty="0" smtClean="0">
                <a:solidFill>
                  <a:srgbClr val="000000"/>
                </a:solidFill>
              </a:rPr>
              <a:t>Finanzieren</a:t>
            </a:r>
            <a:endParaRPr lang="de-CH" sz="1200" dirty="0">
              <a:solidFill>
                <a:srgbClr val="000000"/>
              </a:solidFill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4656662" y="4622166"/>
            <a:ext cx="1224134" cy="27555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sp>
        <p:nvSpPr>
          <p:cNvPr id="18" name="Textfeld 17"/>
          <p:cNvSpPr txBox="1"/>
          <p:nvPr/>
        </p:nvSpPr>
        <p:spPr bwMode="auto">
          <a:xfrm>
            <a:off x="4948829" y="4651643"/>
            <a:ext cx="647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</a:pPr>
            <a:r>
              <a:rPr lang="de-CH" sz="1200" dirty="0" smtClean="0">
                <a:solidFill>
                  <a:srgbClr val="000000"/>
                </a:solidFill>
              </a:rPr>
              <a:t>Bewerten</a:t>
            </a:r>
            <a:endParaRPr lang="de-CH" sz="1200" dirty="0">
              <a:solidFill>
                <a:srgbClr val="000000"/>
              </a:solidFill>
            </a:endParaRPr>
          </a:p>
        </p:txBody>
      </p:sp>
      <p:pic>
        <p:nvPicPr>
          <p:cNvPr id="627716" name="Picture 4" descr="\\BALGROUPIT.COM\U_DATA\CH\SOB\BAS1\b036702\Desktop\Hackathon\Haus_rated_3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27"/>
          <a:stretch/>
        </p:blipFill>
        <p:spPr bwMode="auto">
          <a:xfrm>
            <a:off x="3337778" y="5085184"/>
            <a:ext cx="2458358" cy="79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9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pic>
        <p:nvPicPr>
          <p:cNvPr id="6256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776" y="32887"/>
            <a:ext cx="3424447" cy="682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8978" name="Picture 2" descr="\\BALGROUPIT.COM\U_DATA\CH\SOB\BAS1\b036702\Desktop\Hackathon\Finanzier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926" y="1374151"/>
            <a:ext cx="2687960" cy="446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89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Szene Eigenheim-Kauf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1D5045D-E444-4A71-A071-A5B8BAD35080}" type="datetime4">
              <a:rPr lang="de-CH" noProof="0" smtClean="0"/>
              <a:pPr>
                <a:defRPr/>
              </a:pPr>
              <a:t>16. September 2016</a:t>
            </a:fld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57EC0-86B9-49F1-A1E0-70E3DC7DE9FA}" type="slidenum">
              <a:rPr lang="de-CH" noProof="0" smtClean="0"/>
              <a:pPr>
                <a:defRPr/>
              </a:pPr>
              <a:t>2</a:t>
            </a:fld>
            <a:endParaRPr lang="de-CH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endParaRPr lang="de-CH" dirty="0"/>
          </a:p>
        </p:txBody>
      </p:sp>
      <p:sp>
        <p:nvSpPr>
          <p:cNvPr id="7" name="Abgerundete rechteckige Legende 6"/>
          <p:cNvSpPr/>
          <p:nvPr/>
        </p:nvSpPr>
        <p:spPr bwMode="auto">
          <a:xfrm>
            <a:off x="467544" y="1556792"/>
            <a:ext cx="1794044" cy="432048"/>
          </a:xfrm>
          <a:prstGeom prst="wedgeRoundRectCallout">
            <a:avLst>
              <a:gd name="adj1" fmla="val 63910"/>
              <a:gd name="adj2" fmla="val 4576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15" charset="0"/>
                <a:ea typeface="ヒラギノ角ゴ Pro W3" pitchFamily="15" charset="-128"/>
                <a:cs typeface="ヒラギノ角ゴ Pro W3" pitchFamily="15" charset="-128"/>
              </a:rPr>
              <a:t>Cooles Haus!</a:t>
            </a:r>
            <a:endParaRPr kumimoji="0" lang="de-CH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sp>
        <p:nvSpPr>
          <p:cNvPr id="8" name="Abgerundete rechteckige Legende 7"/>
          <p:cNvSpPr/>
          <p:nvPr/>
        </p:nvSpPr>
        <p:spPr bwMode="auto">
          <a:xfrm>
            <a:off x="6156176" y="1827788"/>
            <a:ext cx="1656184" cy="872614"/>
          </a:xfrm>
          <a:prstGeom prst="wedgeRoundRectCallout">
            <a:avLst>
              <a:gd name="adj1" fmla="val -64488"/>
              <a:gd name="adj2" fmla="val 4576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15" charset="0"/>
                <a:ea typeface="ヒラギノ角ゴ Pro W3" pitchFamily="15" charset="-128"/>
                <a:cs typeface="ヒラギノ角ゴ Pro W3" pitchFamily="15" charset="-128"/>
              </a:rPr>
              <a:t>Hm, das ist aber auch ganz hübsch!</a:t>
            </a:r>
            <a:endParaRPr kumimoji="0" lang="de-CH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sp>
        <p:nvSpPr>
          <p:cNvPr id="9" name="Abgerundete rechteckige Legende 8"/>
          <p:cNvSpPr/>
          <p:nvPr/>
        </p:nvSpPr>
        <p:spPr bwMode="auto">
          <a:xfrm>
            <a:off x="467544" y="2484378"/>
            <a:ext cx="1794044" cy="656590"/>
          </a:xfrm>
          <a:prstGeom prst="wedgeRoundRectCallout">
            <a:avLst>
              <a:gd name="adj1" fmla="val 63910"/>
              <a:gd name="adj2" fmla="val 4576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600" dirty="0" smtClean="0">
                <a:latin typeface="Arial" pitchFamily="15" charset="0"/>
                <a:ea typeface="ヒラギノ角ゴ Pro W3" pitchFamily="15" charset="-128"/>
                <a:cs typeface="ヒラギノ角ゴ Pro W3" pitchFamily="15" charset="-128"/>
              </a:rPr>
              <a:t>Hat deines auch einen Pool?</a:t>
            </a:r>
            <a:endParaRPr kumimoji="0" lang="de-CH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sp>
        <p:nvSpPr>
          <p:cNvPr id="10" name="Abgerundete rechteckige Legende 9"/>
          <p:cNvSpPr/>
          <p:nvPr/>
        </p:nvSpPr>
        <p:spPr bwMode="auto">
          <a:xfrm>
            <a:off x="6156176" y="3140968"/>
            <a:ext cx="1656184" cy="720080"/>
          </a:xfrm>
          <a:prstGeom prst="wedgeRoundRectCallout">
            <a:avLst>
              <a:gd name="adj1" fmla="val -64488"/>
              <a:gd name="adj2" fmla="val 4576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15" charset="0"/>
                <a:ea typeface="ヒラギノ角ゴ Pro W3" pitchFamily="15" charset="-128"/>
                <a:cs typeface="ヒラギノ角ゴ Pro W3" pitchFamily="15" charset="-128"/>
              </a:rPr>
              <a:t>Nein, aber drei Badezimmer.</a:t>
            </a:r>
            <a:endParaRPr kumimoji="0" lang="de-CH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sp>
        <p:nvSpPr>
          <p:cNvPr id="11" name="Abgerundete rechteckige Legende 10"/>
          <p:cNvSpPr/>
          <p:nvPr/>
        </p:nvSpPr>
        <p:spPr bwMode="auto">
          <a:xfrm>
            <a:off x="526945" y="4452984"/>
            <a:ext cx="1794044" cy="1424288"/>
          </a:xfrm>
          <a:prstGeom prst="wedgeRoundRectCallout">
            <a:avLst>
              <a:gd name="adj1" fmla="val 63910"/>
              <a:gd name="adj2" fmla="val 4576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600" dirty="0" smtClean="0">
                <a:latin typeface="Arial" pitchFamily="15" charset="0"/>
                <a:ea typeface="ヒラギノ角ゴ Pro W3" pitchFamily="15" charset="-128"/>
                <a:cs typeface="ヒラギノ角ゴ Pro W3" pitchFamily="15" charset="-128"/>
              </a:rPr>
              <a:t>Keine Ahnung. Aber können wir uns deines überhaupt leisten?</a:t>
            </a:r>
            <a:endParaRPr kumimoji="0" lang="de-CH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sp>
        <p:nvSpPr>
          <p:cNvPr id="12" name="Abgerundete rechteckige Legende 11"/>
          <p:cNvSpPr/>
          <p:nvPr/>
        </p:nvSpPr>
        <p:spPr bwMode="auto">
          <a:xfrm>
            <a:off x="6156176" y="5313233"/>
            <a:ext cx="1656184" cy="864096"/>
          </a:xfrm>
          <a:prstGeom prst="wedgeRoundRectCallout">
            <a:avLst>
              <a:gd name="adj1" fmla="val -64488"/>
              <a:gd name="adj2" fmla="val 4576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15" charset="0"/>
                <a:ea typeface="ヒラギノ角ゴ Pro W3" pitchFamily="15" charset="-128"/>
                <a:cs typeface="ヒラギノ角ゴ Pro W3" pitchFamily="15" charset="-128"/>
              </a:rPr>
              <a:t>Uns was kostet</a:t>
            </a:r>
            <a:r>
              <a:rPr kumimoji="0" lang="de-CH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15" charset="0"/>
                <a:ea typeface="ヒラギノ角ゴ Pro W3" pitchFamily="15" charset="-128"/>
                <a:cs typeface="ヒラギノ角ゴ Pro W3" pitchFamily="15" charset="-128"/>
              </a:rPr>
              <a:t> das alles im Monat?</a:t>
            </a:r>
            <a:endParaRPr kumimoji="0" lang="de-CH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sp>
        <p:nvSpPr>
          <p:cNvPr id="13" name="Abgerundete rechteckige Legende 12"/>
          <p:cNvSpPr/>
          <p:nvPr/>
        </p:nvSpPr>
        <p:spPr bwMode="auto">
          <a:xfrm>
            <a:off x="536474" y="3501008"/>
            <a:ext cx="1794044" cy="600456"/>
          </a:xfrm>
          <a:prstGeom prst="wedgeRoundRectCallout">
            <a:avLst>
              <a:gd name="adj1" fmla="val 63910"/>
              <a:gd name="adj2" fmla="val 4576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600" dirty="0" smtClean="0">
                <a:latin typeface="Arial" pitchFamily="15" charset="0"/>
                <a:ea typeface="ヒラギノ角ゴ Pro W3" pitchFamily="15" charset="-128"/>
                <a:cs typeface="ヒラギノ角ゴ Pro W3" pitchFamily="15" charset="-128"/>
              </a:rPr>
              <a:t>Wozu drei Badezimmer?</a:t>
            </a:r>
            <a:endParaRPr kumimoji="0" lang="de-CH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sp>
        <p:nvSpPr>
          <p:cNvPr id="14" name="Abgerundete rechteckige Legende 13"/>
          <p:cNvSpPr/>
          <p:nvPr/>
        </p:nvSpPr>
        <p:spPr bwMode="auto">
          <a:xfrm>
            <a:off x="6156176" y="4101464"/>
            <a:ext cx="1656184" cy="1055728"/>
          </a:xfrm>
          <a:prstGeom prst="wedgeRoundRectCallout">
            <a:avLst>
              <a:gd name="adj1" fmla="val -64488"/>
              <a:gd name="adj2" fmla="val 4576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600" dirty="0" smtClean="0">
                <a:latin typeface="Arial" pitchFamily="15" charset="0"/>
                <a:ea typeface="ヒラギノ角ゴ Pro W3" pitchFamily="15" charset="-128"/>
                <a:cs typeface="ヒラギノ角ゴ Pro W3" pitchFamily="15" charset="-128"/>
              </a:rPr>
              <a:t>Finde ich toll. Wie lange hast du zur Arbeit von da?</a:t>
            </a:r>
            <a:endParaRPr kumimoji="0" lang="de-CH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647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Problemstellung Eigenheim-Kauf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CH" sz="2400" dirty="0" smtClean="0"/>
              <a:t>Wie weiss ich, ob ein Eigenheim zu meinen Bedürfnissen passt?</a:t>
            </a:r>
            <a:endParaRPr lang="de-CH" sz="2400" dirty="0" smtClean="0"/>
          </a:p>
          <a:p>
            <a:r>
              <a:rPr lang="de-CH" sz="2400" dirty="0" smtClean="0"/>
              <a:t>Wie kann ich Eigenheime vernünftig vergleichen? </a:t>
            </a:r>
          </a:p>
          <a:p>
            <a:r>
              <a:rPr lang="de-CH" sz="2400" dirty="0"/>
              <a:t>Kann ich mir das Eigenheim </a:t>
            </a:r>
            <a:r>
              <a:rPr lang="de-CH" sz="2400" dirty="0" smtClean="0"/>
              <a:t>überhaupt leisten</a:t>
            </a:r>
            <a:r>
              <a:rPr lang="de-CH" sz="2400" dirty="0"/>
              <a:t>?</a:t>
            </a:r>
          </a:p>
          <a:p>
            <a:r>
              <a:rPr lang="de-CH" sz="2400" dirty="0" smtClean="0"/>
              <a:t>Wie teuer kommt mir das Eigenheim zu stehen?</a:t>
            </a:r>
          </a:p>
          <a:p>
            <a:r>
              <a:rPr lang="de-CH" sz="2400" dirty="0" smtClean="0"/>
              <a:t>An was muss ich alles denken?</a:t>
            </a:r>
            <a:endParaRPr lang="de-CH" sz="24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1D5045D-E444-4A71-A071-A5B8BAD35080}" type="datetime4">
              <a:rPr lang="de-CH" noProof="0" smtClean="0"/>
              <a:pPr>
                <a:defRPr/>
              </a:pPr>
              <a:t>16. September 2016</a:t>
            </a:fld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57EC0-86B9-49F1-A1E0-70E3DC7DE9FA}" type="slidenum">
              <a:rPr lang="de-CH" noProof="0" smtClean="0"/>
              <a:pPr>
                <a:defRPr/>
              </a:pPr>
              <a:t>3</a:t>
            </a:fld>
            <a:endParaRPr lang="de-CH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1897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pic>
        <p:nvPicPr>
          <p:cNvPr id="6256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776" y="32887"/>
            <a:ext cx="3424447" cy="682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 bwMode="auto">
          <a:xfrm>
            <a:off x="3347864" y="1309811"/>
            <a:ext cx="105157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</a:pPr>
            <a:r>
              <a:rPr lang="de-CH" sz="1800" b="1" dirty="0" smtClean="0">
                <a:solidFill>
                  <a:srgbClr val="000000"/>
                </a:solidFill>
              </a:rPr>
              <a:t>Startseite</a:t>
            </a:r>
            <a:endParaRPr lang="de-CH" sz="1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9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pic>
        <p:nvPicPr>
          <p:cNvPr id="6256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776" y="32887"/>
            <a:ext cx="3424447" cy="682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667" name="Picture 3" descr="\\BALGROUPIT.COM\U_DATA\CH\SOB\BAS1\b036702\Desktop\Hackathon\Meine_Dat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674856"/>
            <a:ext cx="2522671" cy="369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 bwMode="auto">
          <a:xfrm>
            <a:off x="3347864" y="1309811"/>
            <a:ext cx="135934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</a:pPr>
            <a:r>
              <a:rPr lang="de-CH" sz="1800" b="1" dirty="0" smtClean="0">
                <a:solidFill>
                  <a:srgbClr val="000000"/>
                </a:solidFill>
              </a:rPr>
              <a:t>Meine Daten</a:t>
            </a:r>
            <a:endParaRPr lang="de-CH" sz="1800" b="1" dirty="0">
              <a:solidFill>
                <a:srgbClr val="000000"/>
              </a:solidFill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4355976" y="5465948"/>
            <a:ext cx="1442551" cy="27555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sp>
        <p:nvSpPr>
          <p:cNvPr id="9" name="Textfeld 8"/>
          <p:cNvSpPr txBox="1"/>
          <p:nvPr/>
        </p:nvSpPr>
        <p:spPr bwMode="auto">
          <a:xfrm>
            <a:off x="4746727" y="5495425"/>
            <a:ext cx="68929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</a:pPr>
            <a:r>
              <a:rPr lang="de-CH" sz="1200" dirty="0" smtClean="0">
                <a:solidFill>
                  <a:srgbClr val="000000"/>
                </a:solidFill>
              </a:rPr>
              <a:t>Speichern</a:t>
            </a:r>
            <a:endParaRPr lang="de-CH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64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pic>
        <p:nvPicPr>
          <p:cNvPr id="6256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776" y="32887"/>
            <a:ext cx="3424447" cy="682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 bwMode="auto">
          <a:xfrm>
            <a:off x="3347864" y="1309811"/>
            <a:ext cx="24622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</a:pPr>
            <a:r>
              <a:rPr lang="de-CH" sz="1800" b="1" dirty="0" smtClean="0">
                <a:solidFill>
                  <a:srgbClr val="000000"/>
                </a:solidFill>
              </a:rPr>
              <a:t>Eigenheim hinzufügen</a:t>
            </a:r>
            <a:endParaRPr lang="de-CH" sz="1800" b="1" dirty="0">
              <a:solidFill>
                <a:srgbClr val="000000"/>
              </a:solidFill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3203848" y="1700808"/>
            <a:ext cx="2736304" cy="417646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pic>
        <p:nvPicPr>
          <p:cNvPr id="626690" name="Picture 2" descr="\\BALGROUPIT.COM\U_DATA\CH\SOB\BAS1\b036702\Desktop\Hackathon\Eigenheim_erfass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733" y="1700808"/>
            <a:ext cx="2504531" cy="200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4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pic>
        <p:nvPicPr>
          <p:cNvPr id="6256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776" y="32887"/>
            <a:ext cx="3424447" cy="682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 bwMode="auto">
          <a:xfrm>
            <a:off x="3347864" y="1309811"/>
            <a:ext cx="8335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</a:pPr>
            <a:r>
              <a:rPr lang="de-CH" sz="1800" b="1" dirty="0" smtClean="0">
                <a:solidFill>
                  <a:srgbClr val="000000"/>
                </a:solidFill>
              </a:rPr>
              <a:t>Aussen</a:t>
            </a:r>
            <a:endParaRPr lang="de-CH" sz="1800" b="1" dirty="0">
              <a:solidFill>
                <a:srgbClr val="000000"/>
              </a:solidFill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3203848" y="1700808"/>
            <a:ext cx="2736304" cy="417646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pic>
        <p:nvPicPr>
          <p:cNvPr id="628738" name="Picture 2" descr="\\BALGROUPIT.COM\U_DATA\CH\SOB\BAS1\b036702\Desktop\Hackathon\Aussen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372" y="1849188"/>
            <a:ext cx="2397809" cy="159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8739" name="Picture 3" descr="\\BALGROUPIT.COM\U_DATA\CH\SOB\BAS1\b036702\Desktop\Hackathon\Aussen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464" y="3573017"/>
            <a:ext cx="2371717" cy="156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8740" name="Picture 4" descr="\\BALGROUPIT.COM\U_DATA\CH\SOB\BAS1\b036702\Desktop\Hackathon\Aussen3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91"/>
          <a:stretch/>
        </p:blipFill>
        <p:spPr bwMode="auto">
          <a:xfrm>
            <a:off x="3402463" y="5229200"/>
            <a:ext cx="2379663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 bwMode="auto">
          <a:xfrm>
            <a:off x="3764645" y="4850317"/>
            <a:ext cx="1599444" cy="936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pic>
        <p:nvPicPr>
          <p:cNvPr id="628741" name="Picture 5" descr="\\BALGROUPIT.COM\U_DATA\CH\SOB\BAS1\b036702\Desktop\Hackathon\Love.PN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110" y="5368472"/>
            <a:ext cx="349099" cy="34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8742" name="Picture 6" descr="\\BALGROUPIT.COM\U_DATA\CH\SOB\BAS1\b036702\Desktop\Hackathon\Smile_gut.PNG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19" y="4914588"/>
            <a:ext cx="378808" cy="35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8743" name="Picture 7" descr="\\BALGROUPIT.COM\U_DATA\CH\SOB\BAS1\b036702\Desktop\Hackathon\Smile_schlecht.PNG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511" y="4914588"/>
            <a:ext cx="385965" cy="35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8744" name="Picture 8" descr="\\BALGROUPIT.COM\U_DATA\CH\SOB\BAS1\b036702\Desktop\Hackathon\Renovieren.PNG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511" y="5346779"/>
            <a:ext cx="365161" cy="36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78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pic>
        <p:nvPicPr>
          <p:cNvPr id="6256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776" y="32887"/>
            <a:ext cx="3424447" cy="682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 bwMode="auto">
          <a:xfrm>
            <a:off x="3347864" y="1309811"/>
            <a:ext cx="4360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</a:pPr>
            <a:r>
              <a:rPr lang="de-CH" sz="1800" b="1" dirty="0" smtClean="0">
                <a:solidFill>
                  <a:srgbClr val="000000"/>
                </a:solidFill>
              </a:rPr>
              <a:t>Bad</a:t>
            </a:r>
            <a:endParaRPr lang="de-CH" sz="1800" b="1" dirty="0">
              <a:solidFill>
                <a:srgbClr val="000000"/>
              </a:solidFill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3203848" y="1700808"/>
            <a:ext cx="2736304" cy="417646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pic>
        <p:nvPicPr>
          <p:cNvPr id="629763" name="Picture 3" descr="\\BALGROUPIT.COM\U_DATA\CH\SOB\BAS1\b036702\Desktop\Hackathon\Bad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529052"/>
            <a:ext cx="2384395" cy="158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9762" name="Picture 2" descr="\\BALGROUPIT.COM\U_DATA\CH\SOB\BAS1\b036702\Desktop\Hackathon\Bad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318" y="1853478"/>
            <a:ext cx="2391364" cy="159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pieren 4"/>
          <p:cNvGrpSpPr/>
          <p:nvPr/>
        </p:nvGrpSpPr>
        <p:grpSpPr>
          <a:xfrm>
            <a:off x="3764645" y="4850317"/>
            <a:ext cx="1599444" cy="936104"/>
            <a:chOff x="3764645" y="4850317"/>
            <a:chExt cx="1599444" cy="936104"/>
          </a:xfrm>
        </p:grpSpPr>
        <p:sp>
          <p:nvSpPr>
            <p:cNvPr id="3" name="Rechteck 2"/>
            <p:cNvSpPr/>
            <p:nvPr/>
          </p:nvSpPr>
          <p:spPr bwMode="auto">
            <a:xfrm>
              <a:off x="3764645" y="4850317"/>
              <a:ext cx="1599444" cy="936104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15" charset="0"/>
                <a:ea typeface="ヒラギノ角ゴ Pro W3" pitchFamily="15" charset="-128"/>
                <a:cs typeface="ヒラギノ角ゴ Pro W3" pitchFamily="15" charset="-128"/>
              </a:endParaRPr>
            </a:p>
          </p:txBody>
        </p:sp>
        <p:pic>
          <p:nvPicPr>
            <p:cNvPr id="628741" name="Picture 5" descr="\\BALGROUPIT.COM\U_DATA\CH\SOB\BAS1\b036702\Desktop\Hackathon\Love.PNG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9110" y="5368472"/>
              <a:ext cx="349099" cy="343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8742" name="Picture 6" descr="\\BALGROUPIT.COM\U_DATA\CH\SOB\BAS1\b036702\Desktop\Hackathon\Smile_gut.PNG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2019" y="4914588"/>
              <a:ext cx="378808" cy="357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8743" name="Picture 7" descr="\\BALGROUPIT.COM\U_DATA\CH\SOB\BAS1\b036702\Desktop\Hackathon\Smile_schlecht.PNG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7511" y="4914588"/>
              <a:ext cx="385965" cy="357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8744" name="Picture 8" descr="\\BALGROUPIT.COM\U_DATA\CH\SOB\BAS1\b036702\Desktop\Hackathon\Renovieren.PNG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7511" y="5346779"/>
              <a:ext cx="365161" cy="365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6053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pic>
        <p:nvPicPr>
          <p:cNvPr id="6256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776" y="32887"/>
            <a:ext cx="3424447" cy="682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 bwMode="auto">
          <a:xfrm>
            <a:off x="3347864" y="1309811"/>
            <a:ext cx="70532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</a:pPr>
            <a:r>
              <a:rPr lang="de-CH" sz="1800" b="1" dirty="0" smtClean="0">
                <a:solidFill>
                  <a:srgbClr val="000000"/>
                </a:solidFill>
              </a:rPr>
              <a:t>Küche</a:t>
            </a:r>
            <a:endParaRPr lang="de-CH" sz="1800" b="1" dirty="0">
              <a:solidFill>
                <a:srgbClr val="000000"/>
              </a:solidFill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3203848" y="1700808"/>
            <a:ext cx="2736304" cy="417646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3764645" y="4850317"/>
            <a:ext cx="1599444" cy="936104"/>
            <a:chOff x="3764645" y="4850317"/>
            <a:chExt cx="1599444" cy="936104"/>
          </a:xfrm>
        </p:grpSpPr>
        <p:sp>
          <p:nvSpPr>
            <p:cNvPr id="3" name="Rechteck 2"/>
            <p:cNvSpPr/>
            <p:nvPr/>
          </p:nvSpPr>
          <p:spPr bwMode="auto">
            <a:xfrm>
              <a:off x="3764645" y="4850317"/>
              <a:ext cx="1599444" cy="936104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15" charset="0"/>
                <a:ea typeface="ヒラギノ角ゴ Pro W3" pitchFamily="15" charset="-128"/>
                <a:cs typeface="ヒラギノ角ゴ Pro W3" pitchFamily="15" charset="-128"/>
              </a:endParaRPr>
            </a:p>
          </p:txBody>
        </p:sp>
        <p:pic>
          <p:nvPicPr>
            <p:cNvPr id="628741" name="Picture 5" descr="\\BALGROUPIT.COM\U_DATA\CH\SOB\BAS1\b036702\Desktop\Hackathon\Love.PN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9110" y="5368472"/>
              <a:ext cx="349099" cy="343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8742" name="Picture 6" descr="\\BALGROUPIT.COM\U_DATA\CH\SOB\BAS1\b036702\Desktop\Hackathon\Smile_gut.PN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2019" y="4914588"/>
              <a:ext cx="378808" cy="357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8743" name="Picture 7" descr="\\BALGROUPIT.COM\U_DATA\CH\SOB\BAS1\b036702\Desktop\Hackathon\Smile_schlecht.PNG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7511" y="4914588"/>
              <a:ext cx="385965" cy="357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8744" name="Picture 8" descr="\\BALGROUPIT.COM\U_DATA\CH\SOB\BAS1\b036702\Desktop\Hackathon\Renovieren.PNG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7511" y="5346779"/>
              <a:ext cx="365161" cy="365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32834" name="Picture 2" descr="\\BALGROUPIT.COM\U_DATA\CH\SOB\BAS1\b036702\Desktop\Hackathon\Kuech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031" y="1845172"/>
            <a:ext cx="2484105" cy="165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11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652&quot;/&gt;&lt;partner val=&quot;53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1&quot;&gt;&lt;elem&gt;&lt;m_ppcolschidx val=&quot;0&quot;/&gt;&lt;m_rgb r=&quot;0&quot; g=&quot;4f&quot; b=&quot;f2&quot;/&gt;&lt;/elem&gt;&lt;/m_vecMRU&gt;&lt;/m_mruColor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/&gt;&lt;/CDefaultPrec&gt;&lt;/root&gt;"/>
  <p:tag name="THINKCELLUNDODONOTDELETE" val="86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QUX2WxMwU2HMJJAq1.qY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32wBQvbNkW331rBUbSRo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mjc3sfOvEi2A1XIr0H6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nyze4tCkmxr31gRMsrC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QUX2WxMwU2HMJJAq1.qY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32wBQvbNkW331rBUbSRo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mjc3sfOvEi2A1XIr0H6k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nyze4tCkmxr31gRMsrC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QUX2WxMwU2HMJJAq1.qY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32wBQvbNkW331rBUbSRo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mjc3sfOvEi2A1XIr0H6k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nyze4tCkmxr31gRMsrC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QUX2WxMwU2HMJJAq1.qY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32wBQvbNkW331rBUbSRo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32wBQvbNkW331rBUbSRo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mjc3sfOvEi2A1XIr0H6k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nyze4tCkmxr31gRMsrC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QUX2WxMwU2HMJJAq1.qY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32wBQvbNkW331rBUbSRo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mjc3sfOvEi2A1XIr0H6k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nyze4tCkmxr31gRMsrC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QUX2WxMwU2HMJJAq1.qY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32wBQvbNkW331rBUbSRo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mjc3sfOvEi2A1XIr0H6k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mjc3sfOvEi2A1XIr0H6k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nyze4tCkmxr31gRMsrC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QUX2WxMwU2HMJJAq1.qY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32wBQvbNkW331rBUbSRo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nyze4tCkmxr31gRMsrC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QUX2WxMwU2HMJJAq1.qY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z4KeqMY0.liUcDV_oal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4J8xmwrc06PAZzOnXITc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.Sya3vCVECxFplM0EvZH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0QaCiTW0iFh2pr.W9z_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nyze4tCkmxr31gRMsrCA"/>
</p:tagLst>
</file>

<file path=ppt/theme/theme1.xml><?xml version="1.0" encoding="utf-8"?>
<a:theme xmlns:a="http://schemas.openxmlformats.org/drawingml/2006/main" name="BAS_Template_DE_CH_SoBa_270209">
  <a:themeElements>
    <a:clrScheme name="Baloise">
      <a:dk1>
        <a:srgbClr val="000000"/>
      </a:dk1>
      <a:lt1>
        <a:srgbClr val="FFFFFF"/>
      </a:lt1>
      <a:dk2>
        <a:srgbClr val="003399"/>
      </a:dk2>
      <a:lt2>
        <a:srgbClr val="EBF0FA"/>
      </a:lt2>
      <a:accent1>
        <a:srgbClr val="00A5D5"/>
      </a:accent1>
      <a:accent2>
        <a:srgbClr val="E64366"/>
      </a:accent2>
      <a:accent3>
        <a:srgbClr val="F6A800"/>
      </a:accent3>
      <a:accent4>
        <a:srgbClr val="FFDC44"/>
      </a:accent4>
      <a:accent5>
        <a:srgbClr val="CCCCCC"/>
      </a:accent5>
      <a:accent6>
        <a:srgbClr val="B7007A"/>
      </a:accent6>
      <a:hlink>
        <a:srgbClr val="B7007A"/>
      </a:hlink>
      <a:folHlink>
        <a:srgbClr val="B7007A"/>
      </a:folHlink>
    </a:clrScheme>
    <a:fontScheme name="Leere Prä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5" charset="0"/>
            <a:ea typeface="ヒラギノ角ゴ Pro W3" pitchFamily="15" charset="-128"/>
            <a:cs typeface="ヒラギノ角ゴ Pro W3" pitchFamily="1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5" charset="0"/>
            <a:ea typeface="ヒラギノ角ゴ Pro W3" pitchFamily="15" charset="-128"/>
            <a:cs typeface="ヒラギノ角ゴ Pro W3" pitchFamily="15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lIns="0" tIns="0" rIns="0" bIns="0"/>
      <a:lstStyle>
        <a:defPPr marL="342900" indent="-342900">
          <a:spcBef>
            <a:spcPct val="20000"/>
          </a:spcBef>
          <a:buClr>
            <a:schemeClr val="accent1"/>
          </a:buClr>
          <a:buFont typeface="Wingdings" pitchFamily="2" charset="2"/>
          <a:buChar char="à"/>
          <a:defRPr sz="1800" dirty="0">
            <a:solidFill>
              <a:srgbClr val="000000"/>
            </a:solidFill>
          </a:defRPr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4C93"/>
        </a:dk2>
        <a:lt2>
          <a:srgbClr val="FFFFFF"/>
        </a:lt2>
        <a:accent1>
          <a:srgbClr val="FF9900"/>
        </a:accent1>
        <a:accent2>
          <a:srgbClr val="62BDE5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58ABCF"/>
        </a:accent6>
        <a:hlink>
          <a:srgbClr val="CC0099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BAS_Template_DE_CH_SoBa_270209</Template>
  <TotalTime>0</TotalTime>
  <Words>202</Words>
  <Application>Microsoft Office PowerPoint</Application>
  <PresentationFormat>Bildschirmpräsentation (4:3)</PresentationFormat>
  <Paragraphs>86</Paragraphs>
  <Slides>19</Slides>
  <Notes>15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1" baseType="lpstr">
      <vt:lpstr>BAS_Template_DE_CH_SoBa_270209</vt:lpstr>
      <vt:lpstr>think-cell Slide</vt:lpstr>
      <vt:lpstr>Eigenheim App by Baloise</vt:lpstr>
      <vt:lpstr>Szene Eigenheim-Kauf</vt:lpstr>
      <vt:lpstr>Problemstellung Eigenheim-Kauf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Baloise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Learnings Zalando</dc:title>
  <dc:creator>Sutter, Roger</dc:creator>
  <cp:lastModifiedBy>Sutter, Roger</cp:lastModifiedBy>
  <cp:revision>35</cp:revision>
  <cp:lastPrinted>2008-08-14T16:17:16Z</cp:lastPrinted>
  <dcterms:created xsi:type="dcterms:W3CDTF">2016-05-02T06:18:58Z</dcterms:created>
  <dcterms:modified xsi:type="dcterms:W3CDTF">2016-09-16T16:24:00Z</dcterms:modified>
</cp:coreProperties>
</file>