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7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2018-06-09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2575" y="156976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7200" spc="6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Final Presentation</a:t>
            </a:r>
            <a:endParaRPr lang="ko-KR" altLang="en-US" sz="7200" spc="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73513"/>
            <a:ext cx="9144000" cy="49371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Computer Architecture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1943100" y="2826041"/>
            <a:ext cx="8267700" cy="1131319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11" name="부제목 2"/>
          <p:cNvSpPr txBox="1">
            <a:spLocks/>
          </p:cNvSpPr>
          <p:nvPr/>
        </p:nvSpPr>
        <p:spPr>
          <a:xfrm>
            <a:off x="8814486" y="5486400"/>
            <a:ext cx="2977721" cy="1032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Team A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2013311659 </a:t>
            </a:r>
            <a:r>
              <a:rPr lang="ko-KR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곽창근</a:t>
            </a:r>
            <a:endParaRPr lang="en-US" altLang="ko-KR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  <a:p>
            <a:pPr algn="r"/>
            <a:r>
              <a:rPr lang="en-US" altLang="ko-K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2013312608 </a:t>
            </a:r>
            <a:r>
              <a:rPr lang="ko-KR" alt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HY수평선M" panose="02030600000101010101" pitchFamily="18" charset="-127"/>
                <a:ea typeface="HY수평선M" panose="02030600000101010101" pitchFamily="18" charset="-127"/>
              </a:rPr>
              <a:t>문성암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7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63" y="471830"/>
            <a:ext cx="5697187" cy="17542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0" name="직사각형 89"/>
          <p:cNvSpPr/>
          <p:nvPr/>
        </p:nvSpPr>
        <p:spPr>
          <a:xfrm>
            <a:off x="7047335" y="2544417"/>
            <a:ext cx="4227444" cy="4105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7447968" y="3167878"/>
            <a:ext cx="0" cy="2768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447968" y="5936843"/>
            <a:ext cx="34261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8098942" y="4247774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413707" y="5909154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10154649" y="4801567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9812032" y="5355360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756324" y="4247774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784178" y="3417085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8441560" y="5355360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54" idx="0"/>
            <a:endCxn id="57" idx="4"/>
          </p:cNvCxnSpPr>
          <p:nvPr/>
        </p:nvCxnSpPr>
        <p:spPr>
          <a:xfrm flipV="1">
            <a:off x="7447968" y="4303154"/>
            <a:ext cx="342618" cy="1606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312799" y="5936843"/>
            <a:ext cx="270337" cy="2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8340654" y="5393025"/>
            <a:ext cx="270337" cy="2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9711125" y="5383050"/>
            <a:ext cx="270337" cy="2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0053743" y="4550994"/>
            <a:ext cx="270337" cy="2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8683271" y="3199936"/>
            <a:ext cx="270337" cy="2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7998036" y="4035054"/>
            <a:ext cx="270337" cy="2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660115" y="4036945"/>
            <a:ext cx="270337" cy="236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>
            <a:stCxn id="57" idx="6"/>
            <a:endCxn id="53" idx="2"/>
          </p:cNvCxnSpPr>
          <p:nvPr/>
        </p:nvCxnSpPr>
        <p:spPr>
          <a:xfrm>
            <a:off x="7824848" y="4275464"/>
            <a:ext cx="27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58" idx="5"/>
            <a:endCxn id="55" idx="1"/>
          </p:cNvCxnSpPr>
          <p:nvPr/>
        </p:nvCxnSpPr>
        <p:spPr>
          <a:xfrm>
            <a:off x="8842667" y="3464354"/>
            <a:ext cx="1322018" cy="134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55" idx="4"/>
            <a:endCxn id="56" idx="7"/>
          </p:cNvCxnSpPr>
          <p:nvPr/>
        </p:nvCxnSpPr>
        <p:spPr>
          <a:xfrm flipH="1">
            <a:off x="9870520" y="4856947"/>
            <a:ext cx="318391" cy="50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9" idx="3"/>
            <a:endCxn id="54" idx="7"/>
          </p:cNvCxnSpPr>
          <p:nvPr/>
        </p:nvCxnSpPr>
        <p:spPr>
          <a:xfrm flipH="1">
            <a:off x="7472195" y="5402630"/>
            <a:ext cx="979400" cy="51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3" idx="6"/>
            <a:endCxn id="58" idx="3"/>
          </p:cNvCxnSpPr>
          <p:nvPr/>
        </p:nvCxnSpPr>
        <p:spPr>
          <a:xfrm flipV="1">
            <a:off x="8167466" y="3464354"/>
            <a:ext cx="626747" cy="81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56" idx="2"/>
            <a:endCxn id="59" idx="6"/>
          </p:cNvCxnSpPr>
          <p:nvPr/>
        </p:nvCxnSpPr>
        <p:spPr>
          <a:xfrm flipH="1">
            <a:off x="8510084" y="5383050"/>
            <a:ext cx="130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69293" y="6185567"/>
            <a:ext cx="94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&lt;Figure 4&gt;</a:t>
            </a:r>
            <a:endParaRPr lang="ko-KR" altLang="en-US" sz="1400" dirty="0"/>
          </a:p>
        </p:txBody>
      </p:sp>
      <p:sp>
        <p:nvSpPr>
          <p:cNvPr id="80" name="타원 79"/>
          <p:cNvSpPr/>
          <p:nvPr/>
        </p:nvSpPr>
        <p:spPr>
          <a:xfrm>
            <a:off x="9516916" y="3169970"/>
            <a:ext cx="68524" cy="55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617822" y="3040071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 of city</a:t>
            </a:r>
            <a:endParaRPr lang="ko-KR" altLang="en-US" sz="14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72438" y="2214075"/>
            <a:ext cx="5936612" cy="2406020"/>
            <a:chOff x="343047" y="3079783"/>
            <a:chExt cx="5936612" cy="2406020"/>
          </a:xfrm>
        </p:grpSpPr>
        <p:sp>
          <p:nvSpPr>
            <p:cNvPr id="86" name="직사각형 85"/>
            <p:cNvSpPr/>
            <p:nvPr/>
          </p:nvSpPr>
          <p:spPr>
            <a:xfrm>
              <a:off x="343047" y="3079783"/>
              <a:ext cx="5936612" cy="24060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774712" y="3778067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837410" y="3773088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774712" y="4720359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837410" y="4715381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718" y="3455827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95416" y="3455827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city2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181" y="4760039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city4</a:t>
              </a:r>
              <a:endParaRPr lang="ko-KR" altLang="en-US" dirty="0"/>
            </a:p>
          </p:txBody>
        </p:sp>
        <p:cxnSp>
          <p:nvCxnSpPr>
            <p:cNvPr id="14" name="직선 화살표 연결선 13"/>
            <p:cNvCxnSpPr>
              <a:stCxn id="7" idx="6"/>
              <a:endCxn id="8" idx="2"/>
            </p:cNvCxnSpPr>
            <p:nvPr/>
          </p:nvCxnSpPr>
          <p:spPr>
            <a:xfrm flipV="1">
              <a:off x="832948" y="3804498"/>
              <a:ext cx="100446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4"/>
              <a:endCxn id="10" idx="0"/>
            </p:cNvCxnSpPr>
            <p:nvPr/>
          </p:nvCxnSpPr>
          <p:spPr>
            <a:xfrm>
              <a:off x="1866528" y="3835908"/>
              <a:ext cx="0" cy="879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0" idx="2"/>
              <a:endCxn id="9" idx="6"/>
            </p:cNvCxnSpPr>
            <p:nvPr/>
          </p:nvCxnSpPr>
          <p:spPr>
            <a:xfrm flipH="1">
              <a:off x="832948" y="4746791"/>
              <a:ext cx="100446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0"/>
              <a:endCxn id="7" idx="4"/>
            </p:cNvCxnSpPr>
            <p:nvPr/>
          </p:nvCxnSpPr>
          <p:spPr>
            <a:xfrm flipV="1">
              <a:off x="803830" y="3840886"/>
              <a:ext cx="0" cy="879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96381" y="4755060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city3</a:t>
              </a:r>
              <a:endParaRPr lang="ko-KR" altLang="en-US" dirty="0"/>
            </a:p>
          </p:txBody>
        </p:sp>
        <p:sp>
          <p:nvSpPr>
            <p:cNvPr id="19" name="타원 18"/>
            <p:cNvSpPr/>
            <p:nvPr/>
          </p:nvSpPr>
          <p:spPr>
            <a:xfrm>
              <a:off x="3179472" y="3776970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242171" y="3771992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179472" y="4719263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242171" y="4714284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7479" y="3454730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city1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00177" y="3454730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city2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35942" y="4758942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city4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>
              <a:stCxn id="19" idx="6"/>
              <a:endCxn id="20" idx="2"/>
            </p:cNvCxnSpPr>
            <p:nvPr/>
          </p:nvCxnSpPr>
          <p:spPr>
            <a:xfrm flipV="1">
              <a:off x="3237708" y="3803401"/>
              <a:ext cx="100446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0" idx="4"/>
              <a:endCxn id="22" idx="0"/>
            </p:cNvCxnSpPr>
            <p:nvPr/>
          </p:nvCxnSpPr>
          <p:spPr>
            <a:xfrm>
              <a:off x="4271289" y="3834811"/>
              <a:ext cx="0" cy="879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2" idx="2"/>
              <a:endCxn id="21" idx="6"/>
            </p:cNvCxnSpPr>
            <p:nvPr/>
          </p:nvCxnSpPr>
          <p:spPr>
            <a:xfrm flipH="1">
              <a:off x="3237708" y="4745694"/>
              <a:ext cx="100446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001142" y="4753964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city3</a:t>
              </a:r>
              <a:endParaRPr lang="ko-KR" altLang="en-US" dirty="0"/>
            </a:p>
          </p:txBody>
        </p:sp>
        <p:sp>
          <p:nvSpPr>
            <p:cNvPr id="30" name="타원 29"/>
            <p:cNvSpPr/>
            <p:nvPr/>
          </p:nvSpPr>
          <p:spPr>
            <a:xfrm>
              <a:off x="2877706" y="4288729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/>
            <p:cNvCxnSpPr>
              <a:stCxn id="21" idx="0"/>
              <a:endCxn id="30" idx="4"/>
            </p:cNvCxnSpPr>
            <p:nvPr/>
          </p:nvCxnSpPr>
          <p:spPr>
            <a:xfrm flipH="1" flipV="1">
              <a:off x="2906824" y="4351549"/>
              <a:ext cx="301766" cy="36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0" idx="0"/>
              <a:endCxn id="19" idx="4"/>
            </p:cNvCxnSpPr>
            <p:nvPr/>
          </p:nvCxnSpPr>
          <p:spPr>
            <a:xfrm flipV="1">
              <a:off x="2906824" y="3839790"/>
              <a:ext cx="301766" cy="448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4789987" y="3771992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852685" y="3767013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4789987" y="4714284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852685" y="4709306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47993" y="3449752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city1</a:t>
              </a:r>
              <a:endParaRPr lang="ko-KR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10692" y="3449752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city2</a:t>
              </a:r>
              <a:endParaRPr lang="ko-KR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46457" y="4753964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city4</a:t>
              </a:r>
              <a:endParaRPr lang="ko-KR" altLang="en-US" dirty="0"/>
            </a:p>
          </p:txBody>
        </p:sp>
        <p:cxnSp>
          <p:nvCxnSpPr>
            <p:cNvPr id="40" name="직선 화살표 연결선 39"/>
            <p:cNvCxnSpPr>
              <a:stCxn id="33" idx="6"/>
              <a:endCxn id="34" idx="2"/>
            </p:cNvCxnSpPr>
            <p:nvPr/>
          </p:nvCxnSpPr>
          <p:spPr>
            <a:xfrm flipV="1">
              <a:off x="4848223" y="3798423"/>
              <a:ext cx="100446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4" idx="4"/>
              <a:endCxn id="36" idx="0"/>
            </p:cNvCxnSpPr>
            <p:nvPr/>
          </p:nvCxnSpPr>
          <p:spPr>
            <a:xfrm>
              <a:off x="5881803" y="3829833"/>
              <a:ext cx="0" cy="879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6" idx="2"/>
              <a:endCxn id="35" idx="6"/>
            </p:cNvCxnSpPr>
            <p:nvPr/>
          </p:nvCxnSpPr>
          <p:spPr>
            <a:xfrm flipH="1">
              <a:off x="4848223" y="4740716"/>
              <a:ext cx="1004462" cy="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611657" y="4748985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city3</a:t>
              </a:r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4789987" y="4284567"/>
              <a:ext cx="58236" cy="6282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77341" y="4154857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city5</a:t>
              </a:r>
              <a:endParaRPr lang="ko-KR" altLang="en-US" dirty="0"/>
            </a:p>
          </p:txBody>
        </p:sp>
        <p:cxnSp>
          <p:nvCxnSpPr>
            <p:cNvPr id="46" name="직선 화살표 연결선 45"/>
            <p:cNvCxnSpPr>
              <a:stCxn id="35" idx="0"/>
              <a:endCxn id="44" idx="4"/>
            </p:cNvCxnSpPr>
            <p:nvPr/>
          </p:nvCxnSpPr>
          <p:spPr>
            <a:xfrm flipV="1">
              <a:off x="4819105" y="4347387"/>
              <a:ext cx="0" cy="366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4" idx="0"/>
              <a:endCxn id="33" idx="4"/>
            </p:cNvCxnSpPr>
            <p:nvPr/>
          </p:nvCxnSpPr>
          <p:spPr>
            <a:xfrm flipV="1">
              <a:off x="4819105" y="3834811"/>
              <a:ext cx="0" cy="449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43047" y="3080879"/>
              <a:ext cx="198426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Distance of 1-2-3-4-1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47503" y="3079783"/>
              <a:ext cx="2163188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Distance of 1-2-3-4-5-1</a:t>
              </a:r>
              <a:endParaRPr lang="ko-KR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0628" y="5083220"/>
              <a:ext cx="948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&lt;Figure 1&gt;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03451" y="5083220"/>
              <a:ext cx="12819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&lt;Figure 2 &amp; 3&gt;</a:t>
              </a:r>
              <a:endParaRPr lang="ko-KR" alt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94861" y="4154857"/>
              <a:ext cx="542223" cy="322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city5</a:t>
              </a:r>
              <a:endParaRPr lang="ko-KR" altLang="en-US" dirty="0"/>
            </a:p>
          </p:txBody>
        </p:sp>
      </p:grpSp>
      <p:sp>
        <p:nvSpPr>
          <p:cNvPr id="89" name="아래쪽 화살표 88"/>
          <p:cNvSpPr/>
          <p:nvPr/>
        </p:nvSpPr>
        <p:spPr>
          <a:xfrm>
            <a:off x="2806051" y="4783089"/>
            <a:ext cx="492726" cy="25537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487052" y="5227603"/>
            <a:ext cx="5115704" cy="123330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≤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0731" y="5521087"/>
            <a:ext cx="144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Distance of </a:t>
            </a:r>
          </a:p>
          <a:p>
            <a:pPr algn="ctr"/>
            <a:r>
              <a:rPr lang="en-US" altLang="ko-KR" dirty="0" smtClean="0"/>
              <a:t>1-2-3-4-1</a:t>
            </a:r>
            <a:endParaRPr lang="ko-KR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582606" y="5521087"/>
            <a:ext cx="144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Distance of </a:t>
            </a:r>
          </a:p>
          <a:p>
            <a:pPr algn="ctr"/>
            <a:r>
              <a:rPr lang="en-US" altLang="ko-KR" dirty="0" smtClean="0"/>
              <a:t>1-2-3-4-5-1</a:t>
            </a:r>
            <a:endParaRPr lang="ko-KR" alt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7280207" y="2615533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</a:t>
            </a:r>
            <a:endParaRPr lang="ko-KR" altLang="en-US" dirty="0"/>
          </a:p>
        </p:txBody>
      </p:sp>
      <p:cxnSp>
        <p:nvCxnSpPr>
          <p:cNvPr id="119" name="구부러진 연결선 118"/>
          <p:cNvCxnSpPr>
            <a:stCxn id="113" idx="3"/>
          </p:cNvCxnSpPr>
          <p:nvPr/>
        </p:nvCxnSpPr>
        <p:spPr>
          <a:xfrm flipV="1">
            <a:off x="5602756" y="2526203"/>
            <a:ext cx="1088166" cy="331805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48643" y="466292"/>
            <a:ext cx="5857631" cy="1200031"/>
            <a:chOff x="233334" y="386504"/>
            <a:chExt cx="5857631" cy="1200031"/>
          </a:xfrm>
        </p:grpSpPr>
        <p:sp>
          <p:nvSpPr>
            <p:cNvPr id="99" name="직사각형 98"/>
            <p:cNvSpPr/>
            <p:nvPr/>
          </p:nvSpPr>
          <p:spPr>
            <a:xfrm>
              <a:off x="813154" y="386504"/>
              <a:ext cx="4646741" cy="12000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3334" y="1029721"/>
              <a:ext cx="5857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Combinatorial Search: ‘Pruning’</a:t>
              </a:r>
              <a:endParaRPr lang="ko-KR" altLang="en-US" sz="2400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051091" y="435319"/>
              <a:ext cx="422211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u="sng" dirty="0">
                  <a:solidFill>
                    <a:srgbClr val="000000"/>
                  </a:solidFill>
                  <a:latin typeface="+mj-lt"/>
                  <a:ea typeface="Gadugi" panose="020B0502040204020203" pitchFamily="34" charset="0"/>
                </a:rPr>
                <a:t>An algorithmic approach</a:t>
              </a:r>
              <a:endParaRPr lang="ko-KR" altLang="en-US" sz="2800" u="sng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" y="166523"/>
            <a:ext cx="5910593" cy="121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84" y="1836466"/>
            <a:ext cx="43053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아래쪽 화살표 12"/>
          <p:cNvSpPr/>
          <p:nvPr/>
        </p:nvSpPr>
        <p:spPr>
          <a:xfrm>
            <a:off x="2577671" y="1458097"/>
            <a:ext cx="492726" cy="25537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27" y="1673954"/>
            <a:ext cx="2590800" cy="52387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479830" y="3254846"/>
            <a:ext cx="5629275" cy="35242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왼쪽 중괄호 15"/>
          <p:cNvSpPr/>
          <p:nvPr/>
        </p:nvSpPr>
        <p:spPr>
          <a:xfrm flipH="1">
            <a:off x="2432350" y="2273643"/>
            <a:ext cx="140815" cy="41189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/>
          <p:nvPr/>
        </p:nvCxnSpPr>
        <p:spPr>
          <a:xfrm flipV="1">
            <a:off x="2824034" y="1935892"/>
            <a:ext cx="2431707" cy="543697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왼쪽 중괄호 25"/>
          <p:cNvSpPr/>
          <p:nvPr/>
        </p:nvSpPr>
        <p:spPr>
          <a:xfrm flipH="1">
            <a:off x="4657206" y="2837934"/>
            <a:ext cx="326682" cy="342282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5173361" y="3431059"/>
            <a:ext cx="1215853" cy="1118286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787" y="1654904"/>
            <a:ext cx="1685925" cy="542925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05"/>
          <a:stretch/>
        </p:blipFill>
        <p:spPr bwMode="auto">
          <a:xfrm>
            <a:off x="6479830" y="3792082"/>
            <a:ext cx="2533650" cy="825638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2" name="왼쪽 중괄호 31"/>
          <p:cNvSpPr/>
          <p:nvPr/>
        </p:nvSpPr>
        <p:spPr>
          <a:xfrm flipH="1">
            <a:off x="4657204" y="6372683"/>
            <a:ext cx="140815" cy="27525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구부러진 연결선 32"/>
          <p:cNvCxnSpPr/>
          <p:nvPr/>
        </p:nvCxnSpPr>
        <p:spPr>
          <a:xfrm flipV="1">
            <a:off x="5045675" y="5392022"/>
            <a:ext cx="1215853" cy="1118286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69356"/>
          <a:stretch/>
        </p:blipFill>
        <p:spPr bwMode="auto">
          <a:xfrm>
            <a:off x="6389215" y="5215810"/>
            <a:ext cx="1725056" cy="35242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72</Words>
  <Application>Microsoft Office PowerPoint</Application>
  <PresentationFormat>사용자 지정</PresentationFormat>
  <Paragraphs>41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Final Presentation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곽창근</cp:lastModifiedBy>
  <cp:revision>13</cp:revision>
  <dcterms:created xsi:type="dcterms:W3CDTF">2017-09-05T12:06:27Z</dcterms:created>
  <dcterms:modified xsi:type="dcterms:W3CDTF">2018-06-09T13:54:31Z</dcterms:modified>
</cp:coreProperties>
</file>