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1EAA-3FC4-4935-BE49-4B1D6E5F242B}" type="datetimeFigureOut">
              <a:rPr lang="fa-IR" smtClean="0"/>
              <a:t>25/10/1440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084B-D924-4F58-B6B1-0B41F0C3E41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244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1EAA-3FC4-4935-BE49-4B1D6E5F242B}" type="datetimeFigureOut">
              <a:rPr lang="fa-IR" smtClean="0"/>
              <a:t>25/10/1440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084B-D924-4F58-B6B1-0B41F0C3E41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66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smtClean="0">
                <a:cs typeface="0 Compset Bold" panose="00000700000000000000" pitchFamily="2" charset="-78"/>
              </a:rPr>
              <a:t>طراحی و برسی  پارامترهای تشخیص چهره در متلب</a:t>
            </a:r>
            <a:endParaRPr lang="fa-IR" sz="3600" dirty="0">
              <a:cs typeface="0 Compset Bold" panose="000007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456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2000" smtClean="0">
                <a:cs typeface="0 Karim" panose="00000400000000000000" pitchFamily="2" charset="-78"/>
              </a:rPr>
              <a:t> else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% </a:t>
            </a:r>
            <a:r>
              <a:rPr lang="fa-IR" sz="2000" smtClean="0">
                <a:cs typeface="0 Karim" panose="00000400000000000000" pitchFamily="2" charset="-78"/>
              </a:rPr>
              <a:t>حالت ردیابی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[xyPoints, isFound] = step(pointTracker, videoFrameGray);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visiblePoints = xyPoints(isFound, :);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oldInliers = oldPoints(isFound, :);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numPts = size(visiblePoints, 1);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if numPts &gt;= 10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برآورد تحول هندسی بین نقاط قدیمی</a:t>
            </a:r>
            <a:r>
              <a:rPr lang="en-US" sz="2000" smtClean="0">
                <a:cs typeface="0 Karim" panose="00000400000000000000" pitchFamily="2" charset="-78"/>
              </a:rPr>
              <a:t/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و نقاط جدید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[xform, oldInliers, visiblePoints] = estimateGeometricTransform(...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    oldInliers, visiblePoints, 'similarity', 'MaxDistance', 4);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درخواست تحول به جعبه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bboxPoints = transformPointsForward(xform, bboxPoints);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endParaRPr lang="fa-IR" sz="2000" dirty="0">
              <a:cs typeface="0 Karim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93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2000" smtClean="0">
                <a:cs typeface="0 Karim" panose="00000400000000000000" pitchFamily="2" charset="-78"/>
              </a:rPr>
              <a:t> % </a:t>
            </a:r>
            <a:r>
              <a:rPr lang="fa-IR" sz="2000" smtClean="0">
                <a:cs typeface="0 Karim" panose="00000400000000000000" pitchFamily="2" charset="-78"/>
              </a:rPr>
              <a:t>تبدیل گوشه های جعبه به</a:t>
            </a:r>
            <a:r>
              <a:rPr lang="en-US" sz="2000" smtClean="0">
                <a:cs typeface="0 Karim" panose="00000400000000000000" pitchFamily="2" charset="-78"/>
              </a:rPr>
              <a:t> [x1 y1 x2 y2 x3 y3 x4 y4]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فرمت مورد نیاز توسط </a:t>
            </a:r>
            <a:r>
              <a:rPr lang="en-US" sz="2000" smtClean="0">
                <a:cs typeface="0 Karim" panose="00000400000000000000" pitchFamily="2" charset="-78"/>
              </a:rPr>
              <a:t>insertShape.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bboxPolygon = reshape(bboxPoints', 1, []);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یک جعبه محدود در اطراف چهره ای که ردیابی شده است نمایش داده می شود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videoFrame = insertShape(videoFrame, 'Polygon', bboxPolygon, 'LineWidth', 3);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نمایش نقاط ردیابی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videoFrame = insertMarker(videoFrame, visiblePoints, '+', 'Color', 'white');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تنظیم مجدد نقاط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oldPoints = visiblePoints;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setPoints(pointTracker, oldPoints);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end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end</a:t>
            </a:r>
            <a:endParaRPr lang="fa-IR" sz="2000" dirty="0">
              <a:cs typeface="0 Karim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972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2400" smtClean="0">
                <a:cs typeface="0 Karim" panose="00000400000000000000" pitchFamily="2" charset="-78"/>
              </a:rPr>
              <a:t> step(videoPlayer, videoFrame);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 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    % </a:t>
            </a:r>
            <a:r>
              <a:rPr lang="fa-IR" sz="2400" smtClean="0">
                <a:cs typeface="0 Karim" panose="00000400000000000000" pitchFamily="2" charset="-78"/>
              </a:rPr>
              <a:t>بررسی کنید که پنجره پخش ویدئو بسته شده است</a:t>
            </a:r>
            <a:r>
              <a:rPr lang="en-US" sz="2400" smtClean="0">
                <a:cs typeface="0 Karim" panose="00000400000000000000" pitchFamily="2" charset="-78"/>
              </a:rPr>
              <a:t>.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    runLoop = isOpen(videoPlayer);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end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 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% </a:t>
            </a:r>
            <a:r>
              <a:rPr lang="fa-IR" sz="2400" smtClean="0">
                <a:cs typeface="0 Karim" panose="00000400000000000000" pitchFamily="2" charset="-78"/>
              </a:rPr>
              <a:t>پاک کردن</a:t>
            </a:r>
            <a:r>
              <a:rPr lang="en-US" sz="2400" smtClean="0">
                <a:cs typeface="0 Karim" panose="00000400000000000000" pitchFamily="2" charset="-78"/>
              </a:rPr>
              <a:t>.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clear cam;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release(videoPlayer);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release(pointTracker);</a:t>
            </a:r>
            <a:br>
              <a:rPr lang="en-US" sz="2400" smtClean="0">
                <a:cs typeface="0 Karim" panose="00000400000000000000" pitchFamily="2" charset="-78"/>
              </a:rPr>
            </a:br>
            <a:r>
              <a:rPr lang="en-US" sz="2400" smtClean="0">
                <a:cs typeface="0 Karim" panose="00000400000000000000" pitchFamily="2" charset="-78"/>
              </a:rPr>
              <a:t>release(faceDetector);</a:t>
            </a:r>
            <a:endParaRPr lang="fa-IR" sz="2400" dirty="0">
              <a:cs typeface="0 Karim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7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987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3200" smtClean="0">
                <a:cs typeface="0 Compset Bold" panose="00000700000000000000" pitchFamily="2" charset="-78"/>
              </a:rPr>
              <a:t>برسی اجمالی</a:t>
            </a:r>
            <a:endParaRPr lang="fa-IR" sz="3200" dirty="0">
              <a:cs typeface="0 Compset Bold" panose="000007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436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18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39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5400" smtClean="0">
                <a:cs typeface="0 Karim" panose="00000400000000000000" pitchFamily="2" charset="-78"/>
              </a:rPr>
              <a:t>توضیح خط به خط برنامه و مراحل</a:t>
            </a:r>
            <a:r>
              <a:rPr lang="en-US" sz="5400" smtClean="0">
                <a:cs typeface="0 Karim" panose="00000400000000000000" pitchFamily="2" charset="-78"/>
              </a:rPr>
              <a:t/>
            </a:r>
            <a:br>
              <a:rPr lang="en-US" sz="5400" smtClean="0">
                <a:cs typeface="0 Karim" panose="00000400000000000000" pitchFamily="2" charset="-78"/>
              </a:rPr>
            </a:br>
            <a:endParaRPr lang="fa-IR" sz="5400" dirty="0">
              <a:cs typeface="0 Karim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37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smtClean="0">
                <a:cs typeface="0 Jadid Bold" panose="00000700000000000000" pitchFamily="2" charset="-78"/>
              </a:rPr>
              <a:t>تشخیص و ردیابی:</a:t>
            </a:r>
            <a:r>
              <a:rPr lang="en-US" sz="4000" smtClean="0">
                <a:cs typeface="0 Jadid Bold" panose="00000700000000000000" pitchFamily="2" charset="-78"/>
              </a:rPr>
              <a:t/>
            </a:r>
            <a:br>
              <a:rPr lang="en-US" sz="4000" smtClean="0">
                <a:cs typeface="0 Jadid Bold" panose="00000700000000000000" pitchFamily="2" charset="-78"/>
              </a:rPr>
            </a:br>
            <a:endParaRPr lang="fa-IR" sz="4000" dirty="0">
              <a:cs typeface="0 Jadid Bold" panose="000007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09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2000" smtClean="0">
                <a:cs typeface="0 Karim" panose="00000400000000000000" pitchFamily="2" charset="-78"/>
              </a:rPr>
              <a:t>runLoop = true;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numPts = 0;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frameCount = 0;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while runLoop &amp;&amp; frameCount &lt; 400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% </a:t>
            </a:r>
            <a:r>
              <a:rPr lang="fa-IR" sz="2000" smtClean="0">
                <a:cs typeface="0 Karim" panose="00000400000000000000" pitchFamily="2" charset="-78"/>
              </a:rPr>
              <a:t>فریم بعدی را بگیرید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videoFrame = snapshot(cam);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videoFrameGray = rgb2gray(videoFrame);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frameCount = frameCount + 1;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if numPts &lt; 10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% </a:t>
            </a:r>
            <a:r>
              <a:rPr lang="fa-IR" sz="2000" smtClean="0">
                <a:cs typeface="0 Karim" panose="00000400000000000000" pitchFamily="2" charset="-78"/>
              </a:rPr>
              <a:t>حالت تشخیص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bbox = faceDetector.step(videoFrameGray);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if ~isempty(bbox)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% </a:t>
            </a:r>
            <a:r>
              <a:rPr lang="fa-IR" sz="2000" smtClean="0">
                <a:cs typeface="0 Karim" panose="00000400000000000000" pitchFamily="2" charset="-78"/>
              </a:rPr>
              <a:t>نقاط گوشه ای را در داخل منطقه شناسایی پیدا کنید</a:t>
            </a:r>
            <a:r>
              <a:rPr lang="en-US" sz="2000" smtClean="0">
                <a:cs typeface="0 Karim" panose="00000400000000000000" pitchFamily="2" charset="-78"/>
              </a:rPr>
              <a:t>.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            points = detectMinEigenFeatures(videoFrameGray, 'ROI', bbox(1, :));</a:t>
            </a:r>
            <a:br>
              <a:rPr lang="en-US" sz="2000" smtClean="0">
                <a:cs typeface="0 Karim" panose="00000400000000000000" pitchFamily="2" charset="-78"/>
              </a:rPr>
            </a:br>
            <a:r>
              <a:rPr lang="en-US" sz="2000" smtClean="0">
                <a:cs typeface="0 Karim" panose="00000400000000000000" pitchFamily="2" charset="-78"/>
              </a:rPr>
              <a:t> </a:t>
            </a:r>
            <a:br>
              <a:rPr lang="en-US" sz="2000" smtClean="0">
                <a:cs typeface="0 Karim" panose="00000400000000000000" pitchFamily="2" charset="-78"/>
              </a:rPr>
            </a:br>
            <a:endParaRPr lang="fa-IR" sz="2000" dirty="0">
              <a:cs typeface="0 Karim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31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smtClean="0"/>
              <a:t> % </a:t>
            </a:r>
            <a:r>
              <a:rPr lang="fa-IR" sz="1800" smtClean="0"/>
              <a:t>دوباره ردیابی نقطه </a:t>
            </a:r>
            <a:r>
              <a:rPr lang="en-US" sz="1800" smtClean="0"/>
              <a:t>.</a:t>
            </a:r>
            <a:br>
              <a:rPr lang="en-US" sz="1800" smtClean="0"/>
            </a:br>
            <a:r>
              <a:rPr lang="en-US" sz="1800" smtClean="0"/>
              <a:t>            xyPoints = points.Location;</a:t>
            </a:r>
            <a:br>
              <a:rPr lang="en-US" sz="1800" smtClean="0"/>
            </a:br>
            <a:r>
              <a:rPr lang="en-US" sz="1800" smtClean="0"/>
              <a:t>            numPts = size(xyPoints,1);</a:t>
            </a:r>
            <a:br>
              <a:rPr lang="en-US" sz="1800" smtClean="0"/>
            </a:br>
            <a:r>
              <a:rPr lang="en-US" sz="1800" smtClean="0"/>
              <a:t>            release(pointTracker);</a:t>
            </a:r>
            <a:br>
              <a:rPr lang="en-US" sz="1800" smtClean="0"/>
            </a:br>
            <a:r>
              <a:rPr lang="en-US" sz="1800" smtClean="0"/>
              <a:t>            initialize(pointTracker, xyPoints, videoFrameGray);</a:t>
            </a:r>
            <a:br>
              <a:rPr lang="en-US" sz="1800" smtClean="0"/>
            </a:br>
            <a:r>
              <a:rPr lang="en-US" sz="1800" smtClean="0"/>
              <a:t> </a:t>
            </a:r>
            <a:br>
              <a:rPr lang="en-US" sz="1800" smtClean="0"/>
            </a:br>
            <a:r>
              <a:rPr lang="en-US" sz="1800" smtClean="0"/>
              <a:t>            % </a:t>
            </a:r>
            <a:r>
              <a:rPr lang="fa-IR" sz="1800" smtClean="0"/>
              <a:t>یک کپی از نقاط را ذخیره کنید</a:t>
            </a:r>
            <a:r>
              <a:rPr lang="en-US" sz="1800" smtClean="0"/>
              <a:t>.</a:t>
            </a:r>
            <a:br>
              <a:rPr lang="en-US" sz="1800" smtClean="0"/>
            </a:br>
            <a:r>
              <a:rPr lang="en-US" sz="1800" smtClean="0"/>
              <a:t>            oldPoints = xyPoints;</a:t>
            </a:r>
            <a:br>
              <a:rPr lang="en-US" sz="1800" smtClean="0"/>
            </a:br>
            <a:r>
              <a:rPr lang="en-US" sz="1800" smtClean="0"/>
              <a:t> </a:t>
            </a:r>
            <a:br>
              <a:rPr lang="en-US" sz="1800" smtClean="0"/>
            </a:br>
            <a:r>
              <a:rPr lang="en-US" sz="1800" smtClean="0"/>
              <a:t>            </a:t>
            </a:r>
            <a:br>
              <a:rPr lang="en-US" sz="1800" smtClean="0"/>
            </a:br>
            <a:r>
              <a:rPr lang="en-US" sz="1800" smtClean="0"/>
              <a:t>            bboxPoints = bbox2points(bbox(1, :));</a:t>
            </a:r>
            <a:br>
              <a:rPr lang="en-US" sz="1800" smtClean="0"/>
            </a:br>
            <a:r>
              <a:rPr lang="en-US" sz="1800" smtClean="0"/>
              <a:t> </a:t>
            </a:r>
            <a:br>
              <a:rPr lang="en-US" sz="1800" smtClean="0"/>
            </a:br>
            <a:r>
              <a:rPr lang="en-US" sz="1800" smtClean="0"/>
              <a:t>            % </a:t>
            </a:r>
            <a:r>
              <a:rPr lang="fa-IR" sz="1800" smtClean="0"/>
              <a:t>تبدیل گوشه های جعبه به</a:t>
            </a:r>
            <a:r>
              <a:rPr lang="en-US" sz="1800" smtClean="0"/>
              <a:t> [x1 y1 x2 y2 x3 y3 x4 y4]</a:t>
            </a:r>
            <a:br>
              <a:rPr lang="en-US" sz="1800" smtClean="0"/>
            </a:br>
            <a:r>
              <a:rPr lang="en-US" sz="1800" smtClean="0"/>
              <a:t>            % </a:t>
            </a:r>
            <a:r>
              <a:rPr lang="fa-IR" sz="1800" smtClean="0"/>
              <a:t>فرمت مورد نیاز توسط</a:t>
            </a:r>
            <a:r>
              <a:rPr lang="en-US" sz="1800" smtClean="0"/>
              <a:t> insertShape.</a:t>
            </a:r>
            <a:br>
              <a:rPr lang="en-US" sz="1800" smtClean="0"/>
            </a:br>
            <a:r>
              <a:rPr lang="en-US" sz="1800" smtClean="0"/>
              <a:t>            bboxPolygon = reshape(bboxPoints', 1, []);</a:t>
            </a:r>
            <a:br>
              <a:rPr lang="en-US" sz="1800" smtClean="0"/>
            </a:br>
            <a:r>
              <a:rPr lang="en-US" sz="1800" smtClean="0"/>
              <a:t> </a:t>
            </a:r>
            <a:br>
              <a:rPr lang="en-US" sz="1800" smtClean="0"/>
            </a:br>
            <a:r>
              <a:rPr lang="en-US" sz="1800" smtClean="0"/>
              <a:t>            % </a:t>
            </a:r>
            <a:r>
              <a:rPr lang="fa-IR" sz="1800" smtClean="0"/>
              <a:t>یک جعبه محدود را در اطراف چهره شناسایی نمایش دهید</a:t>
            </a:r>
            <a:r>
              <a:rPr lang="en-US" sz="1800" smtClean="0"/>
              <a:t>.</a:t>
            </a:r>
            <a:br>
              <a:rPr lang="en-US" sz="1800" smtClean="0"/>
            </a:br>
            <a:r>
              <a:rPr lang="en-US" sz="1800" smtClean="0"/>
              <a:t>            videoFrame = insertShape(videoFrame, 'Polygon', bboxPolygon, 'LineWidth', 3);</a:t>
            </a:r>
            <a:br>
              <a:rPr lang="en-US" sz="1800" smtClean="0"/>
            </a:br>
            <a:r>
              <a:rPr lang="en-US" sz="1800" smtClean="0"/>
              <a:t> </a:t>
            </a:r>
            <a:br>
              <a:rPr lang="en-US" sz="1800" smtClean="0"/>
            </a:br>
            <a:r>
              <a:rPr lang="en-US" sz="1800" smtClean="0"/>
              <a:t>            % </a:t>
            </a:r>
            <a:r>
              <a:rPr lang="fa-IR" sz="1800" smtClean="0"/>
              <a:t>نمایش گوشه های مشخص شده</a:t>
            </a:r>
            <a:r>
              <a:rPr lang="en-US" sz="1800" smtClean="0"/>
              <a:t>.</a:t>
            </a:r>
            <a:br>
              <a:rPr lang="en-US" sz="1800" smtClean="0"/>
            </a:br>
            <a:r>
              <a:rPr lang="en-US" sz="1800" smtClean="0"/>
              <a:t>            videoFrame = insertMarker(videoFrame, xyPoints, '+', 'Color', 'white');</a:t>
            </a:r>
            <a:br>
              <a:rPr lang="en-US" sz="1800" smtClean="0"/>
            </a:br>
            <a:r>
              <a:rPr lang="en-US" sz="1800" smtClean="0"/>
              <a:t>        end</a:t>
            </a:r>
            <a:endParaRPr lang="fa-IR" sz="1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1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0 Compset Bold</vt:lpstr>
      <vt:lpstr>0 Jadid Bold</vt:lpstr>
      <vt:lpstr>0 Karim</vt:lpstr>
      <vt:lpstr>Arial</vt:lpstr>
      <vt:lpstr>Calibri</vt:lpstr>
      <vt:lpstr>Calibri Light</vt:lpstr>
      <vt:lpstr>Times New Roman</vt:lpstr>
      <vt:lpstr>Office Theme</vt:lpstr>
      <vt:lpstr>طراحی و برسی  پارامترهای تشخیص چهره در متلب</vt:lpstr>
      <vt:lpstr>PowerPoint Presentation</vt:lpstr>
      <vt:lpstr>برسی اجمالی</vt:lpstr>
      <vt:lpstr>PowerPoint Presentation</vt:lpstr>
      <vt:lpstr>PowerPoint Presentation</vt:lpstr>
      <vt:lpstr>توضیح خط به خط برنامه و مراحل </vt:lpstr>
      <vt:lpstr>تشخیص و ردیابی: </vt:lpstr>
      <vt:lpstr>runLoop = true; numPts = 0; frameCount = 0;   while runLoop &amp;&amp; frameCount &lt; 400       % فریم بعدی را بگیرید.     videoFrame = snapshot(cam);     videoFrameGray = rgb2gray(videoFrame);     frameCount = frameCount + 1;       if numPts &lt; 10         % حالت تشخیص.         bbox = faceDetector.step(videoFrameGray);           if ~isempty(bbox)             % نقاط گوشه ای را در داخل منطقه شناسایی پیدا کنید.             points = detectMinEigenFeatures(videoFrameGray, 'ROI', bbox(1, :));   </vt:lpstr>
      <vt:lpstr> % دوباره ردیابی نقطه .             xyPoints = points.Location;             numPts = size(xyPoints,1);             release(pointTracker);             initialize(pointTracker, xyPoints, videoFrameGray);               % یک کپی از نقاط را ذخیره کنید.             oldPoints = xyPoints;                            bboxPoints = bbox2points(bbox(1, :));               % تبدیل گوشه های جعبه به [x1 y1 x2 y2 x3 y3 x4 y4]             % فرمت مورد نیاز توسط insertShape.             bboxPolygon = reshape(bboxPoints', 1, []);               % یک جعبه محدود را در اطراف چهره شناسایی نمایش دهید.             videoFrame = insertShape(videoFrame, 'Polygon', bboxPolygon, 'LineWidth', 3);               % نمایش گوشه های مشخص شده.             videoFrame = insertMarker(videoFrame, xyPoints, '+', 'Color', 'white');         end</vt:lpstr>
      <vt:lpstr> else         % حالت ردیابی.         [xyPoints, isFound] = step(pointTracker, videoFrameGray);         visiblePoints = xyPoints(isFound, :);         oldInliers = oldPoints(isFound, :);           numPts = size(visiblePoints, 1);           if numPts &gt;= 10             % برآورد تحول هندسی بین نقاط قدیمی             % و نقاط جدید.             [xform, oldInliers, visiblePoints] = estimateGeometricTransform(...                 oldInliers, visiblePoints, 'similarity', 'MaxDistance', 4);               % درخواست تحول به جعبه.             bboxPoints = transformPointsForward(xform, bboxPoints);   </vt:lpstr>
      <vt:lpstr> % تبدیل گوشه های جعبه به [x1 y1 x2 y2 x3 y3 x4 y4]             % فرمت مورد نیاز توسط insertShape.             bboxPolygon = reshape(bboxPoints', 1, []);               % یک جعبه محدود در اطراف چهره ای که ردیابی شده است نمایش داده می شود.             videoFrame = insertShape(videoFrame, 'Polygon', bboxPolygon, 'LineWidth', 3);               % نمایش نقاط ردیابی.             videoFrame = insertMarker(videoFrame, visiblePoints, '+', 'Color', 'white');               % تنظیم مجدد نقاط.             oldPoints = visiblePoints;             setPoints(pointTracker, oldPoints);         end       end</vt:lpstr>
      <vt:lpstr> step(videoPlayer, videoFrame);       % بررسی کنید که پنجره پخش ویدئو بسته شده است.     runLoop = isOpen(videoPlayer); end   % پاک کردن. clear cam; release(videoPlayer); release(pointTracker); release(faceDetector);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طراحی و برسی  پارامترهای تشخیص چهره در متلب</dc:title>
  <dc:creator>parastoo maleki</dc:creator>
  <cp:lastModifiedBy>parastoo maleki</cp:lastModifiedBy>
  <cp:revision>1</cp:revision>
  <dcterms:created xsi:type="dcterms:W3CDTF">2019-06-28T08:47:49Z</dcterms:created>
  <dcterms:modified xsi:type="dcterms:W3CDTF">2019-06-28T08:47:49Z</dcterms:modified>
</cp:coreProperties>
</file>