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embeddedFontLst>
    <p:embeddedFont>
      <p:font typeface="Benguiat" panose="020F07020304040A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reeway Gothic" panose="020F07020304040A0204" pitchFamily="34" charset="0"/>
      <p:regular r:id="rId7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4F12E-7BDB-4BE8-8DBB-FDE3B284A616}" type="doc">
      <dgm:prSet loTypeId="urn:microsoft.com/office/officeart/2005/8/layout/arrow5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273973-D015-499D-A994-1427EF8D0106}">
      <dgm:prSet/>
      <dgm:spPr/>
      <dgm:t>
        <a:bodyPr/>
        <a:lstStyle/>
        <a:p>
          <a:r>
            <a:rPr lang="en-US"/>
            <a:t>What is threat hunting</a:t>
          </a:r>
        </a:p>
      </dgm:t>
    </dgm:pt>
    <dgm:pt modelId="{29253CFE-93E3-4249-85A6-B61805E30753}" type="parTrans" cxnId="{CE23B0BB-1605-4826-A882-F66B7C45D15D}">
      <dgm:prSet/>
      <dgm:spPr/>
      <dgm:t>
        <a:bodyPr/>
        <a:lstStyle/>
        <a:p>
          <a:endParaRPr lang="en-US"/>
        </a:p>
      </dgm:t>
    </dgm:pt>
    <dgm:pt modelId="{85817DDA-A34A-4013-BEE3-C3576C69A353}" type="sibTrans" cxnId="{CE23B0BB-1605-4826-A882-F66B7C45D15D}">
      <dgm:prSet/>
      <dgm:spPr/>
      <dgm:t>
        <a:bodyPr/>
        <a:lstStyle/>
        <a:p>
          <a:endParaRPr lang="en-US"/>
        </a:p>
      </dgm:t>
    </dgm:pt>
    <dgm:pt modelId="{296FF2E6-01B3-480D-A1CF-A40FBE5356E7}">
      <dgm:prSet/>
      <dgm:spPr/>
      <dgm:t>
        <a:bodyPr/>
        <a:lstStyle/>
        <a:p>
          <a:r>
            <a:rPr lang="en-US"/>
            <a:t>Show me your data</a:t>
          </a:r>
        </a:p>
      </dgm:t>
    </dgm:pt>
    <dgm:pt modelId="{4A8191CF-299E-499E-B3B7-292D1BDED6B1}" type="parTrans" cxnId="{8CA73A99-5338-4696-9608-58B4B5058B2B}">
      <dgm:prSet/>
      <dgm:spPr/>
      <dgm:t>
        <a:bodyPr/>
        <a:lstStyle/>
        <a:p>
          <a:endParaRPr lang="en-US"/>
        </a:p>
      </dgm:t>
    </dgm:pt>
    <dgm:pt modelId="{9129707D-6A22-4257-A01C-10867D794B71}" type="sibTrans" cxnId="{8CA73A99-5338-4696-9608-58B4B5058B2B}">
      <dgm:prSet/>
      <dgm:spPr/>
      <dgm:t>
        <a:bodyPr/>
        <a:lstStyle/>
        <a:p>
          <a:endParaRPr lang="en-US"/>
        </a:p>
      </dgm:t>
    </dgm:pt>
    <dgm:pt modelId="{EF826F8C-76EA-49F2-A5DF-0E198628AAD7}">
      <dgm:prSet/>
      <dgm:spPr/>
      <dgm:t>
        <a:bodyPr/>
        <a:lstStyle/>
        <a:p>
          <a:r>
            <a:rPr lang="en-US"/>
            <a:t>Methodologies we can apply </a:t>
          </a:r>
        </a:p>
      </dgm:t>
    </dgm:pt>
    <dgm:pt modelId="{4B9FB9EF-884D-4B85-B24F-11A4589B2A9B}" type="parTrans" cxnId="{292D1CCC-0EDD-436D-8C2C-D284A75F87FD}">
      <dgm:prSet/>
      <dgm:spPr/>
      <dgm:t>
        <a:bodyPr/>
        <a:lstStyle/>
        <a:p>
          <a:endParaRPr lang="en-US"/>
        </a:p>
      </dgm:t>
    </dgm:pt>
    <dgm:pt modelId="{791CDED0-98E6-4203-A60F-0B5145A232A8}" type="sibTrans" cxnId="{292D1CCC-0EDD-436D-8C2C-D284A75F87FD}">
      <dgm:prSet/>
      <dgm:spPr/>
      <dgm:t>
        <a:bodyPr/>
        <a:lstStyle/>
        <a:p>
          <a:endParaRPr lang="en-US"/>
        </a:p>
      </dgm:t>
    </dgm:pt>
    <dgm:pt modelId="{32F179AC-252B-4AC2-AD9A-09693E6CB49C}">
      <dgm:prSet/>
      <dgm:spPr/>
      <dgm:t>
        <a:bodyPr/>
        <a:lstStyle/>
        <a:p>
          <a:r>
            <a:rPr lang="en-US"/>
            <a:t>How context can be derived from IOCs</a:t>
          </a:r>
        </a:p>
      </dgm:t>
    </dgm:pt>
    <dgm:pt modelId="{ED9441D2-310F-4647-87DE-478590535C7F}" type="parTrans" cxnId="{6A3F30C3-439B-4365-BC92-90392BE2B8BA}">
      <dgm:prSet/>
      <dgm:spPr/>
      <dgm:t>
        <a:bodyPr/>
        <a:lstStyle/>
        <a:p>
          <a:endParaRPr lang="en-US"/>
        </a:p>
      </dgm:t>
    </dgm:pt>
    <dgm:pt modelId="{97B954A8-545D-41CD-9FBA-8AAFE4DB0F68}" type="sibTrans" cxnId="{6A3F30C3-439B-4365-BC92-90392BE2B8BA}">
      <dgm:prSet/>
      <dgm:spPr/>
      <dgm:t>
        <a:bodyPr/>
        <a:lstStyle/>
        <a:p>
          <a:endParaRPr lang="en-US"/>
        </a:p>
      </dgm:t>
    </dgm:pt>
    <dgm:pt modelId="{7EF140DF-F10B-447E-816A-84C351CA8E09}">
      <dgm:prSet/>
      <dgm:spPr/>
      <dgm:t>
        <a:bodyPr/>
        <a:lstStyle/>
        <a:p>
          <a:r>
            <a:rPr lang="en-US"/>
            <a:t>Techniques used in Threat Hunting</a:t>
          </a:r>
        </a:p>
      </dgm:t>
    </dgm:pt>
    <dgm:pt modelId="{03E33F5F-543C-4A4A-A440-8209AB2C91CF}" type="parTrans" cxnId="{742F449B-1D71-4D1A-8E47-4D3DD8015FF7}">
      <dgm:prSet/>
      <dgm:spPr/>
      <dgm:t>
        <a:bodyPr/>
        <a:lstStyle/>
        <a:p>
          <a:endParaRPr lang="en-US"/>
        </a:p>
      </dgm:t>
    </dgm:pt>
    <dgm:pt modelId="{AC0F7FAD-8939-4F99-B233-47C7F7626828}" type="sibTrans" cxnId="{742F449B-1D71-4D1A-8E47-4D3DD8015FF7}">
      <dgm:prSet/>
      <dgm:spPr/>
      <dgm:t>
        <a:bodyPr/>
        <a:lstStyle/>
        <a:p>
          <a:endParaRPr lang="en-US"/>
        </a:p>
      </dgm:t>
    </dgm:pt>
    <dgm:pt modelId="{1CA46630-A5FE-4A76-80CD-29DE35E5DBEB}">
      <dgm:prSet/>
      <dgm:spPr/>
      <dgm:t>
        <a:bodyPr/>
        <a:lstStyle/>
        <a:p>
          <a:r>
            <a:rPr lang="en-US"/>
            <a:t>Case studies and labs</a:t>
          </a:r>
        </a:p>
      </dgm:t>
    </dgm:pt>
    <dgm:pt modelId="{BDF14756-4281-4F90-8C2D-655EC0619FA4}" type="parTrans" cxnId="{FE1D9AEF-9FF0-4F58-8298-D4BACF1EA0D5}">
      <dgm:prSet/>
      <dgm:spPr/>
      <dgm:t>
        <a:bodyPr/>
        <a:lstStyle/>
        <a:p>
          <a:endParaRPr lang="en-US"/>
        </a:p>
      </dgm:t>
    </dgm:pt>
    <dgm:pt modelId="{B26DB9F9-7E7F-4750-9D3C-0132150238F8}" type="sibTrans" cxnId="{FE1D9AEF-9FF0-4F58-8298-D4BACF1EA0D5}">
      <dgm:prSet/>
      <dgm:spPr/>
      <dgm:t>
        <a:bodyPr/>
        <a:lstStyle/>
        <a:p>
          <a:endParaRPr lang="en-US"/>
        </a:p>
      </dgm:t>
    </dgm:pt>
    <dgm:pt modelId="{9CB91059-529E-8E4D-BCA3-94A803F15328}" type="pres">
      <dgm:prSet presAssocID="{FF74F12E-7BDB-4BE8-8DBB-FDE3B284A616}" presName="diagram" presStyleCnt="0">
        <dgm:presLayoutVars>
          <dgm:dir/>
          <dgm:resizeHandles val="exact"/>
        </dgm:presLayoutVars>
      </dgm:prSet>
      <dgm:spPr/>
    </dgm:pt>
    <dgm:pt modelId="{6906925A-E217-DC47-8FB0-47734713BBB0}" type="pres">
      <dgm:prSet presAssocID="{C9273973-D015-499D-A994-1427EF8D0106}" presName="arrow" presStyleLbl="node1" presStyleIdx="0" presStyleCnt="6">
        <dgm:presLayoutVars>
          <dgm:bulletEnabled val="1"/>
        </dgm:presLayoutVars>
      </dgm:prSet>
      <dgm:spPr/>
    </dgm:pt>
    <dgm:pt modelId="{C18C15DB-AD26-D446-B1ED-F33C472CD73F}" type="pres">
      <dgm:prSet presAssocID="{296FF2E6-01B3-480D-A1CF-A40FBE5356E7}" presName="arrow" presStyleLbl="node1" presStyleIdx="1" presStyleCnt="6">
        <dgm:presLayoutVars>
          <dgm:bulletEnabled val="1"/>
        </dgm:presLayoutVars>
      </dgm:prSet>
      <dgm:spPr/>
    </dgm:pt>
    <dgm:pt modelId="{B2E25CE6-CE33-FB4D-A92E-4A401951DFE4}" type="pres">
      <dgm:prSet presAssocID="{EF826F8C-76EA-49F2-A5DF-0E198628AAD7}" presName="arrow" presStyleLbl="node1" presStyleIdx="2" presStyleCnt="6">
        <dgm:presLayoutVars>
          <dgm:bulletEnabled val="1"/>
        </dgm:presLayoutVars>
      </dgm:prSet>
      <dgm:spPr/>
    </dgm:pt>
    <dgm:pt modelId="{EB165453-EF33-FE40-A151-1512D1D6CD05}" type="pres">
      <dgm:prSet presAssocID="{32F179AC-252B-4AC2-AD9A-09693E6CB49C}" presName="arrow" presStyleLbl="node1" presStyleIdx="3" presStyleCnt="6">
        <dgm:presLayoutVars>
          <dgm:bulletEnabled val="1"/>
        </dgm:presLayoutVars>
      </dgm:prSet>
      <dgm:spPr/>
    </dgm:pt>
    <dgm:pt modelId="{BD5BB92B-7ED8-1D42-9A58-753151681D08}" type="pres">
      <dgm:prSet presAssocID="{7EF140DF-F10B-447E-816A-84C351CA8E09}" presName="arrow" presStyleLbl="node1" presStyleIdx="4" presStyleCnt="6">
        <dgm:presLayoutVars>
          <dgm:bulletEnabled val="1"/>
        </dgm:presLayoutVars>
      </dgm:prSet>
      <dgm:spPr/>
    </dgm:pt>
    <dgm:pt modelId="{9E48BC54-CBDA-E94C-A86F-88B05ED6A891}" type="pres">
      <dgm:prSet presAssocID="{1CA46630-A5FE-4A76-80CD-29DE35E5DBEB}" presName="arrow" presStyleLbl="node1" presStyleIdx="5" presStyleCnt="6">
        <dgm:presLayoutVars>
          <dgm:bulletEnabled val="1"/>
        </dgm:presLayoutVars>
      </dgm:prSet>
      <dgm:spPr/>
    </dgm:pt>
  </dgm:ptLst>
  <dgm:cxnLst>
    <dgm:cxn modelId="{99AE433D-4962-D249-997C-B96C7BDE9781}" type="presOf" srcId="{FF74F12E-7BDB-4BE8-8DBB-FDE3B284A616}" destId="{9CB91059-529E-8E4D-BCA3-94A803F15328}" srcOrd="0" destOrd="0" presId="urn:microsoft.com/office/officeart/2005/8/layout/arrow5"/>
    <dgm:cxn modelId="{576BE848-230C-4447-83ED-0E4EB92878F2}" type="presOf" srcId="{C9273973-D015-499D-A994-1427EF8D0106}" destId="{6906925A-E217-DC47-8FB0-47734713BBB0}" srcOrd="0" destOrd="0" presId="urn:microsoft.com/office/officeart/2005/8/layout/arrow5"/>
    <dgm:cxn modelId="{C4F3E36E-8052-994C-B3CB-FB9BA968900E}" type="presOf" srcId="{1CA46630-A5FE-4A76-80CD-29DE35E5DBEB}" destId="{9E48BC54-CBDA-E94C-A86F-88B05ED6A891}" srcOrd="0" destOrd="0" presId="urn:microsoft.com/office/officeart/2005/8/layout/arrow5"/>
    <dgm:cxn modelId="{8CA73A99-5338-4696-9608-58B4B5058B2B}" srcId="{FF74F12E-7BDB-4BE8-8DBB-FDE3B284A616}" destId="{296FF2E6-01B3-480D-A1CF-A40FBE5356E7}" srcOrd="1" destOrd="0" parTransId="{4A8191CF-299E-499E-B3B7-292D1BDED6B1}" sibTransId="{9129707D-6A22-4257-A01C-10867D794B71}"/>
    <dgm:cxn modelId="{742F449B-1D71-4D1A-8E47-4D3DD8015FF7}" srcId="{FF74F12E-7BDB-4BE8-8DBB-FDE3B284A616}" destId="{7EF140DF-F10B-447E-816A-84C351CA8E09}" srcOrd="4" destOrd="0" parTransId="{03E33F5F-543C-4A4A-A440-8209AB2C91CF}" sibTransId="{AC0F7FAD-8939-4F99-B233-47C7F7626828}"/>
    <dgm:cxn modelId="{CE23B0BB-1605-4826-A882-F66B7C45D15D}" srcId="{FF74F12E-7BDB-4BE8-8DBB-FDE3B284A616}" destId="{C9273973-D015-499D-A994-1427EF8D0106}" srcOrd="0" destOrd="0" parTransId="{29253CFE-93E3-4249-85A6-B61805E30753}" sibTransId="{85817DDA-A34A-4013-BEE3-C3576C69A353}"/>
    <dgm:cxn modelId="{6A3F30C3-439B-4365-BC92-90392BE2B8BA}" srcId="{FF74F12E-7BDB-4BE8-8DBB-FDE3B284A616}" destId="{32F179AC-252B-4AC2-AD9A-09693E6CB49C}" srcOrd="3" destOrd="0" parTransId="{ED9441D2-310F-4647-87DE-478590535C7F}" sibTransId="{97B954A8-545D-41CD-9FBA-8AAFE4DB0F68}"/>
    <dgm:cxn modelId="{292D1CCC-0EDD-436D-8C2C-D284A75F87FD}" srcId="{FF74F12E-7BDB-4BE8-8DBB-FDE3B284A616}" destId="{EF826F8C-76EA-49F2-A5DF-0E198628AAD7}" srcOrd="2" destOrd="0" parTransId="{4B9FB9EF-884D-4B85-B24F-11A4589B2A9B}" sibTransId="{791CDED0-98E6-4203-A60F-0B5145A232A8}"/>
    <dgm:cxn modelId="{DC12ECCF-5F81-5A44-A2EE-36E55558AF38}" type="presOf" srcId="{7EF140DF-F10B-447E-816A-84C351CA8E09}" destId="{BD5BB92B-7ED8-1D42-9A58-753151681D08}" srcOrd="0" destOrd="0" presId="urn:microsoft.com/office/officeart/2005/8/layout/arrow5"/>
    <dgm:cxn modelId="{AF711FD1-01FA-954A-A1F4-700D0E71E6C5}" type="presOf" srcId="{296FF2E6-01B3-480D-A1CF-A40FBE5356E7}" destId="{C18C15DB-AD26-D446-B1ED-F33C472CD73F}" srcOrd="0" destOrd="0" presId="urn:microsoft.com/office/officeart/2005/8/layout/arrow5"/>
    <dgm:cxn modelId="{056007D4-6CF9-B642-8514-371349FD8CDB}" type="presOf" srcId="{32F179AC-252B-4AC2-AD9A-09693E6CB49C}" destId="{EB165453-EF33-FE40-A151-1512D1D6CD05}" srcOrd="0" destOrd="0" presId="urn:microsoft.com/office/officeart/2005/8/layout/arrow5"/>
    <dgm:cxn modelId="{C12407DF-7FA3-4B40-BB5C-4F516CDC0770}" type="presOf" srcId="{EF826F8C-76EA-49F2-A5DF-0E198628AAD7}" destId="{B2E25CE6-CE33-FB4D-A92E-4A401951DFE4}" srcOrd="0" destOrd="0" presId="urn:microsoft.com/office/officeart/2005/8/layout/arrow5"/>
    <dgm:cxn modelId="{FE1D9AEF-9FF0-4F58-8298-D4BACF1EA0D5}" srcId="{FF74F12E-7BDB-4BE8-8DBB-FDE3B284A616}" destId="{1CA46630-A5FE-4A76-80CD-29DE35E5DBEB}" srcOrd="5" destOrd="0" parTransId="{BDF14756-4281-4F90-8C2D-655EC0619FA4}" sibTransId="{B26DB9F9-7E7F-4750-9D3C-0132150238F8}"/>
    <dgm:cxn modelId="{336097E6-FB5C-EB41-832F-862B96F0B463}" type="presParOf" srcId="{9CB91059-529E-8E4D-BCA3-94A803F15328}" destId="{6906925A-E217-DC47-8FB0-47734713BBB0}" srcOrd="0" destOrd="0" presId="urn:microsoft.com/office/officeart/2005/8/layout/arrow5"/>
    <dgm:cxn modelId="{AE29729D-53EB-E343-8234-2B5EDC3E8BAA}" type="presParOf" srcId="{9CB91059-529E-8E4D-BCA3-94A803F15328}" destId="{C18C15DB-AD26-D446-B1ED-F33C472CD73F}" srcOrd="1" destOrd="0" presId="urn:microsoft.com/office/officeart/2005/8/layout/arrow5"/>
    <dgm:cxn modelId="{EA5657B6-89EE-2940-8631-C7FF64F047BB}" type="presParOf" srcId="{9CB91059-529E-8E4D-BCA3-94A803F15328}" destId="{B2E25CE6-CE33-FB4D-A92E-4A401951DFE4}" srcOrd="2" destOrd="0" presId="urn:microsoft.com/office/officeart/2005/8/layout/arrow5"/>
    <dgm:cxn modelId="{9E778D25-AE79-524B-BFF4-D19404E40736}" type="presParOf" srcId="{9CB91059-529E-8E4D-BCA3-94A803F15328}" destId="{EB165453-EF33-FE40-A151-1512D1D6CD05}" srcOrd="3" destOrd="0" presId="urn:microsoft.com/office/officeart/2005/8/layout/arrow5"/>
    <dgm:cxn modelId="{55C7C2CC-4281-7C4F-8B1D-1D34C6714936}" type="presParOf" srcId="{9CB91059-529E-8E4D-BCA3-94A803F15328}" destId="{BD5BB92B-7ED8-1D42-9A58-753151681D08}" srcOrd="4" destOrd="0" presId="urn:microsoft.com/office/officeart/2005/8/layout/arrow5"/>
    <dgm:cxn modelId="{3C2A0604-AA32-9243-9985-4A292C45A16C}" type="presParOf" srcId="{9CB91059-529E-8E4D-BCA3-94A803F15328}" destId="{9E48BC54-CBDA-E94C-A86F-88B05ED6A891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585D8-04F3-46F6-8075-DCD2C52DA1D1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13D95-AC60-4C3F-91DE-B366793D2E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SANS GIAC Certified Forensic Analyst (GCFA)</a:t>
          </a:r>
        </a:p>
      </dgm:t>
    </dgm:pt>
    <dgm:pt modelId="{B9BBB470-D6C7-4C66-B7B0-8AD2E1EB0160}" type="parTrans" cxnId="{2CDCAF00-CFBB-4030-9E95-B5D1590A6AA4}">
      <dgm:prSet/>
      <dgm:spPr/>
      <dgm:t>
        <a:bodyPr/>
        <a:lstStyle/>
        <a:p>
          <a:endParaRPr lang="en-US"/>
        </a:p>
      </dgm:t>
    </dgm:pt>
    <dgm:pt modelId="{9E9560C4-F771-4C64-AB80-B7DF335D076B}" type="sibTrans" cxnId="{2CDCAF00-CFBB-4030-9E95-B5D1590A6AA4}">
      <dgm:prSet/>
      <dgm:spPr/>
      <dgm:t>
        <a:bodyPr/>
        <a:lstStyle/>
        <a:p>
          <a:endParaRPr lang="en-US"/>
        </a:p>
      </dgm:t>
    </dgm:pt>
    <dgm:pt modelId="{189BDB15-D133-4018-8301-6507AF48E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Certified Threat Hunting Professional (eCTHPv2)</a:t>
          </a:r>
        </a:p>
      </dgm:t>
    </dgm:pt>
    <dgm:pt modelId="{77061A26-37F4-44C2-A916-D3601991E757}" type="parTrans" cxnId="{FA1261D0-564E-4730-A223-3434A8FC6E3F}">
      <dgm:prSet/>
      <dgm:spPr/>
      <dgm:t>
        <a:bodyPr/>
        <a:lstStyle/>
        <a:p>
          <a:endParaRPr lang="en-US"/>
        </a:p>
      </dgm:t>
    </dgm:pt>
    <dgm:pt modelId="{042605B9-489A-4110-B2D6-67234E0A779E}" type="sibTrans" cxnId="{FA1261D0-564E-4730-A223-3434A8FC6E3F}">
      <dgm:prSet/>
      <dgm:spPr/>
      <dgm:t>
        <a:bodyPr/>
        <a:lstStyle/>
        <a:p>
          <a:endParaRPr lang="en-US"/>
        </a:p>
      </dgm:t>
    </dgm:pt>
    <dgm:pt modelId="{C8EE45B9-96E9-4D49-85F5-F5321A5B0E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MTH - Certified Threat Hunter</a:t>
          </a:r>
        </a:p>
      </dgm:t>
    </dgm:pt>
    <dgm:pt modelId="{7B9353E8-6CB5-420B-B8AF-D4F8D1697B16}" type="parTrans" cxnId="{EFFDF092-E0FA-4878-A47C-BC978F09E271}">
      <dgm:prSet/>
      <dgm:spPr/>
      <dgm:t>
        <a:bodyPr/>
        <a:lstStyle/>
        <a:p>
          <a:endParaRPr lang="en-US"/>
        </a:p>
      </dgm:t>
    </dgm:pt>
    <dgm:pt modelId="{B1EA9848-C82E-476D-8E77-74DE58DB04A3}" type="sibTrans" cxnId="{EFFDF092-E0FA-4878-A47C-BC978F09E271}">
      <dgm:prSet/>
      <dgm:spPr/>
      <dgm:t>
        <a:bodyPr/>
        <a:lstStyle/>
        <a:p>
          <a:endParaRPr lang="en-US"/>
        </a:p>
      </dgm:t>
    </dgm:pt>
    <dgm:pt modelId="{94315D66-4B50-4934-B1AB-1E0A84DA7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ATT&amp;CK Threat Hunting Detection Engineering Certification Path</a:t>
          </a:r>
        </a:p>
      </dgm:t>
    </dgm:pt>
    <dgm:pt modelId="{9D31E811-18E8-45A5-BE08-3C16E2C90D4F}" type="parTrans" cxnId="{29B0F765-2BA7-4929-AFFF-2CC7A78412EF}">
      <dgm:prSet/>
      <dgm:spPr/>
      <dgm:t>
        <a:bodyPr/>
        <a:lstStyle/>
        <a:p>
          <a:endParaRPr lang="en-US"/>
        </a:p>
      </dgm:t>
    </dgm:pt>
    <dgm:pt modelId="{D52F8812-7496-4A83-8141-79CCB7379159}" type="sibTrans" cxnId="{29B0F765-2BA7-4929-AFFF-2CC7A78412EF}">
      <dgm:prSet/>
      <dgm:spPr/>
      <dgm:t>
        <a:bodyPr/>
        <a:lstStyle/>
        <a:p>
          <a:endParaRPr lang="en-US"/>
        </a:p>
      </dgm:t>
    </dgm:pt>
    <dgm:pt modelId="{9108BC04-A92F-4CB1-B76C-23F5E272A8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Practical Threat Hunting Training</a:t>
          </a:r>
        </a:p>
      </dgm:t>
    </dgm:pt>
    <dgm:pt modelId="{B49BE75D-6DC5-4386-A286-F20A56331FEB}" type="parTrans" cxnId="{EE7F61C4-D776-402F-90AC-306E5D650610}">
      <dgm:prSet/>
      <dgm:spPr/>
      <dgm:t>
        <a:bodyPr/>
        <a:lstStyle/>
        <a:p>
          <a:endParaRPr lang="en-US"/>
        </a:p>
      </dgm:t>
    </dgm:pt>
    <dgm:pt modelId="{A5C6BF2C-3E16-428E-AE7E-E198F69E8982}" type="sibTrans" cxnId="{EE7F61C4-D776-402F-90AC-306E5D650610}">
      <dgm:prSet/>
      <dgm:spPr/>
      <dgm:t>
        <a:bodyPr/>
        <a:lstStyle/>
        <a:p>
          <a:endParaRPr lang="en-US"/>
        </a:p>
      </dgm:t>
    </dgm:pt>
    <dgm:pt modelId="{1A46FF14-A5CC-D745-AAC9-47DFAC317858}" type="pres">
      <dgm:prSet presAssocID="{3DC585D8-04F3-46F6-8075-DCD2C52DA1D1}" presName="diagram" presStyleCnt="0">
        <dgm:presLayoutVars>
          <dgm:dir/>
          <dgm:resizeHandles val="exact"/>
        </dgm:presLayoutVars>
      </dgm:prSet>
      <dgm:spPr/>
    </dgm:pt>
    <dgm:pt modelId="{4C561E37-8E73-9845-B62E-46EF99AA7D23}" type="pres">
      <dgm:prSet presAssocID="{2AB13D95-AC60-4C3F-91DE-B366793D2EB0}" presName="node" presStyleLbl="node1" presStyleIdx="0" presStyleCnt="5">
        <dgm:presLayoutVars>
          <dgm:bulletEnabled val="1"/>
        </dgm:presLayoutVars>
      </dgm:prSet>
      <dgm:spPr/>
    </dgm:pt>
    <dgm:pt modelId="{433186D6-36C1-1345-9368-35DE9250C3D5}" type="pres">
      <dgm:prSet presAssocID="{9E9560C4-F771-4C64-AB80-B7DF335D076B}" presName="sibTrans" presStyleCnt="0"/>
      <dgm:spPr/>
    </dgm:pt>
    <dgm:pt modelId="{1ED680F2-7300-2B4F-94F3-5EB5C2A6DA68}" type="pres">
      <dgm:prSet presAssocID="{189BDB15-D133-4018-8301-6507AF48E32E}" presName="node" presStyleLbl="node1" presStyleIdx="1" presStyleCnt="5">
        <dgm:presLayoutVars>
          <dgm:bulletEnabled val="1"/>
        </dgm:presLayoutVars>
      </dgm:prSet>
      <dgm:spPr/>
    </dgm:pt>
    <dgm:pt modelId="{8F2FB3EB-8343-DD4C-89DA-179BD5A69C62}" type="pres">
      <dgm:prSet presAssocID="{042605B9-489A-4110-B2D6-67234E0A779E}" presName="sibTrans" presStyleCnt="0"/>
      <dgm:spPr/>
    </dgm:pt>
    <dgm:pt modelId="{CD0E90EB-1334-6647-9909-2D6094182B42}" type="pres">
      <dgm:prSet presAssocID="{C8EE45B9-96E9-4D49-85F5-F5321A5B0E0A}" presName="node" presStyleLbl="node1" presStyleIdx="2" presStyleCnt="5">
        <dgm:presLayoutVars>
          <dgm:bulletEnabled val="1"/>
        </dgm:presLayoutVars>
      </dgm:prSet>
      <dgm:spPr/>
    </dgm:pt>
    <dgm:pt modelId="{4811098E-D244-7C4C-B147-BD7D611A1626}" type="pres">
      <dgm:prSet presAssocID="{B1EA9848-C82E-476D-8E77-74DE58DB04A3}" presName="sibTrans" presStyleCnt="0"/>
      <dgm:spPr/>
    </dgm:pt>
    <dgm:pt modelId="{BA65A23C-93BD-7440-B7EF-742DDBFAD3F0}" type="pres">
      <dgm:prSet presAssocID="{94315D66-4B50-4934-B1AB-1E0A84DA7816}" presName="node" presStyleLbl="node1" presStyleIdx="3" presStyleCnt="5">
        <dgm:presLayoutVars>
          <dgm:bulletEnabled val="1"/>
        </dgm:presLayoutVars>
      </dgm:prSet>
      <dgm:spPr/>
    </dgm:pt>
    <dgm:pt modelId="{A8FD080D-C94F-4B49-9118-47989053F123}" type="pres">
      <dgm:prSet presAssocID="{D52F8812-7496-4A83-8141-79CCB7379159}" presName="sibTrans" presStyleCnt="0"/>
      <dgm:spPr/>
    </dgm:pt>
    <dgm:pt modelId="{33BB223C-0FD6-3F4A-B57A-6D231BA9C08E}" type="pres">
      <dgm:prSet presAssocID="{9108BC04-A92F-4CB1-B76C-23F5E272A87C}" presName="node" presStyleLbl="node1" presStyleIdx="4" presStyleCnt="5">
        <dgm:presLayoutVars>
          <dgm:bulletEnabled val="1"/>
        </dgm:presLayoutVars>
      </dgm:prSet>
      <dgm:spPr/>
    </dgm:pt>
  </dgm:ptLst>
  <dgm:cxnLst>
    <dgm:cxn modelId="{2CDCAF00-CFBB-4030-9E95-B5D1590A6AA4}" srcId="{3DC585D8-04F3-46F6-8075-DCD2C52DA1D1}" destId="{2AB13D95-AC60-4C3F-91DE-B366793D2EB0}" srcOrd="0" destOrd="0" parTransId="{B9BBB470-D6C7-4C66-B7B0-8AD2E1EB0160}" sibTransId="{9E9560C4-F771-4C64-AB80-B7DF335D076B}"/>
    <dgm:cxn modelId="{A362D612-892E-AC47-AEBD-BBB53087B9E3}" type="presOf" srcId="{C8EE45B9-96E9-4D49-85F5-F5321A5B0E0A}" destId="{CD0E90EB-1334-6647-9909-2D6094182B42}" srcOrd="0" destOrd="0" presId="urn:microsoft.com/office/officeart/2005/8/layout/default"/>
    <dgm:cxn modelId="{29B0F765-2BA7-4929-AFFF-2CC7A78412EF}" srcId="{3DC585D8-04F3-46F6-8075-DCD2C52DA1D1}" destId="{94315D66-4B50-4934-B1AB-1E0A84DA7816}" srcOrd="3" destOrd="0" parTransId="{9D31E811-18E8-45A5-BE08-3C16E2C90D4F}" sibTransId="{D52F8812-7496-4A83-8141-79CCB7379159}"/>
    <dgm:cxn modelId="{5D7D5E69-1475-9948-A988-BAA5F3D6D8CE}" type="presOf" srcId="{3DC585D8-04F3-46F6-8075-DCD2C52DA1D1}" destId="{1A46FF14-A5CC-D745-AAC9-47DFAC317858}" srcOrd="0" destOrd="0" presId="urn:microsoft.com/office/officeart/2005/8/layout/default"/>
    <dgm:cxn modelId="{98CC176B-22C5-A844-A6A0-6D10F968A8F4}" type="presOf" srcId="{2AB13D95-AC60-4C3F-91DE-B366793D2EB0}" destId="{4C561E37-8E73-9845-B62E-46EF99AA7D23}" srcOrd="0" destOrd="0" presId="urn:microsoft.com/office/officeart/2005/8/layout/default"/>
    <dgm:cxn modelId="{EFFDF092-E0FA-4878-A47C-BC978F09E271}" srcId="{3DC585D8-04F3-46F6-8075-DCD2C52DA1D1}" destId="{C8EE45B9-96E9-4D49-85F5-F5321A5B0E0A}" srcOrd="2" destOrd="0" parTransId="{7B9353E8-6CB5-420B-B8AF-D4F8D1697B16}" sibTransId="{B1EA9848-C82E-476D-8E77-74DE58DB04A3}"/>
    <dgm:cxn modelId="{EE4D0094-4025-8845-AC11-17FD96B146E9}" type="presOf" srcId="{9108BC04-A92F-4CB1-B76C-23F5E272A87C}" destId="{33BB223C-0FD6-3F4A-B57A-6D231BA9C08E}" srcOrd="0" destOrd="0" presId="urn:microsoft.com/office/officeart/2005/8/layout/default"/>
    <dgm:cxn modelId="{2647B0B8-8D8B-4848-9658-72A2B654256C}" type="presOf" srcId="{189BDB15-D133-4018-8301-6507AF48E32E}" destId="{1ED680F2-7300-2B4F-94F3-5EB5C2A6DA68}" srcOrd="0" destOrd="0" presId="urn:microsoft.com/office/officeart/2005/8/layout/default"/>
    <dgm:cxn modelId="{EE7F61C4-D776-402F-90AC-306E5D650610}" srcId="{3DC585D8-04F3-46F6-8075-DCD2C52DA1D1}" destId="{9108BC04-A92F-4CB1-B76C-23F5E272A87C}" srcOrd="4" destOrd="0" parTransId="{B49BE75D-6DC5-4386-A286-F20A56331FEB}" sibTransId="{A5C6BF2C-3E16-428E-AE7E-E198F69E8982}"/>
    <dgm:cxn modelId="{FA1261D0-564E-4730-A223-3434A8FC6E3F}" srcId="{3DC585D8-04F3-46F6-8075-DCD2C52DA1D1}" destId="{189BDB15-D133-4018-8301-6507AF48E32E}" srcOrd="1" destOrd="0" parTransId="{77061A26-37F4-44C2-A916-D3601991E757}" sibTransId="{042605B9-489A-4110-B2D6-67234E0A779E}"/>
    <dgm:cxn modelId="{6D33C9EF-D4C4-0540-AB95-A2C1C0F6B801}" type="presOf" srcId="{94315D66-4B50-4934-B1AB-1E0A84DA7816}" destId="{BA65A23C-93BD-7440-B7EF-742DDBFAD3F0}" srcOrd="0" destOrd="0" presId="urn:microsoft.com/office/officeart/2005/8/layout/default"/>
    <dgm:cxn modelId="{8E88873F-F0AA-B542-9CF2-9FDA332B2A1D}" type="presParOf" srcId="{1A46FF14-A5CC-D745-AAC9-47DFAC317858}" destId="{4C561E37-8E73-9845-B62E-46EF99AA7D23}" srcOrd="0" destOrd="0" presId="urn:microsoft.com/office/officeart/2005/8/layout/default"/>
    <dgm:cxn modelId="{5AE943A0-8FFE-4047-91E8-D068A427163E}" type="presParOf" srcId="{1A46FF14-A5CC-D745-AAC9-47DFAC317858}" destId="{433186D6-36C1-1345-9368-35DE9250C3D5}" srcOrd="1" destOrd="0" presId="urn:microsoft.com/office/officeart/2005/8/layout/default"/>
    <dgm:cxn modelId="{0825F68F-1F70-7947-9B2E-8CD8AA61579D}" type="presParOf" srcId="{1A46FF14-A5CC-D745-AAC9-47DFAC317858}" destId="{1ED680F2-7300-2B4F-94F3-5EB5C2A6DA68}" srcOrd="2" destOrd="0" presId="urn:microsoft.com/office/officeart/2005/8/layout/default"/>
    <dgm:cxn modelId="{1104C226-F808-B146-88A2-763CBAA8A109}" type="presParOf" srcId="{1A46FF14-A5CC-D745-AAC9-47DFAC317858}" destId="{8F2FB3EB-8343-DD4C-89DA-179BD5A69C62}" srcOrd="3" destOrd="0" presId="urn:microsoft.com/office/officeart/2005/8/layout/default"/>
    <dgm:cxn modelId="{CF0AC337-374D-5D4A-8D2D-0AD0ED54D50A}" type="presParOf" srcId="{1A46FF14-A5CC-D745-AAC9-47DFAC317858}" destId="{CD0E90EB-1334-6647-9909-2D6094182B42}" srcOrd="4" destOrd="0" presId="urn:microsoft.com/office/officeart/2005/8/layout/default"/>
    <dgm:cxn modelId="{4CFCAAE6-7C71-EA43-B5D9-4F9ECE89CCDB}" type="presParOf" srcId="{1A46FF14-A5CC-D745-AAC9-47DFAC317858}" destId="{4811098E-D244-7C4C-B147-BD7D611A1626}" srcOrd="5" destOrd="0" presId="urn:microsoft.com/office/officeart/2005/8/layout/default"/>
    <dgm:cxn modelId="{75D6F2D2-AC98-4B4D-975F-DF1B2C738A45}" type="presParOf" srcId="{1A46FF14-A5CC-D745-AAC9-47DFAC317858}" destId="{BA65A23C-93BD-7440-B7EF-742DDBFAD3F0}" srcOrd="6" destOrd="0" presId="urn:microsoft.com/office/officeart/2005/8/layout/default"/>
    <dgm:cxn modelId="{E8FC8D23-C9B8-244E-B77F-9F5718446E9C}" type="presParOf" srcId="{1A46FF14-A5CC-D745-AAC9-47DFAC317858}" destId="{A8FD080D-C94F-4B49-9118-47989053F123}" srcOrd="7" destOrd="0" presId="urn:microsoft.com/office/officeart/2005/8/layout/default"/>
    <dgm:cxn modelId="{F67F33D3-E04B-FC4B-AE67-62AFF29D5779}" type="presParOf" srcId="{1A46FF14-A5CC-D745-AAC9-47DFAC317858}" destId="{33BB223C-0FD6-3F4A-B57A-6D231BA9C08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6925A-E217-DC47-8FB0-47734713BBB0}">
      <dsp:nvSpPr>
        <dsp:cNvPr id="0" name=""/>
        <dsp:cNvSpPr/>
      </dsp:nvSpPr>
      <dsp:spPr>
        <a:xfrm>
          <a:off x="6234004" y="521"/>
          <a:ext cx="1721756" cy="172175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threat hunting</a:t>
          </a:r>
        </a:p>
      </dsp:txBody>
      <dsp:txXfrm>
        <a:off x="6664443" y="521"/>
        <a:ext cx="860878" cy="1420449"/>
      </dsp:txXfrm>
    </dsp:sp>
    <dsp:sp modelId="{C18C15DB-AD26-D446-B1ED-F33C472CD73F}">
      <dsp:nvSpPr>
        <dsp:cNvPr id="0" name=""/>
        <dsp:cNvSpPr/>
      </dsp:nvSpPr>
      <dsp:spPr>
        <a:xfrm rot="3600000">
          <a:off x="7806875" y="908619"/>
          <a:ext cx="1721756" cy="172175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Show me your data</a:t>
          </a:r>
        </a:p>
      </dsp:txBody>
      <dsp:txXfrm rot="-5400000">
        <a:off x="8087999" y="1263731"/>
        <a:ext cx="1420449" cy="860878"/>
      </dsp:txXfrm>
    </dsp:sp>
    <dsp:sp modelId="{B2E25CE6-CE33-FB4D-A92E-4A401951DFE4}">
      <dsp:nvSpPr>
        <dsp:cNvPr id="0" name=""/>
        <dsp:cNvSpPr/>
      </dsp:nvSpPr>
      <dsp:spPr>
        <a:xfrm rot="7200000">
          <a:off x="7806875" y="2724813"/>
          <a:ext cx="1721756" cy="172175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Methodologies we can apply </a:t>
          </a:r>
        </a:p>
      </dsp:txBody>
      <dsp:txXfrm rot="-5400000">
        <a:off x="8087999" y="3230578"/>
        <a:ext cx="1420449" cy="860878"/>
      </dsp:txXfrm>
    </dsp:sp>
    <dsp:sp modelId="{EB165453-EF33-FE40-A151-1512D1D6CD05}">
      <dsp:nvSpPr>
        <dsp:cNvPr id="0" name=""/>
        <dsp:cNvSpPr/>
      </dsp:nvSpPr>
      <dsp:spPr>
        <a:xfrm rot="10800000">
          <a:off x="6234004" y="3632911"/>
          <a:ext cx="1721756" cy="172175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context can be derived from IOCs</a:t>
          </a:r>
        </a:p>
      </dsp:txBody>
      <dsp:txXfrm rot="10800000">
        <a:off x="6664443" y="3934218"/>
        <a:ext cx="860878" cy="1420449"/>
      </dsp:txXfrm>
    </dsp:sp>
    <dsp:sp modelId="{BD5BB92B-7ED8-1D42-9A58-753151681D08}">
      <dsp:nvSpPr>
        <dsp:cNvPr id="0" name=""/>
        <dsp:cNvSpPr/>
      </dsp:nvSpPr>
      <dsp:spPr>
        <a:xfrm rot="14400000">
          <a:off x="4661133" y="2724813"/>
          <a:ext cx="1721756" cy="172175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Techniques used in Threat Hunting</a:t>
          </a:r>
        </a:p>
      </dsp:txBody>
      <dsp:txXfrm rot="5400000">
        <a:off x="4681317" y="3230578"/>
        <a:ext cx="1420449" cy="860878"/>
      </dsp:txXfrm>
    </dsp:sp>
    <dsp:sp modelId="{9E48BC54-CBDA-E94C-A86F-88B05ED6A891}">
      <dsp:nvSpPr>
        <dsp:cNvPr id="0" name=""/>
        <dsp:cNvSpPr/>
      </dsp:nvSpPr>
      <dsp:spPr>
        <a:xfrm rot="18000000">
          <a:off x="4661133" y="908619"/>
          <a:ext cx="1721756" cy="172175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Case studies and labs</a:t>
          </a:r>
        </a:p>
      </dsp:txBody>
      <dsp:txXfrm rot="5400000">
        <a:off x="4681317" y="1263731"/>
        <a:ext cx="1420449" cy="860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61E37-8E73-9845-B62E-46EF99AA7D2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SANS GIAC Certified Forensic Analyst (GCFA)</a:t>
          </a:r>
        </a:p>
      </dsp:txBody>
      <dsp:txXfrm>
        <a:off x="0" y="39687"/>
        <a:ext cx="3286125" cy="1971675"/>
      </dsp:txXfrm>
    </dsp:sp>
    <dsp:sp modelId="{1ED680F2-7300-2B4F-94F3-5EB5C2A6DA6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Certified Threat Hunting Professional (eCTHPv2)</a:t>
          </a:r>
        </a:p>
      </dsp:txBody>
      <dsp:txXfrm>
        <a:off x="3614737" y="39687"/>
        <a:ext cx="3286125" cy="1971675"/>
      </dsp:txXfrm>
    </dsp:sp>
    <dsp:sp modelId="{CD0E90EB-1334-6647-9909-2D6094182B42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MTH - Certified Threat Hunter</a:t>
          </a:r>
        </a:p>
      </dsp:txBody>
      <dsp:txXfrm>
        <a:off x="7229475" y="39687"/>
        <a:ext cx="3286125" cy="1971675"/>
      </dsp:txXfrm>
    </dsp:sp>
    <dsp:sp modelId="{BA65A23C-93BD-7440-B7EF-742DDBFAD3F0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ATT&amp;CK Threat Hunting Detection Engineering Certification Path</a:t>
          </a:r>
        </a:p>
      </dsp:txBody>
      <dsp:txXfrm>
        <a:off x="1807368" y="2339975"/>
        <a:ext cx="3286125" cy="1971675"/>
      </dsp:txXfrm>
    </dsp:sp>
    <dsp:sp modelId="{33BB223C-0FD6-3F4A-B57A-6D231BA9C08E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Practical Threat Hunting Training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0DB9-A1F2-4054-C100-A2B75D3CC7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2431" y="2319633"/>
            <a:ext cx="7444595" cy="1655762"/>
          </a:xfr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Station Name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DF376-549B-DCC9-A075-9993D8DC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22430" y="4105275"/>
            <a:ext cx="744459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Freeway Gothic" panose="00000400000000000000" pitchFamily="2" charset="0"/>
              </a:rPr>
              <a:t>Project Obsidian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accent4"/>
                </a:solidFill>
                <a:latin typeface="Freeway Gothic" panose="00000400000000000000" pitchFamily="2" charset="0"/>
              </a:rPr>
              <a:t>Thank you!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D9702-BC77-BAED-5F24-89DF2C97C076}"/>
              </a:ext>
            </a:extLst>
          </p:cNvPr>
          <p:cNvSpPr txBox="1"/>
          <p:nvPr userDrawn="1"/>
        </p:nvSpPr>
        <p:spPr>
          <a:xfrm>
            <a:off x="2682872" y="4067097"/>
            <a:ext cx="7444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you enjoy the session?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we miss something?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Was anything unclear or confusing?</a:t>
            </a:r>
          </a:p>
          <a:p>
            <a:pPr algn="ctr"/>
            <a:endParaRPr lang="en-US" sz="2400" dirty="0">
              <a:solidFill>
                <a:schemeClr val="accent3"/>
              </a:solidFill>
              <a:latin typeface="Benguiat" panose="020B7200000000000000" pitchFamily="34" charset="0"/>
            </a:endParaRP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Please Provide Feedback</a:t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feedback-obsidian@blueteamvillage.org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4D5DE-B0DC-F491-A4D0-72678750014C}"/>
              </a:ext>
            </a:extLst>
          </p:cNvPr>
          <p:cNvSpPr txBox="1"/>
          <p:nvPr userDrawn="1"/>
        </p:nvSpPr>
        <p:spPr>
          <a:xfrm>
            <a:off x="2682872" y="2142323"/>
            <a:ext cx="7444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Join The Conversation</a:t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https://discord.gg/blueteamvillage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E5EEE-ED7F-FC9B-5C95-BDE9D02DEBAE}"/>
              </a:ext>
            </a:extLst>
          </p:cNvPr>
          <p:cNvSpPr txBox="1"/>
          <p:nvPr userDrawn="1"/>
        </p:nvSpPr>
        <p:spPr>
          <a:xfrm>
            <a:off x="2682872" y="3283373"/>
            <a:ext cx="7444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45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CC9A-D9F8-C7A2-E2E2-E7E5BE1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4C73-084C-A01C-2B6B-A9548999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6D17-F880-23B0-D9E5-1BEF2D37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6687-7AC6-E4A1-56DD-5EFD04D8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EAFE5-F29E-2927-A67D-EECC7CDC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5BFE-7B34-9F31-D39E-CF42A99F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</p:spTree>
    <p:extLst>
      <p:ext uri="{BB962C8B-B14F-4D97-AF65-F5344CB8AC3E}">
        <p14:creationId xmlns:p14="http://schemas.microsoft.com/office/powerpoint/2010/main" val="33743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CDB9-D782-C3C9-D529-2A3069CA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2A84-993D-1E01-2E56-F7F4678F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CB82D-B736-2BEA-CFDB-5FC2A44C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94675-F3B8-AF94-E884-0A096094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0AA1-00FC-A0F7-7287-2D5A3501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B5FE-79D6-4CAB-07E2-FF43C2E0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6CB9-C487-23F9-EB32-2E1F31238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6777B-5DC1-5E0D-DA1F-6F7E7A519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C9F72-5536-A079-1D4F-652E478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CB4EB-6641-6FCB-AA2B-BA9289B3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B2D8-2497-F2C4-9838-526A4174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C7BE-1E0B-6797-63E1-A209DF78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6D185-E44D-A32B-2BD2-0FD4D5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44B6-84B3-F887-4D13-6153481A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701E-0A21-AA66-E8EB-6EDAE2D5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AAFA-F398-8ECB-98DF-2651B44D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B651-E6C2-9F1A-252B-34B565ED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4781-403B-10D7-9C10-E447E38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87E8C-DEBC-B851-41BB-82C259C66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9AC55-F10E-4A66-D6C2-A9C3844B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C88B-BB83-F415-109C-E2FB3FA5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creativecommons.org/licenses/by-nc-sa/4.0/?ref=chooser-v1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CC8D6-F725-D0E3-A273-7383B6BD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7D3A-3697-D2FF-220C-2AB15099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F23F-7FC5-0840-1551-00E1039B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Blue Team Village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21793-D552-3ACE-A513-05B04EAABC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1187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A6A-D034-8ABC-8FF6-D7F45FB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Freeway Gothic" panose="00000400000000000000" pitchFamily="2" charset="0"/>
              </a:rPr>
              <a:t>Threat Hunting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B766A-2A19-BDC0-89A0-CFD8BD2DD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reeway Gothic" panose="00000400000000000000" pitchFamily="2" charset="0"/>
              </a:rPr>
              <a:t>CTH 101 Track</a:t>
            </a:r>
          </a:p>
          <a:p>
            <a:r>
              <a:rPr lang="en-US" dirty="0">
                <a:latin typeface="Freeway Gothic" panose="00000400000000000000" pitchFamily="2" charset="0"/>
              </a:rPr>
              <a:t>Module 7: CTH Conclusion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16914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245-B912-DA74-7EDB-CFCFC78F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Everything Everywhere ALL at Once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DC404-EF95-9360-60D6-860E74776BF2}"/>
              </a:ext>
            </a:extLst>
          </p:cNvPr>
          <p:cNvSpPr txBox="1">
            <a:spLocks/>
          </p:cNvSpPr>
          <p:nvPr/>
        </p:nvSpPr>
        <p:spPr>
          <a:xfrm>
            <a:off x="530087" y="6494807"/>
            <a:ext cx="11269248" cy="248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D49B80-B4F3-D9ED-536E-07FB89970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854149"/>
              </p:ext>
            </p:extLst>
          </p:nvPr>
        </p:nvGraphicFramePr>
        <p:xfrm>
          <a:off x="-1096618" y="1388302"/>
          <a:ext cx="14189765" cy="5355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4D27AA-00D8-C645-977D-13D504E68061}"/>
              </a:ext>
            </a:extLst>
          </p:cNvPr>
          <p:cNvSpPr txBox="1"/>
          <p:nvPr/>
        </p:nvSpPr>
        <p:spPr>
          <a:xfrm>
            <a:off x="5200225" y="3656807"/>
            <a:ext cx="15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Threat Hunting</a:t>
            </a:r>
          </a:p>
        </p:txBody>
      </p:sp>
    </p:spTree>
    <p:extLst>
      <p:ext uri="{BB962C8B-B14F-4D97-AF65-F5344CB8AC3E}">
        <p14:creationId xmlns:p14="http://schemas.microsoft.com/office/powerpoint/2010/main" val="6010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0B89-8FFC-E4F0-9ECA-1FCF21AF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EDD70-1680-C782-CBFE-51CA4CAD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Hunting sits and fits with several career paths</a:t>
            </a:r>
          </a:p>
          <a:p>
            <a:pPr lvl="1"/>
            <a:r>
              <a:rPr lang="en-US" dirty="0"/>
              <a:t>Incident Response</a:t>
            </a:r>
          </a:p>
          <a:p>
            <a:pPr lvl="1"/>
            <a:r>
              <a:rPr lang="en-US" dirty="0"/>
              <a:t>Intrusion analysis</a:t>
            </a:r>
          </a:p>
          <a:p>
            <a:pPr lvl="1"/>
            <a:r>
              <a:rPr lang="en-US" dirty="0"/>
              <a:t>Forensics</a:t>
            </a:r>
          </a:p>
          <a:p>
            <a:pPr lvl="1"/>
            <a:r>
              <a:rPr lang="en-US" dirty="0"/>
              <a:t>Cyber Threat Intelligence</a:t>
            </a:r>
          </a:p>
          <a:p>
            <a:r>
              <a:rPr lang="en-US" dirty="0"/>
              <a:t>Checkout tools and read their code</a:t>
            </a:r>
          </a:p>
          <a:p>
            <a:r>
              <a:rPr lang="en-US" dirty="0"/>
              <a:t>Cyber </a:t>
            </a:r>
            <a:r>
              <a:rPr lang="en-US" dirty="0" err="1"/>
              <a:t>Wardog’s</a:t>
            </a:r>
            <a:r>
              <a:rPr lang="en-US" dirty="0"/>
              <a:t> - The Threat Hunter Playbook</a:t>
            </a:r>
          </a:p>
          <a:p>
            <a:r>
              <a:rPr lang="en-US" dirty="0"/>
              <a:t>Blog posts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2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CTH Certifications</a:t>
            </a:r>
          </a:p>
        </p:txBody>
      </p:sp>
      <p:graphicFrame>
        <p:nvGraphicFramePr>
          <p:cNvPr id="26" name="TextBox 1">
            <a:extLst>
              <a:ext uri="{FF2B5EF4-FFF2-40B4-BE49-F238E27FC236}">
                <a16:creationId xmlns:a16="http://schemas.microsoft.com/office/drawing/2014/main" id="{D908AF01-AC67-253C-95BD-C18D541EC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9454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63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5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CON 31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DEFCON 31">
      <a:majorFont>
        <a:latin typeface="Freewa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V - Project Obsidian - Template - Dark Mode - DC31" id="{398DFA3A-410E-4CFB-9743-56DCD0D504A1}" vid="{B4A70147-E78B-4E6D-8ED0-4B3FF3BDDA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BTV - Project Obsidian - Template - Dark Mode - DC31</Template>
  <TotalTime>471</TotalTime>
  <Words>118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Courier New</vt:lpstr>
      <vt:lpstr>Arial</vt:lpstr>
      <vt:lpstr>Benguiat</vt:lpstr>
      <vt:lpstr>Calibri</vt:lpstr>
      <vt:lpstr>Freeway Gothic</vt:lpstr>
      <vt:lpstr>Wingdings</vt:lpstr>
      <vt:lpstr>Office Theme</vt:lpstr>
      <vt:lpstr>Threat Hunting Station</vt:lpstr>
      <vt:lpstr>Everything Everywhere ALL at Once</vt:lpstr>
      <vt:lpstr>Further Learning</vt:lpstr>
      <vt:lpstr>CTH Certifications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Station</dc:title>
  <dc:creator>David Roman</dc:creator>
  <cp:lastModifiedBy>Sai Molige [EMAIL DISABLED]</cp:lastModifiedBy>
  <cp:revision>14</cp:revision>
  <dcterms:created xsi:type="dcterms:W3CDTF">2023-03-28T23:27:31Z</dcterms:created>
  <dcterms:modified xsi:type="dcterms:W3CDTF">2023-06-20T20:57:39Z</dcterms:modified>
</cp:coreProperties>
</file>