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2" r:id="rId6"/>
    <p:sldId id="263" r:id="rId7"/>
    <p:sldId id="264" r:id="rId8"/>
    <p:sldId id="265" r:id="rId9"/>
    <p:sldId id="257" r:id="rId10"/>
  </p:sldIdLst>
  <p:sldSz cx="12192000" cy="6858000"/>
  <p:notesSz cx="6858000" cy="9144000"/>
  <p:embeddedFontLst>
    <p:embeddedFont>
      <p:font typeface="Benguiat" panose="020F07020304040A0204" pitchFamily="3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Freeway Gothic" panose="020F07020304040A0204" pitchFamily="34" charset="0"/>
      <p:regular r:id="rId11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D59EC6-A457-495A-BA30-6194B1F9C4E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2D6E539-C84E-41F2-95FC-1A8F77D29638}">
      <dgm:prSet/>
      <dgm:spPr/>
      <dgm:t>
        <a:bodyPr/>
        <a:lstStyle/>
        <a:p>
          <a:pPr>
            <a:defRPr cap="all"/>
          </a:pPr>
          <a:r>
            <a:rPr lang="en-US"/>
            <a:t>CTH Case Studies</a:t>
          </a:r>
        </a:p>
      </dgm:t>
    </dgm:pt>
    <dgm:pt modelId="{3AABA94B-5665-4B6F-A9BC-CBAA0D4ED6C1}" type="parTrans" cxnId="{BC968E3A-6A6C-476C-97F4-274585D4F78B}">
      <dgm:prSet/>
      <dgm:spPr/>
      <dgm:t>
        <a:bodyPr/>
        <a:lstStyle/>
        <a:p>
          <a:endParaRPr lang="en-US"/>
        </a:p>
      </dgm:t>
    </dgm:pt>
    <dgm:pt modelId="{F5C28754-9CAF-496D-9152-42A44FF4DA2F}" type="sibTrans" cxnId="{BC968E3A-6A6C-476C-97F4-274585D4F78B}">
      <dgm:prSet/>
      <dgm:spPr/>
      <dgm:t>
        <a:bodyPr/>
        <a:lstStyle/>
        <a:p>
          <a:endParaRPr lang="en-US"/>
        </a:p>
      </dgm:t>
    </dgm:pt>
    <dgm:pt modelId="{9F581246-548F-4A99-A5B0-C27A2E7B86BB}">
      <dgm:prSet/>
      <dgm:spPr/>
      <dgm:t>
        <a:bodyPr/>
        <a:lstStyle/>
        <a:p>
          <a:pPr>
            <a:defRPr cap="all"/>
          </a:pPr>
          <a:r>
            <a:rPr lang="en-US"/>
            <a:t>What we learn from them? </a:t>
          </a:r>
        </a:p>
      </dgm:t>
    </dgm:pt>
    <dgm:pt modelId="{3CDDCE38-5FB0-46B5-A3BE-650884ECDA69}" type="parTrans" cxnId="{D9A2A975-4B8D-4982-8CE5-F0802E4BDCCC}">
      <dgm:prSet/>
      <dgm:spPr/>
      <dgm:t>
        <a:bodyPr/>
        <a:lstStyle/>
        <a:p>
          <a:endParaRPr lang="en-US"/>
        </a:p>
      </dgm:t>
    </dgm:pt>
    <dgm:pt modelId="{80E90D54-326E-47D1-A602-ADDACDFBD10C}" type="sibTrans" cxnId="{D9A2A975-4B8D-4982-8CE5-F0802E4BDCCC}">
      <dgm:prSet/>
      <dgm:spPr/>
      <dgm:t>
        <a:bodyPr/>
        <a:lstStyle/>
        <a:p>
          <a:endParaRPr lang="en-US"/>
        </a:p>
      </dgm:t>
    </dgm:pt>
    <dgm:pt modelId="{FFDE6A1C-E0C3-4C32-A921-0EB3535081DA}">
      <dgm:prSet/>
      <dgm:spPr/>
      <dgm:t>
        <a:bodyPr/>
        <a:lstStyle/>
        <a:p>
          <a:pPr>
            <a:defRPr cap="all"/>
          </a:pPr>
          <a:r>
            <a:rPr lang="en-US"/>
            <a:t>Let’s Do Something – Lab Introduction</a:t>
          </a:r>
        </a:p>
      </dgm:t>
    </dgm:pt>
    <dgm:pt modelId="{E68B87FC-9C9B-42E1-A4FB-67F0FA7FCCA7}" type="parTrans" cxnId="{C1DF5627-904D-4C1C-931D-D5DF91522F5A}">
      <dgm:prSet/>
      <dgm:spPr/>
      <dgm:t>
        <a:bodyPr/>
        <a:lstStyle/>
        <a:p>
          <a:endParaRPr lang="en-US"/>
        </a:p>
      </dgm:t>
    </dgm:pt>
    <dgm:pt modelId="{176715AA-F83C-4703-935B-9AFA2F71C1A4}" type="sibTrans" cxnId="{C1DF5627-904D-4C1C-931D-D5DF91522F5A}">
      <dgm:prSet/>
      <dgm:spPr/>
      <dgm:t>
        <a:bodyPr/>
        <a:lstStyle/>
        <a:p>
          <a:endParaRPr lang="en-US"/>
        </a:p>
      </dgm:t>
    </dgm:pt>
    <dgm:pt modelId="{6E443C48-C3A6-4E97-B6E5-542CD05B8614}">
      <dgm:prSet/>
      <dgm:spPr/>
      <dgm:t>
        <a:bodyPr/>
        <a:lstStyle/>
        <a:p>
          <a:pPr>
            <a:defRPr cap="all"/>
          </a:pPr>
          <a:r>
            <a:rPr lang="en-US"/>
            <a:t>How to get started </a:t>
          </a:r>
        </a:p>
      </dgm:t>
    </dgm:pt>
    <dgm:pt modelId="{E6850D11-DC69-4581-A997-EB7B777978A8}" type="parTrans" cxnId="{135744C7-3512-4841-BB56-CAA6B8D40BB8}">
      <dgm:prSet/>
      <dgm:spPr/>
      <dgm:t>
        <a:bodyPr/>
        <a:lstStyle/>
        <a:p>
          <a:endParaRPr lang="en-US"/>
        </a:p>
      </dgm:t>
    </dgm:pt>
    <dgm:pt modelId="{599DBAEA-619B-424B-8B3B-A9BC6E84E0E9}" type="sibTrans" cxnId="{135744C7-3512-4841-BB56-CAA6B8D40BB8}">
      <dgm:prSet/>
      <dgm:spPr/>
      <dgm:t>
        <a:bodyPr/>
        <a:lstStyle/>
        <a:p>
          <a:endParaRPr lang="en-US"/>
        </a:p>
      </dgm:t>
    </dgm:pt>
    <dgm:pt modelId="{77FADC37-F15C-4335-A051-6C9E95DFC943}">
      <dgm:prSet/>
      <dgm:spPr/>
      <dgm:t>
        <a:bodyPr/>
        <a:lstStyle/>
        <a:p>
          <a:pPr>
            <a:defRPr cap="all"/>
          </a:pPr>
          <a:r>
            <a:rPr lang="en-US"/>
            <a:t>Build yourself</a:t>
          </a:r>
        </a:p>
      </dgm:t>
    </dgm:pt>
    <dgm:pt modelId="{3F44F98A-55E2-47DF-B1F4-A4CB2C5A9BCA}" type="parTrans" cxnId="{5BE3DC62-1B03-4DEF-8BDC-6237D3BD6EB9}">
      <dgm:prSet/>
      <dgm:spPr/>
      <dgm:t>
        <a:bodyPr/>
        <a:lstStyle/>
        <a:p>
          <a:endParaRPr lang="en-US"/>
        </a:p>
      </dgm:t>
    </dgm:pt>
    <dgm:pt modelId="{1A63F6BC-D3C7-42C2-AE91-90BD6F76D170}" type="sibTrans" cxnId="{5BE3DC62-1B03-4DEF-8BDC-6237D3BD6EB9}">
      <dgm:prSet/>
      <dgm:spPr/>
      <dgm:t>
        <a:bodyPr/>
        <a:lstStyle/>
        <a:p>
          <a:endParaRPr lang="en-US"/>
        </a:p>
      </dgm:t>
    </dgm:pt>
    <dgm:pt modelId="{866381B4-170D-41A0-9209-B63C801C9016}" type="pres">
      <dgm:prSet presAssocID="{2DD59EC6-A457-495A-BA30-6194B1F9C4E7}" presName="root" presStyleCnt="0">
        <dgm:presLayoutVars>
          <dgm:dir/>
          <dgm:resizeHandles val="exact"/>
        </dgm:presLayoutVars>
      </dgm:prSet>
      <dgm:spPr/>
    </dgm:pt>
    <dgm:pt modelId="{9086917C-BAE8-442E-8F1C-D230138F025E}" type="pres">
      <dgm:prSet presAssocID="{52D6E539-C84E-41F2-95FC-1A8F77D29638}" presName="compNode" presStyleCnt="0"/>
      <dgm:spPr/>
    </dgm:pt>
    <dgm:pt modelId="{7188F57D-8768-4426-8F73-D6EB4A8133D0}" type="pres">
      <dgm:prSet presAssocID="{52D6E539-C84E-41F2-95FC-1A8F77D29638}" presName="iconBgRect" presStyleLbl="bgShp" presStyleIdx="0" presStyleCnt="5"/>
      <dgm:spPr/>
    </dgm:pt>
    <dgm:pt modelId="{1E8A3424-FA81-448F-9ADE-E2C654ADC660}" type="pres">
      <dgm:prSet presAssocID="{52D6E539-C84E-41F2-95FC-1A8F77D2963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45BE1CB-723F-43AF-8B87-769F4E233DA8}" type="pres">
      <dgm:prSet presAssocID="{52D6E539-C84E-41F2-95FC-1A8F77D29638}" presName="spaceRect" presStyleCnt="0"/>
      <dgm:spPr/>
    </dgm:pt>
    <dgm:pt modelId="{91E001AC-FAC3-43B1-AA88-00E4759CE87F}" type="pres">
      <dgm:prSet presAssocID="{52D6E539-C84E-41F2-95FC-1A8F77D29638}" presName="textRect" presStyleLbl="revTx" presStyleIdx="0" presStyleCnt="5">
        <dgm:presLayoutVars>
          <dgm:chMax val="1"/>
          <dgm:chPref val="1"/>
        </dgm:presLayoutVars>
      </dgm:prSet>
      <dgm:spPr/>
    </dgm:pt>
    <dgm:pt modelId="{580A5197-B948-4879-8965-0CA080B27833}" type="pres">
      <dgm:prSet presAssocID="{F5C28754-9CAF-496D-9152-42A44FF4DA2F}" presName="sibTrans" presStyleCnt="0"/>
      <dgm:spPr/>
    </dgm:pt>
    <dgm:pt modelId="{B21DE437-7649-4C77-BB50-2A69EE424828}" type="pres">
      <dgm:prSet presAssocID="{9F581246-548F-4A99-A5B0-C27A2E7B86BB}" presName="compNode" presStyleCnt="0"/>
      <dgm:spPr/>
    </dgm:pt>
    <dgm:pt modelId="{47BA37CA-0B26-4139-B421-9B5FC341454D}" type="pres">
      <dgm:prSet presAssocID="{9F581246-548F-4A99-A5B0-C27A2E7B86BB}" presName="iconBgRect" presStyleLbl="bgShp" presStyleIdx="1" presStyleCnt="5"/>
      <dgm:spPr/>
    </dgm:pt>
    <dgm:pt modelId="{2E204583-63AC-41D8-A415-2C1F27A912D5}" type="pres">
      <dgm:prSet presAssocID="{9F581246-548F-4A99-A5B0-C27A2E7B86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1935547-4719-4FA8-9023-606CA2B7D76A}" type="pres">
      <dgm:prSet presAssocID="{9F581246-548F-4A99-A5B0-C27A2E7B86BB}" presName="spaceRect" presStyleCnt="0"/>
      <dgm:spPr/>
    </dgm:pt>
    <dgm:pt modelId="{E14DF9CA-BB80-4B32-9D56-F7AF874847E8}" type="pres">
      <dgm:prSet presAssocID="{9F581246-548F-4A99-A5B0-C27A2E7B86BB}" presName="textRect" presStyleLbl="revTx" presStyleIdx="1" presStyleCnt="5">
        <dgm:presLayoutVars>
          <dgm:chMax val="1"/>
          <dgm:chPref val="1"/>
        </dgm:presLayoutVars>
      </dgm:prSet>
      <dgm:spPr/>
    </dgm:pt>
    <dgm:pt modelId="{89F61EF2-C508-464A-8BA3-29E894F85608}" type="pres">
      <dgm:prSet presAssocID="{80E90D54-326E-47D1-A602-ADDACDFBD10C}" presName="sibTrans" presStyleCnt="0"/>
      <dgm:spPr/>
    </dgm:pt>
    <dgm:pt modelId="{C6F5C201-1073-429C-AC39-F1E174FB357D}" type="pres">
      <dgm:prSet presAssocID="{FFDE6A1C-E0C3-4C32-A921-0EB3535081DA}" presName="compNode" presStyleCnt="0"/>
      <dgm:spPr/>
    </dgm:pt>
    <dgm:pt modelId="{A60808DF-502B-46A3-BFD3-567977669C8C}" type="pres">
      <dgm:prSet presAssocID="{FFDE6A1C-E0C3-4C32-A921-0EB3535081DA}" presName="iconBgRect" presStyleLbl="bgShp" presStyleIdx="2" presStyleCnt="5"/>
      <dgm:spPr/>
    </dgm:pt>
    <dgm:pt modelId="{33070D0B-43EB-4280-BF4B-D466FD6BA2E3}" type="pres">
      <dgm:prSet presAssocID="{FFDE6A1C-E0C3-4C32-A921-0EB3535081D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46D24DA4-802E-41CA-8C6D-65C691C57808}" type="pres">
      <dgm:prSet presAssocID="{FFDE6A1C-E0C3-4C32-A921-0EB3535081DA}" presName="spaceRect" presStyleCnt="0"/>
      <dgm:spPr/>
    </dgm:pt>
    <dgm:pt modelId="{E3F1EDDE-24F1-4693-831F-B987934EA97D}" type="pres">
      <dgm:prSet presAssocID="{FFDE6A1C-E0C3-4C32-A921-0EB3535081DA}" presName="textRect" presStyleLbl="revTx" presStyleIdx="2" presStyleCnt="5">
        <dgm:presLayoutVars>
          <dgm:chMax val="1"/>
          <dgm:chPref val="1"/>
        </dgm:presLayoutVars>
      </dgm:prSet>
      <dgm:spPr/>
    </dgm:pt>
    <dgm:pt modelId="{08D7DC8F-3786-417C-A16C-D2946436E378}" type="pres">
      <dgm:prSet presAssocID="{176715AA-F83C-4703-935B-9AFA2F71C1A4}" presName="sibTrans" presStyleCnt="0"/>
      <dgm:spPr/>
    </dgm:pt>
    <dgm:pt modelId="{255E54C4-7AD8-4E01-948A-AFEED6810CE6}" type="pres">
      <dgm:prSet presAssocID="{6E443C48-C3A6-4E97-B6E5-542CD05B8614}" presName="compNode" presStyleCnt="0"/>
      <dgm:spPr/>
    </dgm:pt>
    <dgm:pt modelId="{2D59CBBF-7A14-4858-93FF-DB8A40CAA133}" type="pres">
      <dgm:prSet presAssocID="{6E443C48-C3A6-4E97-B6E5-542CD05B8614}" presName="iconBgRect" presStyleLbl="bgShp" presStyleIdx="3" presStyleCnt="5"/>
      <dgm:spPr/>
    </dgm:pt>
    <dgm:pt modelId="{2E85B6CD-AABE-4F66-BBB1-0E01C998A4BB}" type="pres">
      <dgm:prSet presAssocID="{6E443C48-C3A6-4E97-B6E5-542CD05B861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78D51F3C-E5C6-42BD-8F3A-B5C82D95801B}" type="pres">
      <dgm:prSet presAssocID="{6E443C48-C3A6-4E97-B6E5-542CD05B8614}" presName="spaceRect" presStyleCnt="0"/>
      <dgm:spPr/>
    </dgm:pt>
    <dgm:pt modelId="{ACAC3729-8832-4261-8410-C67E4B8D60B9}" type="pres">
      <dgm:prSet presAssocID="{6E443C48-C3A6-4E97-B6E5-542CD05B8614}" presName="textRect" presStyleLbl="revTx" presStyleIdx="3" presStyleCnt="5">
        <dgm:presLayoutVars>
          <dgm:chMax val="1"/>
          <dgm:chPref val="1"/>
        </dgm:presLayoutVars>
      </dgm:prSet>
      <dgm:spPr/>
    </dgm:pt>
    <dgm:pt modelId="{45FAFD65-95B7-47DC-8DFE-C3D60A4369AE}" type="pres">
      <dgm:prSet presAssocID="{599DBAEA-619B-424B-8B3B-A9BC6E84E0E9}" presName="sibTrans" presStyleCnt="0"/>
      <dgm:spPr/>
    </dgm:pt>
    <dgm:pt modelId="{26574DEE-BE3A-41D6-8862-05E3C668F139}" type="pres">
      <dgm:prSet presAssocID="{77FADC37-F15C-4335-A051-6C9E95DFC943}" presName="compNode" presStyleCnt="0"/>
      <dgm:spPr/>
    </dgm:pt>
    <dgm:pt modelId="{7540CEC3-B65A-4E80-99F8-C0B4A8E4C48C}" type="pres">
      <dgm:prSet presAssocID="{77FADC37-F15C-4335-A051-6C9E95DFC943}" presName="iconBgRect" presStyleLbl="bgShp" presStyleIdx="4" presStyleCnt="5"/>
      <dgm:spPr/>
    </dgm:pt>
    <dgm:pt modelId="{D1B461D6-AB05-43B8-9295-1309AFACACC6}" type="pres">
      <dgm:prSet presAssocID="{77FADC37-F15C-4335-A051-6C9E95DFC94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E9E7131-85E6-4A80-8EF4-3244D07D1BDF}" type="pres">
      <dgm:prSet presAssocID="{77FADC37-F15C-4335-A051-6C9E95DFC943}" presName="spaceRect" presStyleCnt="0"/>
      <dgm:spPr/>
    </dgm:pt>
    <dgm:pt modelId="{CFAD2ED8-871B-4041-8BFE-F7E9B3D5934A}" type="pres">
      <dgm:prSet presAssocID="{77FADC37-F15C-4335-A051-6C9E95DFC94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4391722-77E4-4FD7-BBCE-D1D65485724D}" type="presOf" srcId="{2DD59EC6-A457-495A-BA30-6194B1F9C4E7}" destId="{866381B4-170D-41A0-9209-B63C801C9016}" srcOrd="0" destOrd="0" presId="urn:microsoft.com/office/officeart/2018/5/layout/IconCircleLabelList"/>
    <dgm:cxn modelId="{C1DF5627-904D-4C1C-931D-D5DF91522F5A}" srcId="{2DD59EC6-A457-495A-BA30-6194B1F9C4E7}" destId="{FFDE6A1C-E0C3-4C32-A921-0EB3535081DA}" srcOrd="2" destOrd="0" parTransId="{E68B87FC-9C9B-42E1-A4FB-67F0FA7FCCA7}" sibTransId="{176715AA-F83C-4703-935B-9AFA2F71C1A4}"/>
    <dgm:cxn modelId="{BC968E3A-6A6C-476C-97F4-274585D4F78B}" srcId="{2DD59EC6-A457-495A-BA30-6194B1F9C4E7}" destId="{52D6E539-C84E-41F2-95FC-1A8F77D29638}" srcOrd="0" destOrd="0" parTransId="{3AABA94B-5665-4B6F-A9BC-CBAA0D4ED6C1}" sibTransId="{F5C28754-9CAF-496D-9152-42A44FF4DA2F}"/>
    <dgm:cxn modelId="{5BE3DC62-1B03-4DEF-8BDC-6237D3BD6EB9}" srcId="{2DD59EC6-A457-495A-BA30-6194B1F9C4E7}" destId="{77FADC37-F15C-4335-A051-6C9E95DFC943}" srcOrd="4" destOrd="0" parTransId="{3F44F98A-55E2-47DF-B1F4-A4CB2C5A9BCA}" sibTransId="{1A63F6BC-D3C7-42C2-AE91-90BD6F76D170}"/>
    <dgm:cxn modelId="{D9A2A975-4B8D-4982-8CE5-F0802E4BDCCC}" srcId="{2DD59EC6-A457-495A-BA30-6194B1F9C4E7}" destId="{9F581246-548F-4A99-A5B0-C27A2E7B86BB}" srcOrd="1" destOrd="0" parTransId="{3CDDCE38-5FB0-46B5-A3BE-650884ECDA69}" sibTransId="{80E90D54-326E-47D1-A602-ADDACDFBD10C}"/>
    <dgm:cxn modelId="{A948B596-E793-4134-8B7A-5044BE24D05D}" type="presOf" srcId="{52D6E539-C84E-41F2-95FC-1A8F77D29638}" destId="{91E001AC-FAC3-43B1-AA88-00E4759CE87F}" srcOrd="0" destOrd="0" presId="urn:microsoft.com/office/officeart/2018/5/layout/IconCircleLabelList"/>
    <dgm:cxn modelId="{135744C7-3512-4841-BB56-CAA6B8D40BB8}" srcId="{2DD59EC6-A457-495A-BA30-6194B1F9C4E7}" destId="{6E443C48-C3A6-4E97-B6E5-542CD05B8614}" srcOrd="3" destOrd="0" parTransId="{E6850D11-DC69-4581-A997-EB7B777978A8}" sibTransId="{599DBAEA-619B-424B-8B3B-A9BC6E84E0E9}"/>
    <dgm:cxn modelId="{DB9DF2CC-306B-482D-BDA2-77D641CE919E}" type="presOf" srcId="{77FADC37-F15C-4335-A051-6C9E95DFC943}" destId="{CFAD2ED8-871B-4041-8BFE-F7E9B3D5934A}" srcOrd="0" destOrd="0" presId="urn:microsoft.com/office/officeart/2018/5/layout/IconCircleLabelList"/>
    <dgm:cxn modelId="{C5AED7D6-E917-48EE-B931-17400844F75A}" type="presOf" srcId="{FFDE6A1C-E0C3-4C32-A921-0EB3535081DA}" destId="{E3F1EDDE-24F1-4693-831F-B987934EA97D}" srcOrd="0" destOrd="0" presId="urn:microsoft.com/office/officeart/2018/5/layout/IconCircleLabelList"/>
    <dgm:cxn modelId="{5936F0E7-8083-48C4-9379-3CCA7BE17555}" type="presOf" srcId="{9F581246-548F-4A99-A5B0-C27A2E7B86BB}" destId="{E14DF9CA-BB80-4B32-9D56-F7AF874847E8}" srcOrd="0" destOrd="0" presId="urn:microsoft.com/office/officeart/2018/5/layout/IconCircleLabelList"/>
    <dgm:cxn modelId="{157F1EF9-C0D6-4F5B-B00C-37B0988F9AB8}" type="presOf" srcId="{6E443C48-C3A6-4E97-B6E5-542CD05B8614}" destId="{ACAC3729-8832-4261-8410-C67E4B8D60B9}" srcOrd="0" destOrd="0" presId="urn:microsoft.com/office/officeart/2018/5/layout/IconCircleLabelList"/>
    <dgm:cxn modelId="{AEAAA5F4-4D41-41D0-A146-7F473A08E113}" type="presParOf" srcId="{866381B4-170D-41A0-9209-B63C801C9016}" destId="{9086917C-BAE8-442E-8F1C-D230138F025E}" srcOrd="0" destOrd="0" presId="urn:microsoft.com/office/officeart/2018/5/layout/IconCircleLabelList"/>
    <dgm:cxn modelId="{AE812BC1-470C-41FA-A565-336A2FA0EF1E}" type="presParOf" srcId="{9086917C-BAE8-442E-8F1C-D230138F025E}" destId="{7188F57D-8768-4426-8F73-D6EB4A8133D0}" srcOrd="0" destOrd="0" presId="urn:microsoft.com/office/officeart/2018/5/layout/IconCircleLabelList"/>
    <dgm:cxn modelId="{5DC0AF80-45B2-46A0-842B-8C60CB86374F}" type="presParOf" srcId="{9086917C-BAE8-442E-8F1C-D230138F025E}" destId="{1E8A3424-FA81-448F-9ADE-E2C654ADC660}" srcOrd="1" destOrd="0" presId="urn:microsoft.com/office/officeart/2018/5/layout/IconCircleLabelList"/>
    <dgm:cxn modelId="{0603B3B7-66B5-4415-8CCE-91E864208A66}" type="presParOf" srcId="{9086917C-BAE8-442E-8F1C-D230138F025E}" destId="{D45BE1CB-723F-43AF-8B87-769F4E233DA8}" srcOrd="2" destOrd="0" presId="urn:microsoft.com/office/officeart/2018/5/layout/IconCircleLabelList"/>
    <dgm:cxn modelId="{E02B7DD7-1786-45C6-9A7F-DB03A9ED4322}" type="presParOf" srcId="{9086917C-BAE8-442E-8F1C-D230138F025E}" destId="{91E001AC-FAC3-43B1-AA88-00E4759CE87F}" srcOrd="3" destOrd="0" presId="urn:microsoft.com/office/officeart/2018/5/layout/IconCircleLabelList"/>
    <dgm:cxn modelId="{798E2BA0-1E77-46F4-AFE6-9E23E7A968F8}" type="presParOf" srcId="{866381B4-170D-41A0-9209-B63C801C9016}" destId="{580A5197-B948-4879-8965-0CA080B27833}" srcOrd="1" destOrd="0" presId="urn:microsoft.com/office/officeart/2018/5/layout/IconCircleLabelList"/>
    <dgm:cxn modelId="{0296E363-2D60-4AE2-8BC2-575B3FBC76BC}" type="presParOf" srcId="{866381B4-170D-41A0-9209-B63C801C9016}" destId="{B21DE437-7649-4C77-BB50-2A69EE424828}" srcOrd="2" destOrd="0" presId="urn:microsoft.com/office/officeart/2018/5/layout/IconCircleLabelList"/>
    <dgm:cxn modelId="{B53E2747-8FAC-4740-B14B-EEDB3024F91E}" type="presParOf" srcId="{B21DE437-7649-4C77-BB50-2A69EE424828}" destId="{47BA37CA-0B26-4139-B421-9B5FC341454D}" srcOrd="0" destOrd="0" presId="urn:microsoft.com/office/officeart/2018/5/layout/IconCircleLabelList"/>
    <dgm:cxn modelId="{A97EB434-9955-4F75-80A3-73C74D6DC18D}" type="presParOf" srcId="{B21DE437-7649-4C77-BB50-2A69EE424828}" destId="{2E204583-63AC-41D8-A415-2C1F27A912D5}" srcOrd="1" destOrd="0" presId="urn:microsoft.com/office/officeart/2018/5/layout/IconCircleLabelList"/>
    <dgm:cxn modelId="{7EB29A6F-7A41-4ED0-8297-C227D3909442}" type="presParOf" srcId="{B21DE437-7649-4C77-BB50-2A69EE424828}" destId="{A1935547-4719-4FA8-9023-606CA2B7D76A}" srcOrd="2" destOrd="0" presId="urn:microsoft.com/office/officeart/2018/5/layout/IconCircleLabelList"/>
    <dgm:cxn modelId="{BDE0743C-B8C8-408C-8C57-717D87073331}" type="presParOf" srcId="{B21DE437-7649-4C77-BB50-2A69EE424828}" destId="{E14DF9CA-BB80-4B32-9D56-F7AF874847E8}" srcOrd="3" destOrd="0" presId="urn:microsoft.com/office/officeart/2018/5/layout/IconCircleLabelList"/>
    <dgm:cxn modelId="{8B31E89C-73B7-4BEF-9744-F63810DF8FC5}" type="presParOf" srcId="{866381B4-170D-41A0-9209-B63C801C9016}" destId="{89F61EF2-C508-464A-8BA3-29E894F85608}" srcOrd="3" destOrd="0" presId="urn:microsoft.com/office/officeart/2018/5/layout/IconCircleLabelList"/>
    <dgm:cxn modelId="{F3B0FC23-A401-4C10-98CB-16D228519B9F}" type="presParOf" srcId="{866381B4-170D-41A0-9209-B63C801C9016}" destId="{C6F5C201-1073-429C-AC39-F1E174FB357D}" srcOrd="4" destOrd="0" presId="urn:microsoft.com/office/officeart/2018/5/layout/IconCircleLabelList"/>
    <dgm:cxn modelId="{CB11C1E3-5677-4FA6-B0B5-9C0E10F231C7}" type="presParOf" srcId="{C6F5C201-1073-429C-AC39-F1E174FB357D}" destId="{A60808DF-502B-46A3-BFD3-567977669C8C}" srcOrd="0" destOrd="0" presId="urn:microsoft.com/office/officeart/2018/5/layout/IconCircleLabelList"/>
    <dgm:cxn modelId="{9F2593EB-518E-494E-A872-E50236A76803}" type="presParOf" srcId="{C6F5C201-1073-429C-AC39-F1E174FB357D}" destId="{33070D0B-43EB-4280-BF4B-D466FD6BA2E3}" srcOrd="1" destOrd="0" presId="urn:microsoft.com/office/officeart/2018/5/layout/IconCircleLabelList"/>
    <dgm:cxn modelId="{AC9A176C-E878-4FE7-9308-A353191FD232}" type="presParOf" srcId="{C6F5C201-1073-429C-AC39-F1E174FB357D}" destId="{46D24DA4-802E-41CA-8C6D-65C691C57808}" srcOrd="2" destOrd="0" presId="urn:microsoft.com/office/officeart/2018/5/layout/IconCircleLabelList"/>
    <dgm:cxn modelId="{A960E509-EC16-4EB3-97F2-2CCC7E9D314B}" type="presParOf" srcId="{C6F5C201-1073-429C-AC39-F1E174FB357D}" destId="{E3F1EDDE-24F1-4693-831F-B987934EA97D}" srcOrd="3" destOrd="0" presId="urn:microsoft.com/office/officeart/2018/5/layout/IconCircleLabelList"/>
    <dgm:cxn modelId="{4F01698B-9B83-4BB4-AC35-32BD996FA515}" type="presParOf" srcId="{866381B4-170D-41A0-9209-B63C801C9016}" destId="{08D7DC8F-3786-417C-A16C-D2946436E378}" srcOrd="5" destOrd="0" presId="urn:microsoft.com/office/officeart/2018/5/layout/IconCircleLabelList"/>
    <dgm:cxn modelId="{A2B15302-4C62-43E1-B689-9FBB78EA0116}" type="presParOf" srcId="{866381B4-170D-41A0-9209-B63C801C9016}" destId="{255E54C4-7AD8-4E01-948A-AFEED6810CE6}" srcOrd="6" destOrd="0" presId="urn:microsoft.com/office/officeart/2018/5/layout/IconCircleLabelList"/>
    <dgm:cxn modelId="{FE62BA14-9067-4F8D-861E-326DB8CE2A27}" type="presParOf" srcId="{255E54C4-7AD8-4E01-948A-AFEED6810CE6}" destId="{2D59CBBF-7A14-4858-93FF-DB8A40CAA133}" srcOrd="0" destOrd="0" presId="urn:microsoft.com/office/officeart/2018/5/layout/IconCircleLabelList"/>
    <dgm:cxn modelId="{E5D781E2-61C7-4B8F-8111-A0EC0C471C35}" type="presParOf" srcId="{255E54C4-7AD8-4E01-948A-AFEED6810CE6}" destId="{2E85B6CD-AABE-4F66-BBB1-0E01C998A4BB}" srcOrd="1" destOrd="0" presId="urn:microsoft.com/office/officeart/2018/5/layout/IconCircleLabelList"/>
    <dgm:cxn modelId="{935F98C2-41B9-450B-B300-E35AA1F3C488}" type="presParOf" srcId="{255E54C4-7AD8-4E01-948A-AFEED6810CE6}" destId="{78D51F3C-E5C6-42BD-8F3A-B5C82D95801B}" srcOrd="2" destOrd="0" presId="urn:microsoft.com/office/officeart/2018/5/layout/IconCircleLabelList"/>
    <dgm:cxn modelId="{87CCB20D-59F2-44B9-9EF5-8235CBE5A5E8}" type="presParOf" srcId="{255E54C4-7AD8-4E01-948A-AFEED6810CE6}" destId="{ACAC3729-8832-4261-8410-C67E4B8D60B9}" srcOrd="3" destOrd="0" presId="urn:microsoft.com/office/officeart/2018/5/layout/IconCircleLabelList"/>
    <dgm:cxn modelId="{BEDA58FD-BDF3-4AAD-AF9E-C2F90CDA0D33}" type="presParOf" srcId="{866381B4-170D-41A0-9209-B63C801C9016}" destId="{45FAFD65-95B7-47DC-8DFE-C3D60A4369AE}" srcOrd="7" destOrd="0" presId="urn:microsoft.com/office/officeart/2018/5/layout/IconCircleLabelList"/>
    <dgm:cxn modelId="{261ECC8B-944F-4CB4-A6A6-CB27D0E4D8B7}" type="presParOf" srcId="{866381B4-170D-41A0-9209-B63C801C9016}" destId="{26574DEE-BE3A-41D6-8862-05E3C668F139}" srcOrd="8" destOrd="0" presId="urn:microsoft.com/office/officeart/2018/5/layout/IconCircleLabelList"/>
    <dgm:cxn modelId="{FE920192-903D-4169-B715-A766F184FAAB}" type="presParOf" srcId="{26574DEE-BE3A-41D6-8862-05E3C668F139}" destId="{7540CEC3-B65A-4E80-99F8-C0B4A8E4C48C}" srcOrd="0" destOrd="0" presId="urn:microsoft.com/office/officeart/2018/5/layout/IconCircleLabelList"/>
    <dgm:cxn modelId="{6CE67442-E3AE-43E7-A0B5-EAA68CEB8041}" type="presParOf" srcId="{26574DEE-BE3A-41D6-8862-05E3C668F139}" destId="{D1B461D6-AB05-43B8-9295-1309AFACACC6}" srcOrd="1" destOrd="0" presId="urn:microsoft.com/office/officeart/2018/5/layout/IconCircleLabelList"/>
    <dgm:cxn modelId="{7549F413-CE59-4EC6-A639-D1D41AE678F6}" type="presParOf" srcId="{26574DEE-BE3A-41D6-8862-05E3C668F139}" destId="{1E9E7131-85E6-4A80-8EF4-3244D07D1BDF}" srcOrd="2" destOrd="0" presId="urn:microsoft.com/office/officeart/2018/5/layout/IconCircleLabelList"/>
    <dgm:cxn modelId="{AC3C1520-1D68-45C4-82B8-62D7DF5584DB}" type="presParOf" srcId="{26574DEE-BE3A-41D6-8862-05E3C668F139}" destId="{CFAD2ED8-871B-4041-8BFE-F7E9B3D5934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CBC6C3-1599-475C-AAA3-46D847B093FB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B379A0-3DC9-401E-8539-58527DC9E4F1}">
      <dgm:prSet/>
      <dgm:spPr/>
      <dgm:t>
        <a:bodyPr/>
        <a:lstStyle/>
        <a:p>
          <a:pPr>
            <a:defRPr cap="all"/>
          </a:pPr>
          <a:r>
            <a:rPr lang="en-US"/>
            <a:t>Testing hypothesis</a:t>
          </a:r>
        </a:p>
      </dgm:t>
    </dgm:pt>
    <dgm:pt modelId="{2D80B402-EA17-4F2B-930F-719F1D9E21CB}" type="parTrans" cxnId="{98C388D0-B449-44FE-9245-318E1203EE19}">
      <dgm:prSet/>
      <dgm:spPr/>
      <dgm:t>
        <a:bodyPr/>
        <a:lstStyle/>
        <a:p>
          <a:endParaRPr lang="en-US"/>
        </a:p>
      </dgm:t>
    </dgm:pt>
    <dgm:pt modelId="{2068C3FC-E201-4905-B98B-9F1CDAC7CCB4}" type="sibTrans" cxnId="{98C388D0-B449-44FE-9245-318E1203EE19}">
      <dgm:prSet/>
      <dgm:spPr/>
      <dgm:t>
        <a:bodyPr/>
        <a:lstStyle/>
        <a:p>
          <a:endParaRPr lang="en-US"/>
        </a:p>
      </dgm:t>
    </dgm:pt>
    <dgm:pt modelId="{DFF66E2F-5F1F-4AEE-8D5B-0FE9D79C4598}">
      <dgm:prSet/>
      <dgm:spPr/>
      <dgm:t>
        <a:bodyPr/>
        <a:lstStyle/>
        <a:p>
          <a:pPr>
            <a:defRPr cap="all"/>
          </a:pPr>
          <a:r>
            <a:rPr lang="en-US"/>
            <a:t>Learn/improve technical abilities</a:t>
          </a:r>
        </a:p>
      </dgm:t>
    </dgm:pt>
    <dgm:pt modelId="{AFAAED4B-3115-43FB-B3AE-519D21FD6DFF}" type="parTrans" cxnId="{C5A86B66-9E45-454D-B15D-41E25490E672}">
      <dgm:prSet/>
      <dgm:spPr/>
      <dgm:t>
        <a:bodyPr/>
        <a:lstStyle/>
        <a:p>
          <a:endParaRPr lang="en-US"/>
        </a:p>
      </dgm:t>
    </dgm:pt>
    <dgm:pt modelId="{72BE1F51-158A-4FC5-BC59-80F66A3A5BF7}" type="sibTrans" cxnId="{C5A86B66-9E45-454D-B15D-41E25490E672}">
      <dgm:prSet/>
      <dgm:spPr/>
      <dgm:t>
        <a:bodyPr/>
        <a:lstStyle/>
        <a:p>
          <a:endParaRPr lang="en-US"/>
        </a:p>
      </dgm:t>
    </dgm:pt>
    <dgm:pt modelId="{C8234D74-0B93-48BD-9617-44D43A039F08}">
      <dgm:prSet/>
      <dgm:spPr/>
      <dgm:t>
        <a:bodyPr/>
        <a:lstStyle/>
        <a:p>
          <a:pPr>
            <a:defRPr cap="all"/>
          </a:pPr>
          <a:r>
            <a:rPr lang="en-US"/>
            <a:t>Experimentation </a:t>
          </a:r>
        </a:p>
      </dgm:t>
    </dgm:pt>
    <dgm:pt modelId="{03CC6EC6-6BE5-459B-9F22-6A57FBDEEDAB}" type="parTrans" cxnId="{A2852B20-4CAC-437A-97CF-174453358195}">
      <dgm:prSet/>
      <dgm:spPr/>
      <dgm:t>
        <a:bodyPr/>
        <a:lstStyle/>
        <a:p>
          <a:endParaRPr lang="en-US"/>
        </a:p>
      </dgm:t>
    </dgm:pt>
    <dgm:pt modelId="{DB5242F6-45D8-4AF8-9F20-A1A7E3F357F3}" type="sibTrans" cxnId="{A2852B20-4CAC-437A-97CF-174453358195}">
      <dgm:prSet/>
      <dgm:spPr/>
      <dgm:t>
        <a:bodyPr/>
        <a:lstStyle/>
        <a:p>
          <a:endParaRPr lang="en-US"/>
        </a:p>
      </dgm:t>
    </dgm:pt>
    <dgm:pt modelId="{BE00307A-CC98-443D-A5D1-5A4806F24689}">
      <dgm:prSet/>
      <dgm:spPr/>
      <dgm:t>
        <a:bodyPr/>
        <a:lstStyle/>
        <a:p>
          <a:pPr>
            <a:defRPr cap="all"/>
          </a:pPr>
          <a:r>
            <a:rPr lang="en-US"/>
            <a:t>Certifications</a:t>
          </a:r>
        </a:p>
      </dgm:t>
    </dgm:pt>
    <dgm:pt modelId="{989BC780-5B8C-483E-B9F5-FACC775DCAF0}" type="parTrans" cxnId="{2CDB956B-73E7-4528-8A33-470A7B33CB2E}">
      <dgm:prSet/>
      <dgm:spPr/>
      <dgm:t>
        <a:bodyPr/>
        <a:lstStyle/>
        <a:p>
          <a:endParaRPr lang="en-US"/>
        </a:p>
      </dgm:t>
    </dgm:pt>
    <dgm:pt modelId="{5CAA8AD1-5501-4E53-BBAB-9880D71BD62D}" type="sibTrans" cxnId="{2CDB956B-73E7-4528-8A33-470A7B33CB2E}">
      <dgm:prSet/>
      <dgm:spPr/>
      <dgm:t>
        <a:bodyPr/>
        <a:lstStyle/>
        <a:p>
          <a:endParaRPr lang="en-US"/>
        </a:p>
      </dgm:t>
    </dgm:pt>
    <dgm:pt modelId="{81EBF401-478D-4939-ABC9-E1F28E741F6D}">
      <dgm:prSet/>
      <dgm:spPr/>
      <dgm:t>
        <a:bodyPr/>
        <a:lstStyle/>
        <a:p>
          <a:pPr>
            <a:defRPr cap="all"/>
          </a:pPr>
          <a:r>
            <a:rPr lang="en-US"/>
            <a:t>Stumble and fumble</a:t>
          </a:r>
        </a:p>
      </dgm:t>
    </dgm:pt>
    <dgm:pt modelId="{479526A4-5C49-4EE4-8808-FCCC0BDF6267}" type="parTrans" cxnId="{B00C0CA7-1EED-4416-AAEC-1E2DC882BF74}">
      <dgm:prSet/>
      <dgm:spPr/>
      <dgm:t>
        <a:bodyPr/>
        <a:lstStyle/>
        <a:p>
          <a:endParaRPr lang="en-US"/>
        </a:p>
      </dgm:t>
    </dgm:pt>
    <dgm:pt modelId="{ED0ADFC2-E5E4-4C54-A8F7-9F08264307F0}" type="sibTrans" cxnId="{B00C0CA7-1EED-4416-AAEC-1E2DC882BF74}">
      <dgm:prSet/>
      <dgm:spPr/>
      <dgm:t>
        <a:bodyPr/>
        <a:lstStyle/>
        <a:p>
          <a:endParaRPr lang="en-US"/>
        </a:p>
      </dgm:t>
    </dgm:pt>
    <dgm:pt modelId="{A934E232-96CD-5F46-9258-C3D61A58DA32}" type="pres">
      <dgm:prSet presAssocID="{DFCBC6C3-1599-475C-AAA3-46D847B093FB}" presName="diagram" presStyleCnt="0">
        <dgm:presLayoutVars>
          <dgm:dir/>
          <dgm:resizeHandles val="exact"/>
        </dgm:presLayoutVars>
      </dgm:prSet>
      <dgm:spPr/>
    </dgm:pt>
    <dgm:pt modelId="{2B07E718-DD65-DF44-88A8-08302FC93AAD}" type="pres">
      <dgm:prSet presAssocID="{53B379A0-3DC9-401E-8539-58527DC9E4F1}" presName="node" presStyleLbl="node1" presStyleIdx="0" presStyleCnt="5">
        <dgm:presLayoutVars>
          <dgm:bulletEnabled val="1"/>
        </dgm:presLayoutVars>
      </dgm:prSet>
      <dgm:spPr/>
    </dgm:pt>
    <dgm:pt modelId="{301BBDAF-84EB-6D42-A8D4-176D946B7D42}" type="pres">
      <dgm:prSet presAssocID="{2068C3FC-E201-4905-B98B-9F1CDAC7CCB4}" presName="sibTrans" presStyleCnt="0"/>
      <dgm:spPr/>
    </dgm:pt>
    <dgm:pt modelId="{A2C3E604-3828-CC4B-B98D-3D2BBB947216}" type="pres">
      <dgm:prSet presAssocID="{DFF66E2F-5F1F-4AEE-8D5B-0FE9D79C4598}" presName="node" presStyleLbl="node1" presStyleIdx="1" presStyleCnt="5">
        <dgm:presLayoutVars>
          <dgm:bulletEnabled val="1"/>
        </dgm:presLayoutVars>
      </dgm:prSet>
      <dgm:spPr/>
    </dgm:pt>
    <dgm:pt modelId="{63E65115-328F-2F4A-9E89-4518CAF84BEA}" type="pres">
      <dgm:prSet presAssocID="{72BE1F51-158A-4FC5-BC59-80F66A3A5BF7}" presName="sibTrans" presStyleCnt="0"/>
      <dgm:spPr/>
    </dgm:pt>
    <dgm:pt modelId="{75DD0DB5-0852-E94D-A8E4-DA02B76C90F3}" type="pres">
      <dgm:prSet presAssocID="{C8234D74-0B93-48BD-9617-44D43A039F08}" presName="node" presStyleLbl="node1" presStyleIdx="2" presStyleCnt="5">
        <dgm:presLayoutVars>
          <dgm:bulletEnabled val="1"/>
        </dgm:presLayoutVars>
      </dgm:prSet>
      <dgm:spPr/>
    </dgm:pt>
    <dgm:pt modelId="{AE8EBFC0-C4C8-0847-B5FC-02F43C5F54B2}" type="pres">
      <dgm:prSet presAssocID="{DB5242F6-45D8-4AF8-9F20-A1A7E3F357F3}" presName="sibTrans" presStyleCnt="0"/>
      <dgm:spPr/>
    </dgm:pt>
    <dgm:pt modelId="{C9C7E6E9-3819-3F4C-9298-FB620109D2FF}" type="pres">
      <dgm:prSet presAssocID="{BE00307A-CC98-443D-A5D1-5A4806F24689}" presName="node" presStyleLbl="node1" presStyleIdx="3" presStyleCnt="5">
        <dgm:presLayoutVars>
          <dgm:bulletEnabled val="1"/>
        </dgm:presLayoutVars>
      </dgm:prSet>
      <dgm:spPr/>
    </dgm:pt>
    <dgm:pt modelId="{3DCF97D2-E3CA-F946-832C-EF9077628281}" type="pres">
      <dgm:prSet presAssocID="{5CAA8AD1-5501-4E53-BBAB-9880D71BD62D}" presName="sibTrans" presStyleCnt="0"/>
      <dgm:spPr/>
    </dgm:pt>
    <dgm:pt modelId="{ACFBFB43-7D69-7F41-9ABE-EC4961998B5E}" type="pres">
      <dgm:prSet presAssocID="{81EBF401-478D-4939-ABC9-E1F28E741F6D}" presName="node" presStyleLbl="node1" presStyleIdx="4" presStyleCnt="5">
        <dgm:presLayoutVars>
          <dgm:bulletEnabled val="1"/>
        </dgm:presLayoutVars>
      </dgm:prSet>
      <dgm:spPr/>
    </dgm:pt>
  </dgm:ptLst>
  <dgm:cxnLst>
    <dgm:cxn modelId="{B180A10B-1D54-484E-80BB-3A52C06F417D}" type="presOf" srcId="{53B379A0-3DC9-401E-8539-58527DC9E4F1}" destId="{2B07E718-DD65-DF44-88A8-08302FC93AAD}" srcOrd="0" destOrd="0" presId="urn:microsoft.com/office/officeart/2005/8/layout/default"/>
    <dgm:cxn modelId="{A2E3A510-4528-654A-8524-749B914EF727}" type="presOf" srcId="{DFCBC6C3-1599-475C-AAA3-46D847B093FB}" destId="{A934E232-96CD-5F46-9258-C3D61A58DA32}" srcOrd="0" destOrd="0" presId="urn:microsoft.com/office/officeart/2005/8/layout/default"/>
    <dgm:cxn modelId="{D0BAFA10-D6C8-914A-81F8-111F3CAB168D}" type="presOf" srcId="{C8234D74-0B93-48BD-9617-44D43A039F08}" destId="{75DD0DB5-0852-E94D-A8E4-DA02B76C90F3}" srcOrd="0" destOrd="0" presId="urn:microsoft.com/office/officeart/2005/8/layout/default"/>
    <dgm:cxn modelId="{A2852B20-4CAC-437A-97CF-174453358195}" srcId="{DFCBC6C3-1599-475C-AAA3-46D847B093FB}" destId="{C8234D74-0B93-48BD-9617-44D43A039F08}" srcOrd="2" destOrd="0" parTransId="{03CC6EC6-6BE5-459B-9F22-6A57FBDEEDAB}" sibTransId="{DB5242F6-45D8-4AF8-9F20-A1A7E3F357F3}"/>
    <dgm:cxn modelId="{4066703D-C8E2-FD43-885A-9355BE4BF4AB}" type="presOf" srcId="{81EBF401-478D-4939-ABC9-E1F28E741F6D}" destId="{ACFBFB43-7D69-7F41-9ABE-EC4961998B5E}" srcOrd="0" destOrd="0" presId="urn:microsoft.com/office/officeart/2005/8/layout/default"/>
    <dgm:cxn modelId="{C21D975F-0983-2246-A5BD-5FAB2C062459}" type="presOf" srcId="{DFF66E2F-5F1F-4AEE-8D5B-0FE9D79C4598}" destId="{A2C3E604-3828-CC4B-B98D-3D2BBB947216}" srcOrd="0" destOrd="0" presId="urn:microsoft.com/office/officeart/2005/8/layout/default"/>
    <dgm:cxn modelId="{C5A86B66-9E45-454D-B15D-41E25490E672}" srcId="{DFCBC6C3-1599-475C-AAA3-46D847B093FB}" destId="{DFF66E2F-5F1F-4AEE-8D5B-0FE9D79C4598}" srcOrd="1" destOrd="0" parTransId="{AFAAED4B-3115-43FB-B3AE-519D21FD6DFF}" sibTransId="{72BE1F51-158A-4FC5-BC59-80F66A3A5BF7}"/>
    <dgm:cxn modelId="{2CDB956B-73E7-4528-8A33-470A7B33CB2E}" srcId="{DFCBC6C3-1599-475C-AAA3-46D847B093FB}" destId="{BE00307A-CC98-443D-A5D1-5A4806F24689}" srcOrd="3" destOrd="0" parTransId="{989BC780-5B8C-483E-B9F5-FACC775DCAF0}" sibTransId="{5CAA8AD1-5501-4E53-BBAB-9880D71BD62D}"/>
    <dgm:cxn modelId="{B00C0CA7-1EED-4416-AAEC-1E2DC882BF74}" srcId="{DFCBC6C3-1599-475C-AAA3-46D847B093FB}" destId="{81EBF401-478D-4939-ABC9-E1F28E741F6D}" srcOrd="4" destOrd="0" parTransId="{479526A4-5C49-4EE4-8808-FCCC0BDF6267}" sibTransId="{ED0ADFC2-E5E4-4C54-A8F7-9F08264307F0}"/>
    <dgm:cxn modelId="{43BC34BB-1BC7-D44E-B052-F294587B3731}" type="presOf" srcId="{BE00307A-CC98-443D-A5D1-5A4806F24689}" destId="{C9C7E6E9-3819-3F4C-9298-FB620109D2FF}" srcOrd="0" destOrd="0" presId="urn:microsoft.com/office/officeart/2005/8/layout/default"/>
    <dgm:cxn modelId="{98C388D0-B449-44FE-9245-318E1203EE19}" srcId="{DFCBC6C3-1599-475C-AAA3-46D847B093FB}" destId="{53B379A0-3DC9-401E-8539-58527DC9E4F1}" srcOrd="0" destOrd="0" parTransId="{2D80B402-EA17-4F2B-930F-719F1D9E21CB}" sibTransId="{2068C3FC-E201-4905-B98B-9F1CDAC7CCB4}"/>
    <dgm:cxn modelId="{7041666A-6D9C-4949-B6AF-7F74C13D8CA7}" type="presParOf" srcId="{A934E232-96CD-5F46-9258-C3D61A58DA32}" destId="{2B07E718-DD65-DF44-88A8-08302FC93AAD}" srcOrd="0" destOrd="0" presId="urn:microsoft.com/office/officeart/2005/8/layout/default"/>
    <dgm:cxn modelId="{3CA1D217-950D-8944-90D4-43CBEAD304E0}" type="presParOf" srcId="{A934E232-96CD-5F46-9258-C3D61A58DA32}" destId="{301BBDAF-84EB-6D42-A8D4-176D946B7D42}" srcOrd="1" destOrd="0" presId="urn:microsoft.com/office/officeart/2005/8/layout/default"/>
    <dgm:cxn modelId="{C7867E77-6744-7249-9B27-DB45E331AB30}" type="presParOf" srcId="{A934E232-96CD-5F46-9258-C3D61A58DA32}" destId="{A2C3E604-3828-CC4B-B98D-3D2BBB947216}" srcOrd="2" destOrd="0" presId="urn:microsoft.com/office/officeart/2005/8/layout/default"/>
    <dgm:cxn modelId="{4235BC76-19B7-5F4A-A77B-F6DF44BE4F26}" type="presParOf" srcId="{A934E232-96CD-5F46-9258-C3D61A58DA32}" destId="{63E65115-328F-2F4A-9E89-4518CAF84BEA}" srcOrd="3" destOrd="0" presId="urn:microsoft.com/office/officeart/2005/8/layout/default"/>
    <dgm:cxn modelId="{D406C6F0-06EE-4F40-8D2C-61CDA960A04D}" type="presParOf" srcId="{A934E232-96CD-5F46-9258-C3D61A58DA32}" destId="{75DD0DB5-0852-E94D-A8E4-DA02B76C90F3}" srcOrd="4" destOrd="0" presId="urn:microsoft.com/office/officeart/2005/8/layout/default"/>
    <dgm:cxn modelId="{E1864801-7930-5947-8286-05342E3858B6}" type="presParOf" srcId="{A934E232-96CD-5F46-9258-C3D61A58DA32}" destId="{AE8EBFC0-C4C8-0847-B5FC-02F43C5F54B2}" srcOrd="5" destOrd="0" presId="urn:microsoft.com/office/officeart/2005/8/layout/default"/>
    <dgm:cxn modelId="{CA9933B2-3289-324C-B91E-2287C726B0EC}" type="presParOf" srcId="{A934E232-96CD-5F46-9258-C3D61A58DA32}" destId="{C9C7E6E9-3819-3F4C-9298-FB620109D2FF}" srcOrd="6" destOrd="0" presId="urn:microsoft.com/office/officeart/2005/8/layout/default"/>
    <dgm:cxn modelId="{F7AC1D44-AF3C-9A44-9688-23B2B0A8E6C4}" type="presParOf" srcId="{A934E232-96CD-5F46-9258-C3D61A58DA32}" destId="{3DCF97D2-E3CA-F946-832C-EF9077628281}" srcOrd="7" destOrd="0" presId="urn:microsoft.com/office/officeart/2005/8/layout/default"/>
    <dgm:cxn modelId="{6121F7E1-EB7A-DC41-8109-0EE509078DD8}" type="presParOf" srcId="{A934E232-96CD-5F46-9258-C3D61A58DA32}" destId="{ACFBFB43-7D69-7F41-9ABE-EC4961998B5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EBE9E2-62B5-47AC-9803-E5D4FF1251C8}" type="doc">
      <dgm:prSet loTypeId="urn:microsoft.com/office/officeart/2005/8/layout/process4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9789216B-9823-43C1-B351-669EB01CAAD7}">
      <dgm:prSet/>
      <dgm:spPr/>
      <dgm:t>
        <a:bodyPr/>
        <a:lstStyle/>
        <a:p>
          <a:r>
            <a:rPr lang="en-US"/>
            <a:t>Getting vendor specific software is tough </a:t>
          </a:r>
        </a:p>
      </dgm:t>
    </dgm:pt>
    <dgm:pt modelId="{7F11B37A-44A2-46DA-A0DD-13F9BCF39463}" type="parTrans" cxnId="{695C7CB4-81AD-4DBE-97F6-950E3EE8590F}">
      <dgm:prSet/>
      <dgm:spPr/>
      <dgm:t>
        <a:bodyPr/>
        <a:lstStyle/>
        <a:p>
          <a:endParaRPr lang="en-US"/>
        </a:p>
      </dgm:t>
    </dgm:pt>
    <dgm:pt modelId="{62F3623D-5B1B-40A8-91C8-D863B6B09DD5}" type="sibTrans" cxnId="{695C7CB4-81AD-4DBE-97F6-950E3EE8590F}">
      <dgm:prSet/>
      <dgm:spPr/>
      <dgm:t>
        <a:bodyPr/>
        <a:lstStyle/>
        <a:p>
          <a:endParaRPr lang="en-US"/>
        </a:p>
      </dgm:t>
    </dgm:pt>
    <dgm:pt modelId="{A7653E9F-043E-41DA-AB8F-00B343787D37}">
      <dgm:prSet/>
      <dgm:spPr/>
      <dgm:t>
        <a:bodyPr/>
        <a:lstStyle/>
        <a:p>
          <a:r>
            <a:rPr lang="en-US"/>
            <a:t>Underlying components and hypothesis is still possible</a:t>
          </a:r>
        </a:p>
      </dgm:t>
    </dgm:pt>
    <dgm:pt modelId="{A42EC6CF-36BD-422C-A1C8-FB977459436C}" type="parTrans" cxnId="{AB0F5816-8344-40B5-AA79-F5ABF22F4C22}">
      <dgm:prSet/>
      <dgm:spPr/>
      <dgm:t>
        <a:bodyPr/>
        <a:lstStyle/>
        <a:p>
          <a:endParaRPr lang="en-US"/>
        </a:p>
      </dgm:t>
    </dgm:pt>
    <dgm:pt modelId="{64465E35-C26C-47AB-989E-F6129012304E}" type="sibTrans" cxnId="{AB0F5816-8344-40B5-AA79-F5ABF22F4C22}">
      <dgm:prSet/>
      <dgm:spPr/>
      <dgm:t>
        <a:bodyPr/>
        <a:lstStyle/>
        <a:p>
          <a:endParaRPr lang="en-US"/>
        </a:p>
      </dgm:t>
    </dgm:pt>
    <dgm:pt modelId="{0A070CD3-1D66-46BF-A1D3-439DF51DF4E2}">
      <dgm:prSet/>
      <dgm:spPr/>
      <dgm:t>
        <a:bodyPr/>
        <a:lstStyle/>
        <a:p>
          <a:r>
            <a:rPr lang="en-US"/>
            <a:t>IIS instance with Sysmon, windows event logs deployed</a:t>
          </a:r>
        </a:p>
      </dgm:t>
    </dgm:pt>
    <dgm:pt modelId="{6542519C-7A52-4450-8823-0FA6117D3FD3}" type="parTrans" cxnId="{65B61DF7-388B-4FC7-AE02-0C7A360BF117}">
      <dgm:prSet/>
      <dgm:spPr/>
      <dgm:t>
        <a:bodyPr/>
        <a:lstStyle/>
        <a:p>
          <a:endParaRPr lang="en-US"/>
        </a:p>
      </dgm:t>
    </dgm:pt>
    <dgm:pt modelId="{C2D58741-524A-4C9C-846D-F435CA09FD39}" type="sibTrans" cxnId="{65B61DF7-388B-4FC7-AE02-0C7A360BF117}">
      <dgm:prSet/>
      <dgm:spPr/>
      <dgm:t>
        <a:bodyPr/>
        <a:lstStyle/>
        <a:p>
          <a:endParaRPr lang="en-US"/>
        </a:p>
      </dgm:t>
    </dgm:pt>
    <dgm:pt modelId="{E10E7725-C467-48A4-968B-13E9F8782110}">
      <dgm:prSet/>
      <dgm:spPr/>
      <dgm:t>
        <a:bodyPr/>
        <a:lstStyle/>
        <a:p>
          <a:r>
            <a:rPr lang="en-US"/>
            <a:t>Default username in administrator group</a:t>
          </a:r>
        </a:p>
      </dgm:t>
    </dgm:pt>
    <dgm:pt modelId="{BFF5FC37-7179-4ABF-8988-82197A4D1355}" type="parTrans" cxnId="{27A76BB5-51A7-4D1C-9C7F-19F74D7E691C}">
      <dgm:prSet/>
      <dgm:spPr/>
      <dgm:t>
        <a:bodyPr/>
        <a:lstStyle/>
        <a:p>
          <a:endParaRPr lang="en-US"/>
        </a:p>
      </dgm:t>
    </dgm:pt>
    <dgm:pt modelId="{C05FD423-EA57-4807-AED2-12BE8736B6BE}" type="sibTrans" cxnId="{27A76BB5-51A7-4D1C-9C7F-19F74D7E691C}">
      <dgm:prSet/>
      <dgm:spPr/>
      <dgm:t>
        <a:bodyPr/>
        <a:lstStyle/>
        <a:p>
          <a:endParaRPr lang="en-US"/>
        </a:p>
      </dgm:t>
    </dgm:pt>
    <dgm:pt modelId="{054A48C4-0722-4D34-86F6-9B7C6FFAC3C6}">
      <dgm:prSet/>
      <dgm:spPr/>
      <dgm:t>
        <a:bodyPr/>
        <a:lstStyle/>
        <a:p>
          <a:r>
            <a:rPr lang="en-US"/>
            <a:t>Kali box to connect to IIS instance</a:t>
          </a:r>
        </a:p>
      </dgm:t>
    </dgm:pt>
    <dgm:pt modelId="{5EC3E9D8-B78C-4A01-B0B8-71A068CE8EBB}" type="parTrans" cxnId="{3E60BCD5-E8B8-467B-86F4-89081989F92D}">
      <dgm:prSet/>
      <dgm:spPr/>
      <dgm:t>
        <a:bodyPr/>
        <a:lstStyle/>
        <a:p>
          <a:endParaRPr lang="en-US"/>
        </a:p>
      </dgm:t>
    </dgm:pt>
    <dgm:pt modelId="{7D0D8829-B741-4FAC-BFA3-33D5690E034F}" type="sibTrans" cxnId="{3E60BCD5-E8B8-467B-86F4-89081989F92D}">
      <dgm:prSet/>
      <dgm:spPr/>
      <dgm:t>
        <a:bodyPr/>
        <a:lstStyle/>
        <a:p>
          <a:endParaRPr lang="en-US"/>
        </a:p>
      </dgm:t>
    </dgm:pt>
    <dgm:pt modelId="{58BDF36D-9889-4CCB-BFA1-D440C624BE26}">
      <dgm:prSet/>
      <dgm:spPr/>
      <dgm:t>
        <a:bodyPr/>
        <a:lstStyle/>
        <a:p>
          <a:r>
            <a:rPr lang="en-US"/>
            <a:t>Downloading files from IIS instance – simple python HTTPSERVER</a:t>
          </a:r>
        </a:p>
      </dgm:t>
    </dgm:pt>
    <dgm:pt modelId="{FBDD3AF3-2AF0-41A3-A6F2-01F4C0347717}" type="parTrans" cxnId="{AF116279-603A-47FD-9DFF-66843BCEB692}">
      <dgm:prSet/>
      <dgm:spPr/>
      <dgm:t>
        <a:bodyPr/>
        <a:lstStyle/>
        <a:p>
          <a:endParaRPr lang="en-US"/>
        </a:p>
      </dgm:t>
    </dgm:pt>
    <dgm:pt modelId="{5D686572-AFF6-404C-8CD4-5FA15C917B49}" type="sibTrans" cxnId="{AF116279-603A-47FD-9DFF-66843BCEB692}">
      <dgm:prSet/>
      <dgm:spPr/>
      <dgm:t>
        <a:bodyPr/>
        <a:lstStyle/>
        <a:p>
          <a:endParaRPr lang="en-US"/>
        </a:p>
      </dgm:t>
    </dgm:pt>
    <dgm:pt modelId="{E9DBDD68-42A1-4ACB-887B-F9C45AEB7196}">
      <dgm:prSet/>
      <dgm:spPr/>
      <dgm:t>
        <a:bodyPr/>
        <a:lstStyle/>
        <a:p>
          <a:r>
            <a:rPr lang="en-US"/>
            <a:t>Deploying backdoor (just a sample file)  using the established connection</a:t>
          </a:r>
        </a:p>
      </dgm:t>
    </dgm:pt>
    <dgm:pt modelId="{E9DAA7DA-986C-44E1-91AC-292C913F10ED}" type="parTrans" cxnId="{91641BCF-5E63-4831-A351-5B98CB5E7423}">
      <dgm:prSet/>
      <dgm:spPr/>
      <dgm:t>
        <a:bodyPr/>
        <a:lstStyle/>
        <a:p>
          <a:endParaRPr lang="en-US"/>
        </a:p>
      </dgm:t>
    </dgm:pt>
    <dgm:pt modelId="{E3CA1879-28D5-4CD9-9219-4D870070D77D}" type="sibTrans" cxnId="{91641BCF-5E63-4831-A351-5B98CB5E7423}">
      <dgm:prSet/>
      <dgm:spPr/>
      <dgm:t>
        <a:bodyPr/>
        <a:lstStyle/>
        <a:p>
          <a:endParaRPr lang="en-US"/>
        </a:p>
      </dgm:t>
    </dgm:pt>
    <dgm:pt modelId="{DC7D542D-E873-40C3-B052-E573EBD169D2}">
      <dgm:prSet/>
      <dgm:spPr/>
      <dgm:t>
        <a:bodyPr/>
        <a:lstStyle/>
        <a:p>
          <a:r>
            <a:rPr lang="en-US"/>
            <a:t>Monitor logs, its behavior</a:t>
          </a:r>
        </a:p>
      </dgm:t>
    </dgm:pt>
    <dgm:pt modelId="{DB01FAA7-1608-443D-80BF-4ED278472E00}" type="parTrans" cxnId="{A7B5381D-C79B-4039-9E77-79D346BA07B0}">
      <dgm:prSet/>
      <dgm:spPr/>
      <dgm:t>
        <a:bodyPr/>
        <a:lstStyle/>
        <a:p>
          <a:endParaRPr lang="en-US"/>
        </a:p>
      </dgm:t>
    </dgm:pt>
    <dgm:pt modelId="{B378AB5F-2438-4390-AB0F-B5AD00B97AD0}" type="sibTrans" cxnId="{A7B5381D-C79B-4039-9E77-79D346BA07B0}">
      <dgm:prSet/>
      <dgm:spPr/>
      <dgm:t>
        <a:bodyPr/>
        <a:lstStyle/>
        <a:p>
          <a:endParaRPr lang="en-US"/>
        </a:p>
      </dgm:t>
    </dgm:pt>
    <dgm:pt modelId="{0E779CF4-F1BB-C14E-816D-AB19F8FA01B7}" type="pres">
      <dgm:prSet presAssocID="{B0EBE9E2-62B5-47AC-9803-E5D4FF1251C8}" presName="Name0" presStyleCnt="0">
        <dgm:presLayoutVars>
          <dgm:dir/>
          <dgm:animLvl val="lvl"/>
          <dgm:resizeHandles val="exact"/>
        </dgm:presLayoutVars>
      </dgm:prSet>
      <dgm:spPr/>
    </dgm:pt>
    <dgm:pt modelId="{CF5C8F6D-3140-FB45-B395-EAD54CB0F90F}" type="pres">
      <dgm:prSet presAssocID="{A7653E9F-043E-41DA-AB8F-00B343787D37}" presName="boxAndChildren" presStyleCnt="0"/>
      <dgm:spPr/>
    </dgm:pt>
    <dgm:pt modelId="{ACF1ABE4-B12C-304F-B88E-9BCB3446257A}" type="pres">
      <dgm:prSet presAssocID="{A7653E9F-043E-41DA-AB8F-00B343787D37}" presName="parentTextBox" presStyleLbl="node1" presStyleIdx="0" presStyleCnt="2"/>
      <dgm:spPr/>
    </dgm:pt>
    <dgm:pt modelId="{9C65A9EC-0D81-874B-B484-FF9D70E5180D}" type="pres">
      <dgm:prSet presAssocID="{A7653E9F-043E-41DA-AB8F-00B343787D37}" presName="entireBox" presStyleLbl="node1" presStyleIdx="0" presStyleCnt="2"/>
      <dgm:spPr/>
    </dgm:pt>
    <dgm:pt modelId="{38A2A8BF-4ABB-F44A-B074-A5F53B42BC88}" type="pres">
      <dgm:prSet presAssocID="{A7653E9F-043E-41DA-AB8F-00B343787D37}" presName="descendantBox" presStyleCnt="0"/>
      <dgm:spPr/>
    </dgm:pt>
    <dgm:pt modelId="{03EA20FC-8934-0B44-8567-A594B33944E5}" type="pres">
      <dgm:prSet presAssocID="{0A070CD3-1D66-46BF-A1D3-439DF51DF4E2}" presName="childTextBox" presStyleLbl="fgAccFollowNode1" presStyleIdx="0" presStyleCnt="6">
        <dgm:presLayoutVars>
          <dgm:bulletEnabled val="1"/>
        </dgm:presLayoutVars>
      </dgm:prSet>
      <dgm:spPr/>
    </dgm:pt>
    <dgm:pt modelId="{0DD6BF11-A34B-B647-9931-12AFAACB5CAA}" type="pres">
      <dgm:prSet presAssocID="{E10E7725-C467-48A4-968B-13E9F8782110}" presName="childTextBox" presStyleLbl="fgAccFollowNode1" presStyleIdx="1" presStyleCnt="6">
        <dgm:presLayoutVars>
          <dgm:bulletEnabled val="1"/>
        </dgm:presLayoutVars>
      </dgm:prSet>
      <dgm:spPr/>
    </dgm:pt>
    <dgm:pt modelId="{D30F5CFD-024E-9C43-ABAB-3F43F770725E}" type="pres">
      <dgm:prSet presAssocID="{054A48C4-0722-4D34-86F6-9B7C6FFAC3C6}" presName="childTextBox" presStyleLbl="fgAccFollowNode1" presStyleIdx="2" presStyleCnt="6">
        <dgm:presLayoutVars>
          <dgm:bulletEnabled val="1"/>
        </dgm:presLayoutVars>
      </dgm:prSet>
      <dgm:spPr/>
    </dgm:pt>
    <dgm:pt modelId="{6A8046EC-C250-B74F-BA3E-D0382B9DCB05}" type="pres">
      <dgm:prSet presAssocID="{58BDF36D-9889-4CCB-BFA1-D440C624BE26}" presName="childTextBox" presStyleLbl="fgAccFollowNode1" presStyleIdx="3" presStyleCnt="6">
        <dgm:presLayoutVars>
          <dgm:bulletEnabled val="1"/>
        </dgm:presLayoutVars>
      </dgm:prSet>
      <dgm:spPr/>
    </dgm:pt>
    <dgm:pt modelId="{A129EB84-3C7B-004C-9219-9ACFC650B958}" type="pres">
      <dgm:prSet presAssocID="{E9DBDD68-42A1-4ACB-887B-F9C45AEB7196}" presName="childTextBox" presStyleLbl="fgAccFollowNode1" presStyleIdx="4" presStyleCnt="6">
        <dgm:presLayoutVars>
          <dgm:bulletEnabled val="1"/>
        </dgm:presLayoutVars>
      </dgm:prSet>
      <dgm:spPr/>
    </dgm:pt>
    <dgm:pt modelId="{8A766705-FEF0-E049-B47D-03015F6EA440}" type="pres">
      <dgm:prSet presAssocID="{DC7D542D-E873-40C3-B052-E573EBD169D2}" presName="childTextBox" presStyleLbl="fgAccFollowNode1" presStyleIdx="5" presStyleCnt="6">
        <dgm:presLayoutVars>
          <dgm:bulletEnabled val="1"/>
        </dgm:presLayoutVars>
      </dgm:prSet>
      <dgm:spPr/>
    </dgm:pt>
    <dgm:pt modelId="{88126629-D95F-C449-94C9-3A8FB55FBB7C}" type="pres">
      <dgm:prSet presAssocID="{62F3623D-5B1B-40A8-91C8-D863B6B09DD5}" presName="sp" presStyleCnt="0"/>
      <dgm:spPr/>
    </dgm:pt>
    <dgm:pt modelId="{FA0E72DA-47EE-7D48-B405-C77BF4AA0E7A}" type="pres">
      <dgm:prSet presAssocID="{9789216B-9823-43C1-B351-669EB01CAAD7}" presName="arrowAndChildren" presStyleCnt="0"/>
      <dgm:spPr/>
    </dgm:pt>
    <dgm:pt modelId="{1AC343A8-FC36-C744-9789-32ED20E81568}" type="pres">
      <dgm:prSet presAssocID="{9789216B-9823-43C1-B351-669EB01CAAD7}" presName="parentTextArrow" presStyleLbl="node1" presStyleIdx="1" presStyleCnt="2"/>
      <dgm:spPr/>
    </dgm:pt>
  </dgm:ptLst>
  <dgm:cxnLst>
    <dgm:cxn modelId="{D38E2303-BDAC-9F4F-9BB4-75B8F22741FD}" type="presOf" srcId="{B0EBE9E2-62B5-47AC-9803-E5D4FF1251C8}" destId="{0E779CF4-F1BB-C14E-816D-AB19F8FA01B7}" srcOrd="0" destOrd="0" presId="urn:microsoft.com/office/officeart/2005/8/layout/process4"/>
    <dgm:cxn modelId="{AB0F5816-8344-40B5-AA79-F5ABF22F4C22}" srcId="{B0EBE9E2-62B5-47AC-9803-E5D4FF1251C8}" destId="{A7653E9F-043E-41DA-AB8F-00B343787D37}" srcOrd="1" destOrd="0" parTransId="{A42EC6CF-36BD-422C-A1C8-FB977459436C}" sibTransId="{64465E35-C26C-47AB-989E-F6129012304E}"/>
    <dgm:cxn modelId="{A7B5381D-C79B-4039-9E77-79D346BA07B0}" srcId="{A7653E9F-043E-41DA-AB8F-00B343787D37}" destId="{DC7D542D-E873-40C3-B052-E573EBD169D2}" srcOrd="5" destOrd="0" parTransId="{DB01FAA7-1608-443D-80BF-4ED278472E00}" sibTransId="{B378AB5F-2438-4390-AB0F-B5AD00B97AD0}"/>
    <dgm:cxn modelId="{AD17F328-E4C0-434C-BDEE-F97EFB052608}" type="presOf" srcId="{A7653E9F-043E-41DA-AB8F-00B343787D37}" destId="{9C65A9EC-0D81-874B-B484-FF9D70E5180D}" srcOrd="1" destOrd="0" presId="urn:microsoft.com/office/officeart/2005/8/layout/process4"/>
    <dgm:cxn modelId="{9D27CC3D-CD1A-1D47-AE1D-18F150C6FAD1}" type="presOf" srcId="{E10E7725-C467-48A4-968B-13E9F8782110}" destId="{0DD6BF11-A34B-B647-9931-12AFAACB5CAA}" srcOrd="0" destOrd="0" presId="urn:microsoft.com/office/officeart/2005/8/layout/process4"/>
    <dgm:cxn modelId="{54F71B43-644E-8B41-B8AD-618D59BFFA83}" type="presOf" srcId="{A7653E9F-043E-41DA-AB8F-00B343787D37}" destId="{ACF1ABE4-B12C-304F-B88E-9BCB3446257A}" srcOrd="0" destOrd="0" presId="urn:microsoft.com/office/officeart/2005/8/layout/process4"/>
    <dgm:cxn modelId="{C158B548-6FB9-EF40-BE9A-5D8D624FE03E}" type="presOf" srcId="{E9DBDD68-42A1-4ACB-887B-F9C45AEB7196}" destId="{A129EB84-3C7B-004C-9219-9ACFC650B958}" srcOrd="0" destOrd="0" presId="urn:microsoft.com/office/officeart/2005/8/layout/process4"/>
    <dgm:cxn modelId="{5179774C-682D-2743-8DDD-9D58FB2D8780}" type="presOf" srcId="{9789216B-9823-43C1-B351-669EB01CAAD7}" destId="{1AC343A8-FC36-C744-9789-32ED20E81568}" srcOrd="0" destOrd="0" presId="urn:microsoft.com/office/officeart/2005/8/layout/process4"/>
    <dgm:cxn modelId="{46C6634F-5560-8C4C-8852-4758211CF53C}" type="presOf" srcId="{58BDF36D-9889-4CCB-BFA1-D440C624BE26}" destId="{6A8046EC-C250-B74F-BA3E-D0382B9DCB05}" srcOrd="0" destOrd="0" presId="urn:microsoft.com/office/officeart/2005/8/layout/process4"/>
    <dgm:cxn modelId="{AF116279-603A-47FD-9DFF-66843BCEB692}" srcId="{A7653E9F-043E-41DA-AB8F-00B343787D37}" destId="{58BDF36D-9889-4CCB-BFA1-D440C624BE26}" srcOrd="3" destOrd="0" parTransId="{FBDD3AF3-2AF0-41A3-A6F2-01F4C0347717}" sibTransId="{5D686572-AFF6-404C-8CD4-5FA15C917B49}"/>
    <dgm:cxn modelId="{37FED0AD-E922-584D-8587-0CCFF183E97E}" type="presOf" srcId="{054A48C4-0722-4D34-86F6-9B7C6FFAC3C6}" destId="{D30F5CFD-024E-9C43-ABAB-3F43F770725E}" srcOrd="0" destOrd="0" presId="urn:microsoft.com/office/officeart/2005/8/layout/process4"/>
    <dgm:cxn modelId="{695C7CB4-81AD-4DBE-97F6-950E3EE8590F}" srcId="{B0EBE9E2-62B5-47AC-9803-E5D4FF1251C8}" destId="{9789216B-9823-43C1-B351-669EB01CAAD7}" srcOrd="0" destOrd="0" parTransId="{7F11B37A-44A2-46DA-A0DD-13F9BCF39463}" sibTransId="{62F3623D-5B1B-40A8-91C8-D863B6B09DD5}"/>
    <dgm:cxn modelId="{27A76BB5-51A7-4D1C-9C7F-19F74D7E691C}" srcId="{A7653E9F-043E-41DA-AB8F-00B343787D37}" destId="{E10E7725-C467-48A4-968B-13E9F8782110}" srcOrd="1" destOrd="0" parTransId="{BFF5FC37-7179-4ABF-8988-82197A4D1355}" sibTransId="{C05FD423-EA57-4807-AED2-12BE8736B6BE}"/>
    <dgm:cxn modelId="{266428C2-494F-3C41-8057-C48702C17C30}" type="presOf" srcId="{0A070CD3-1D66-46BF-A1D3-439DF51DF4E2}" destId="{03EA20FC-8934-0B44-8567-A594B33944E5}" srcOrd="0" destOrd="0" presId="urn:microsoft.com/office/officeart/2005/8/layout/process4"/>
    <dgm:cxn modelId="{6EC794C4-028A-1A40-A6E7-183DCD4AD6D1}" type="presOf" srcId="{DC7D542D-E873-40C3-B052-E573EBD169D2}" destId="{8A766705-FEF0-E049-B47D-03015F6EA440}" srcOrd="0" destOrd="0" presId="urn:microsoft.com/office/officeart/2005/8/layout/process4"/>
    <dgm:cxn modelId="{91641BCF-5E63-4831-A351-5B98CB5E7423}" srcId="{A7653E9F-043E-41DA-AB8F-00B343787D37}" destId="{E9DBDD68-42A1-4ACB-887B-F9C45AEB7196}" srcOrd="4" destOrd="0" parTransId="{E9DAA7DA-986C-44E1-91AC-292C913F10ED}" sibTransId="{E3CA1879-28D5-4CD9-9219-4D870070D77D}"/>
    <dgm:cxn modelId="{3E60BCD5-E8B8-467B-86F4-89081989F92D}" srcId="{A7653E9F-043E-41DA-AB8F-00B343787D37}" destId="{054A48C4-0722-4D34-86F6-9B7C6FFAC3C6}" srcOrd="2" destOrd="0" parTransId="{5EC3E9D8-B78C-4A01-B0B8-71A068CE8EBB}" sibTransId="{7D0D8829-B741-4FAC-BFA3-33D5690E034F}"/>
    <dgm:cxn modelId="{65B61DF7-388B-4FC7-AE02-0C7A360BF117}" srcId="{A7653E9F-043E-41DA-AB8F-00B343787D37}" destId="{0A070CD3-1D66-46BF-A1D3-439DF51DF4E2}" srcOrd="0" destOrd="0" parTransId="{6542519C-7A52-4450-8823-0FA6117D3FD3}" sibTransId="{C2D58741-524A-4C9C-846D-F435CA09FD39}"/>
    <dgm:cxn modelId="{019B768A-0C74-AA45-A57D-9C534BA3C6D2}" type="presParOf" srcId="{0E779CF4-F1BB-C14E-816D-AB19F8FA01B7}" destId="{CF5C8F6D-3140-FB45-B395-EAD54CB0F90F}" srcOrd="0" destOrd="0" presId="urn:microsoft.com/office/officeart/2005/8/layout/process4"/>
    <dgm:cxn modelId="{E50BD965-8F2D-F245-9269-50E5E56C9B25}" type="presParOf" srcId="{CF5C8F6D-3140-FB45-B395-EAD54CB0F90F}" destId="{ACF1ABE4-B12C-304F-B88E-9BCB3446257A}" srcOrd="0" destOrd="0" presId="urn:microsoft.com/office/officeart/2005/8/layout/process4"/>
    <dgm:cxn modelId="{399D2E11-7BA5-9143-A064-05609A0B7D02}" type="presParOf" srcId="{CF5C8F6D-3140-FB45-B395-EAD54CB0F90F}" destId="{9C65A9EC-0D81-874B-B484-FF9D70E5180D}" srcOrd="1" destOrd="0" presId="urn:microsoft.com/office/officeart/2005/8/layout/process4"/>
    <dgm:cxn modelId="{E59FBCB4-7F1B-DF41-8DCE-C28741055A29}" type="presParOf" srcId="{CF5C8F6D-3140-FB45-B395-EAD54CB0F90F}" destId="{38A2A8BF-4ABB-F44A-B074-A5F53B42BC88}" srcOrd="2" destOrd="0" presId="urn:microsoft.com/office/officeart/2005/8/layout/process4"/>
    <dgm:cxn modelId="{AA8E2617-989B-6B42-8AAF-67DC41B9D3AB}" type="presParOf" srcId="{38A2A8BF-4ABB-F44A-B074-A5F53B42BC88}" destId="{03EA20FC-8934-0B44-8567-A594B33944E5}" srcOrd="0" destOrd="0" presId="urn:microsoft.com/office/officeart/2005/8/layout/process4"/>
    <dgm:cxn modelId="{BED43D2E-94B6-DE49-AD36-72CBC45DEE00}" type="presParOf" srcId="{38A2A8BF-4ABB-F44A-B074-A5F53B42BC88}" destId="{0DD6BF11-A34B-B647-9931-12AFAACB5CAA}" srcOrd="1" destOrd="0" presId="urn:microsoft.com/office/officeart/2005/8/layout/process4"/>
    <dgm:cxn modelId="{C222CA69-1BF8-0A4B-8BA1-AA4865D7274E}" type="presParOf" srcId="{38A2A8BF-4ABB-F44A-B074-A5F53B42BC88}" destId="{D30F5CFD-024E-9C43-ABAB-3F43F770725E}" srcOrd="2" destOrd="0" presId="urn:microsoft.com/office/officeart/2005/8/layout/process4"/>
    <dgm:cxn modelId="{52BE2E07-8C8D-024C-B240-29B5B2AF3EBD}" type="presParOf" srcId="{38A2A8BF-4ABB-F44A-B074-A5F53B42BC88}" destId="{6A8046EC-C250-B74F-BA3E-D0382B9DCB05}" srcOrd="3" destOrd="0" presId="urn:microsoft.com/office/officeart/2005/8/layout/process4"/>
    <dgm:cxn modelId="{A51E7643-2798-C14D-A7CF-11A8A185F331}" type="presParOf" srcId="{38A2A8BF-4ABB-F44A-B074-A5F53B42BC88}" destId="{A129EB84-3C7B-004C-9219-9ACFC650B958}" srcOrd="4" destOrd="0" presId="urn:microsoft.com/office/officeart/2005/8/layout/process4"/>
    <dgm:cxn modelId="{0CFECBCF-0BD4-C145-BC64-D4F3BEBDB86C}" type="presParOf" srcId="{38A2A8BF-4ABB-F44A-B074-A5F53B42BC88}" destId="{8A766705-FEF0-E049-B47D-03015F6EA440}" srcOrd="5" destOrd="0" presId="urn:microsoft.com/office/officeart/2005/8/layout/process4"/>
    <dgm:cxn modelId="{B31E310F-301C-B045-BB8F-AD840A90B084}" type="presParOf" srcId="{0E779CF4-F1BB-C14E-816D-AB19F8FA01B7}" destId="{88126629-D95F-C449-94C9-3A8FB55FBB7C}" srcOrd="1" destOrd="0" presId="urn:microsoft.com/office/officeart/2005/8/layout/process4"/>
    <dgm:cxn modelId="{425F047C-BD0E-3649-B707-03D424B9AAC5}" type="presParOf" srcId="{0E779CF4-F1BB-C14E-816D-AB19F8FA01B7}" destId="{FA0E72DA-47EE-7D48-B405-C77BF4AA0E7A}" srcOrd="2" destOrd="0" presId="urn:microsoft.com/office/officeart/2005/8/layout/process4"/>
    <dgm:cxn modelId="{531A4A64-86D1-6240-A127-4C05534BBE84}" type="presParOf" srcId="{FA0E72DA-47EE-7D48-B405-C77BF4AA0E7A}" destId="{1AC343A8-FC36-C744-9789-32ED20E8156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8F57D-8768-4426-8F73-D6EB4A8133D0}">
      <dsp:nvSpPr>
        <dsp:cNvPr id="0" name=""/>
        <dsp:cNvSpPr/>
      </dsp:nvSpPr>
      <dsp:spPr>
        <a:xfrm>
          <a:off x="478800" y="109566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8A3424-FA81-448F-9ADE-E2C654ADC660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001AC-FAC3-43B1-AA88-00E4759CE87F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CTH Case Studies</a:t>
          </a:r>
        </a:p>
      </dsp:txBody>
      <dsp:txXfrm>
        <a:off x="127800" y="2535669"/>
        <a:ext cx="1800000" cy="720000"/>
      </dsp:txXfrm>
    </dsp:sp>
    <dsp:sp modelId="{47BA37CA-0B26-4139-B421-9B5FC341454D}">
      <dsp:nvSpPr>
        <dsp:cNvPr id="0" name=""/>
        <dsp:cNvSpPr/>
      </dsp:nvSpPr>
      <dsp:spPr>
        <a:xfrm>
          <a:off x="2593800" y="109566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04583-63AC-41D8-A415-2C1F27A912D5}">
      <dsp:nvSpPr>
        <dsp:cNvPr id="0" name=""/>
        <dsp:cNvSpPr/>
      </dsp:nvSpPr>
      <dsp:spPr>
        <a:xfrm>
          <a:off x="2827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DF9CA-BB80-4B32-9D56-F7AF874847E8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What we learn from them? </a:t>
          </a:r>
        </a:p>
      </dsp:txBody>
      <dsp:txXfrm>
        <a:off x="2242800" y="2535669"/>
        <a:ext cx="1800000" cy="720000"/>
      </dsp:txXfrm>
    </dsp:sp>
    <dsp:sp modelId="{A60808DF-502B-46A3-BFD3-567977669C8C}">
      <dsp:nvSpPr>
        <dsp:cNvPr id="0" name=""/>
        <dsp:cNvSpPr/>
      </dsp:nvSpPr>
      <dsp:spPr>
        <a:xfrm>
          <a:off x="4708800" y="109566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70D0B-43EB-4280-BF4B-D466FD6BA2E3}">
      <dsp:nvSpPr>
        <dsp:cNvPr id="0" name=""/>
        <dsp:cNvSpPr/>
      </dsp:nvSpPr>
      <dsp:spPr>
        <a:xfrm>
          <a:off x="494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1EDDE-24F1-4693-831F-B987934EA97D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Let’s Do Something – Lab Introduction</a:t>
          </a:r>
        </a:p>
      </dsp:txBody>
      <dsp:txXfrm>
        <a:off x="4357800" y="2535669"/>
        <a:ext cx="1800000" cy="720000"/>
      </dsp:txXfrm>
    </dsp:sp>
    <dsp:sp modelId="{2D59CBBF-7A14-4858-93FF-DB8A40CAA133}">
      <dsp:nvSpPr>
        <dsp:cNvPr id="0" name=""/>
        <dsp:cNvSpPr/>
      </dsp:nvSpPr>
      <dsp:spPr>
        <a:xfrm>
          <a:off x="6823800" y="109566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5B6CD-AABE-4F66-BBB1-0E01C998A4BB}">
      <dsp:nvSpPr>
        <dsp:cNvPr id="0" name=""/>
        <dsp:cNvSpPr/>
      </dsp:nvSpPr>
      <dsp:spPr>
        <a:xfrm>
          <a:off x="7057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C3729-8832-4261-8410-C67E4B8D60B9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How to get started </a:t>
          </a:r>
        </a:p>
      </dsp:txBody>
      <dsp:txXfrm>
        <a:off x="6472800" y="2535669"/>
        <a:ext cx="1800000" cy="720000"/>
      </dsp:txXfrm>
    </dsp:sp>
    <dsp:sp modelId="{7540CEC3-B65A-4E80-99F8-C0B4A8E4C48C}">
      <dsp:nvSpPr>
        <dsp:cNvPr id="0" name=""/>
        <dsp:cNvSpPr/>
      </dsp:nvSpPr>
      <dsp:spPr>
        <a:xfrm>
          <a:off x="8938800" y="109566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461D6-AB05-43B8-9295-1309AFACACC6}">
      <dsp:nvSpPr>
        <dsp:cNvPr id="0" name=""/>
        <dsp:cNvSpPr/>
      </dsp:nvSpPr>
      <dsp:spPr>
        <a:xfrm>
          <a:off x="917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D2ED8-871B-4041-8BFE-F7E9B3D5934A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Build yourself</a:t>
          </a:r>
        </a:p>
      </dsp:txBody>
      <dsp:txXfrm>
        <a:off x="8587800" y="2535669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7E718-DD65-DF44-88A8-08302FC93AAD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Testing hypothesis</a:t>
          </a:r>
        </a:p>
      </dsp:txBody>
      <dsp:txXfrm>
        <a:off x="0" y="39687"/>
        <a:ext cx="3286125" cy="1971675"/>
      </dsp:txXfrm>
    </dsp:sp>
    <dsp:sp modelId="{A2C3E604-3828-CC4B-B98D-3D2BBB947216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Learn/improve technical abilities</a:t>
          </a:r>
        </a:p>
      </dsp:txBody>
      <dsp:txXfrm>
        <a:off x="3614737" y="39687"/>
        <a:ext cx="3286125" cy="1971675"/>
      </dsp:txXfrm>
    </dsp:sp>
    <dsp:sp modelId="{75DD0DB5-0852-E94D-A8E4-DA02B76C90F3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Experimentation </a:t>
          </a:r>
        </a:p>
      </dsp:txBody>
      <dsp:txXfrm>
        <a:off x="7229475" y="39687"/>
        <a:ext cx="3286125" cy="1971675"/>
      </dsp:txXfrm>
    </dsp:sp>
    <dsp:sp modelId="{C9C7E6E9-3819-3F4C-9298-FB620109D2FF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Certifications</a:t>
          </a:r>
        </a:p>
      </dsp:txBody>
      <dsp:txXfrm>
        <a:off x="1807368" y="2339975"/>
        <a:ext cx="3286125" cy="1971675"/>
      </dsp:txXfrm>
    </dsp:sp>
    <dsp:sp modelId="{ACFBFB43-7D69-7F41-9ABE-EC4961998B5E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Stumble and fumble</a:t>
          </a:r>
        </a:p>
      </dsp:txBody>
      <dsp:txXfrm>
        <a:off x="5422106" y="2339975"/>
        <a:ext cx="3286125" cy="1971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5A9EC-0D81-874B-B484-FF9D70E5180D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Underlying components and hypothesis is still possible</a:t>
          </a:r>
        </a:p>
      </dsp:txBody>
      <dsp:txXfrm>
        <a:off x="0" y="2626263"/>
        <a:ext cx="10515600" cy="930480"/>
      </dsp:txXfrm>
    </dsp:sp>
    <dsp:sp modelId="{03EA20FC-8934-0B44-8567-A594B33944E5}">
      <dsp:nvSpPr>
        <dsp:cNvPr id="0" name=""/>
        <dsp:cNvSpPr/>
      </dsp:nvSpPr>
      <dsp:spPr>
        <a:xfrm>
          <a:off x="5134" y="3522281"/>
          <a:ext cx="1750888" cy="79263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IIS instance with Sysmon, windows event logs deployed</a:t>
          </a:r>
        </a:p>
      </dsp:txBody>
      <dsp:txXfrm>
        <a:off x="5134" y="3522281"/>
        <a:ext cx="1750888" cy="792631"/>
      </dsp:txXfrm>
    </dsp:sp>
    <dsp:sp modelId="{0DD6BF11-A34B-B647-9931-12AFAACB5CAA}">
      <dsp:nvSpPr>
        <dsp:cNvPr id="0" name=""/>
        <dsp:cNvSpPr/>
      </dsp:nvSpPr>
      <dsp:spPr>
        <a:xfrm>
          <a:off x="1756023" y="3522281"/>
          <a:ext cx="1750888" cy="79263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Default username in administrator group</a:t>
          </a:r>
        </a:p>
      </dsp:txBody>
      <dsp:txXfrm>
        <a:off x="1756023" y="3522281"/>
        <a:ext cx="1750888" cy="792631"/>
      </dsp:txXfrm>
    </dsp:sp>
    <dsp:sp modelId="{D30F5CFD-024E-9C43-ABAB-3F43F770725E}">
      <dsp:nvSpPr>
        <dsp:cNvPr id="0" name=""/>
        <dsp:cNvSpPr/>
      </dsp:nvSpPr>
      <dsp:spPr>
        <a:xfrm>
          <a:off x="3506911" y="3522281"/>
          <a:ext cx="1750888" cy="79263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Kali box to connect to IIS instance</a:t>
          </a:r>
        </a:p>
      </dsp:txBody>
      <dsp:txXfrm>
        <a:off x="3506911" y="3522281"/>
        <a:ext cx="1750888" cy="792631"/>
      </dsp:txXfrm>
    </dsp:sp>
    <dsp:sp modelId="{6A8046EC-C250-B74F-BA3E-D0382B9DCB05}">
      <dsp:nvSpPr>
        <dsp:cNvPr id="0" name=""/>
        <dsp:cNvSpPr/>
      </dsp:nvSpPr>
      <dsp:spPr>
        <a:xfrm>
          <a:off x="5257800" y="3522281"/>
          <a:ext cx="1750888" cy="79263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Downloading files from IIS instance – simple python HTTPSERVER</a:t>
          </a:r>
        </a:p>
      </dsp:txBody>
      <dsp:txXfrm>
        <a:off x="5257800" y="3522281"/>
        <a:ext cx="1750888" cy="792631"/>
      </dsp:txXfrm>
    </dsp:sp>
    <dsp:sp modelId="{A129EB84-3C7B-004C-9219-9ACFC650B958}">
      <dsp:nvSpPr>
        <dsp:cNvPr id="0" name=""/>
        <dsp:cNvSpPr/>
      </dsp:nvSpPr>
      <dsp:spPr>
        <a:xfrm>
          <a:off x="7008688" y="3522281"/>
          <a:ext cx="1750888" cy="79263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Deploying backdoor (just a sample file)  using the established connection</a:t>
          </a:r>
        </a:p>
      </dsp:txBody>
      <dsp:txXfrm>
        <a:off x="7008688" y="3522281"/>
        <a:ext cx="1750888" cy="792631"/>
      </dsp:txXfrm>
    </dsp:sp>
    <dsp:sp modelId="{8A766705-FEF0-E049-B47D-03015F6EA440}">
      <dsp:nvSpPr>
        <dsp:cNvPr id="0" name=""/>
        <dsp:cNvSpPr/>
      </dsp:nvSpPr>
      <dsp:spPr>
        <a:xfrm>
          <a:off x="8759576" y="3522281"/>
          <a:ext cx="1750888" cy="79263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Monitor logs, its behavior</a:t>
          </a:r>
        </a:p>
      </dsp:txBody>
      <dsp:txXfrm>
        <a:off x="8759576" y="3522281"/>
        <a:ext cx="1750888" cy="792631"/>
      </dsp:txXfrm>
    </dsp:sp>
    <dsp:sp modelId="{1AC343A8-FC36-C744-9789-32ED20E81568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Getting vendor specific software is tough </a:t>
          </a:r>
        </a:p>
      </dsp:txBody>
      <dsp:txXfrm rot="10800000">
        <a:off x="0" y="1962"/>
        <a:ext cx="10515600" cy="1721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0DB9-A1F2-4054-C100-A2B75D3CC7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22431" y="2319633"/>
            <a:ext cx="7444595" cy="1655762"/>
          </a:xfrm>
        </p:spPr>
        <p:txBody>
          <a:bodyPr anchor="ctr">
            <a:noAutofit/>
          </a:bodyPr>
          <a:lstStyle>
            <a:lvl1pPr algn="ctr">
              <a:defRPr sz="36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Station Name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DF376-549B-DCC9-A075-9993D8DCA7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22430" y="4105275"/>
            <a:ext cx="7444595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6A381-897F-2104-4660-B6E0C61B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39F529-0C3F-41AD-B1EF-BEF78FB53B6E}"/>
              </a:ext>
            </a:extLst>
          </p:cNvPr>
          <p:cNvSpPr txBox="1">
            <a:spLocks/>
          </p:cNvSpPr>
          <p:nvPr userDrawn="1"/>
        </p:nvSpPr>
        <p:spPr>
          <a:xfrm>
            <a:off x="1188666" y="817870"/>
            <a:ext cx="9814667" cy="137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chemeClr val="tx2"/>
                </a:solidFill>
                <a:latin typeface="Freeway Gothic" panose="00000400000000000000" pitchFamily="2" charset="0"/>
              </a:rPr>
              <a:t>Project Obsidian</a:t>
            </a: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5FC7E-C8C9-3BFD-20D3-1884047E1F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466" y="2973320"/>
            <a:ext cx="2004149" cy="20041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B9500F-A1F4-0F0E-0B07-473110C707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5557" y="1818829"/>
            <a:ext cx="4313131" cy="43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5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6A381-897F-2104-4660-B6E0C61B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39F529-0C3F-41AD-B1EF-BEF78FB53B6E}"/>
              </a:ext>
            </a:extLst>
          </p:cNvPr>
          <p:cNvSpPr txBox="1">
            <a:spLocks/>
          </p:cNvSpPr>
          <p:nvPr userDrawn="1"/>
        </p:nvSpPr>
        <p:spPr>
          <a:xfrm>
            <a:off x="1188666" y="817870"/>
            <a:ext cx="9814667" cy="137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chemeClr val="accent4"/>
                </a:solidFill>
                <a:latin typeface="Freeway Gothic" panose="00000400000000000000" pitchFamily="2" charset="0"/>
              </a:rPr>
              <a:t>Thank you!</a:t>
            </a: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5FC7E-C8C9-3BFD-20D3-1884047E1F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466" y="2973320"/>
            <a:ext cx="2004149" cy="20041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B9500F-A1F4-0F0E-0B07-473110C707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5557" y="1818829"/>
            <a:ext cx="4313131" cy="43131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7D9702-BC77-BAED-5F24-89DF2C97C076}"/>
              </a:ext>
            </a:extLst>
          </p:cNvPr>
          <p:cNvSpPr txBox="1"/>
          <p:nvPr userDrawn="1"/>
        </p:nvSpPr>
        <p:spPr>
          <a:xfrm>
            <a:off x="2682872" y="4067097"/>
            <a:ext cx="74445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Benguiat" panose="020B7200000000000000" pitchFamily="34" charset="0"/>
              </a:rPr>
              <a:t>Did you enjoy the session?</a:t>
            </a:r>
          </a:p>
          <a:p>
            <a:pPr algn="ctr"/>
            <a:r>
              <a:rPr lang="en-US" sz="2400" dirty="0">
                <a:solidFill>
                  <a:schemeClr val="accent4"/>
                </a:solidFill>
                <a:latin typeface="Benguiat" panose="020B7200000000000000" pitchFamily="34" charset="0"/>
              </a:rPr>
              <a:t>Did we miss something?</a:t>
            </a:r>
          </a:p>
          <a:p>
            <a:pPr algn="ctr"/>
            <a:r>
              <a:rPr lang="en-US" sz="2400" dirty="0">
                <a:solidFill>
                  <a:schemeClr val="accent4"/>
                </a:solidFill>
                <a:latin typeface="Benguiat" panose="020B7200000000000000" pitchFamily="34" charset="0"/>
              </a:rPr>
              <a:t>Was anything unclear or confusing?</a:t>
            </a:r>
          </a:p>
          <a:p>
            <a:pPr algn="ctr"/>
            <a:endParaRPr lang="en-US" sz="2400" dirty="0">
              <a:solidFill>
                <a:schemeClr val="accent3"/>
              </a:solidFill>
              <a:latin typeface="Benguiat" panose="020B7200000000000000" pitchFamily="34" charset="0"/>
            </a:endParaRPr>
          </a:p>
          <a:p>
            <a:pPr algn="ctr"/>
            <a:r>
              <a:rPr lang="en-US" sz="2400" dirty="0">
                <a:solidFill>
                  <a:schemeClr val="accent3"/>
                </a:solidFill>
                <a:latin typeface="Benguiat" panose="020B7200000000000000" pitchFamily="34" charset="0"/>
              </a:rPr>
              <a:t>Please Provide Feedback</a:t>
            </a:r>
            <a:br>
              <a:rPr lang="en-US" sz="2400" dirty="0">
                <a:solidFill>
                  <a:schemeClr val="accent6"/>
                </a:solidFill>
                <a:latin typeface="Benguiat" panose="020B7200000000000000" pitchFamily="34" charset="0"/>
              </a:rPr>
            </a:br>
            <a:r>
              <a:rPr lang="en-US" sz="2400" b="0" i="0" dirty="0">
                <a:solidFill>
                  <a:schemeClr val="accent6"/>
                </a:solidFill>
                <a:effectLst/>
                <a:latin typeface="Benguiat" panose="020B7200000000000000" pitchFamily="34" charset="0"/>
              </a:rPr>
              <a:t>feedback-obsidian@blueteamvillage.org</a:t>
            </a:r>
            <a:endParaRPr lang="en-US" sz="2400" dirty="0">
              <a:solidFill>
                <a:schemeClr val="accent6"/>
              </a:solidFill>
              <a:latin typeface="Benguiat" panose="020B7200000000000000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E4D5DE-B0DC-F491-A4D0-72678750014C}"/>
              </a:ext>
            </a:extLst>
          </p:cNvPr>
          <p:cNvSpPr txBox="1"/>
          <p:nvPr userDrawn="1"/>
        </p:nvSpPr>
        <p:spPr>
          <a:xfrm>
            <a:off x="2682872" y="2142323"/>
            <a:ext cx="74445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Benguiat" panose="020B7200000000000000" pitchFamily="34" charset="0"/>
              </a:rPr>
              <a:t>Join The Conversation</a:t>
            </a:r>
            <a:br>
              <a:rPr lang="en-US" sz="2400" dirty="0">
                <a:solidFill>
                  <a:schemeClr val="accent6"/>
                </a:solidFill>
                <a:latin typeface="Benguiat" panose="020B7200000000000000" pitchFamily="34" charset="0"/>
              </a:rPr>
            </a:br>
            <a:r>
              <a:rPr lang="en-US" sz="2400" b="0" i="0" dirty="0">
                <a:solidFill>
                  <a:schemeClr val="accent6"/>
                </a:solidFill>
                <a:effectLst/>
                <a:latin typeface="Benguiat" panose="020B7200000000000000" pitchFamily="34" charset="0"/>
              </a:rPr>
              <a:t>https://discord.gg/blueteamvillage</a:t>
            </a:r>
            <a:endParaRPr lang="en-US" sz="2400" dirty="0">
              <a:solidFill>
                <a:schemeClr val="accent6"/>
              </a:solidFill>
              <a:latin typeface="Benguiat" panose="020B720000000000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E5EEE-ED7F-FC9B-5C95-BDE9D02DEBAE}"/>
              </a:ext>
            </a:extLst>
          </p:cNvPr>
          <p:cNvSpPr txBox="1"/>
          <p:nvPr userDrawn="1"/>
        </p:nvSpPr>
        <p:spPr>
          <a:xfrm>
            <a:off x="2682872" y="3283373"/>
            <a:ext cx="7444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Benguiat" panose="020B7200000000000000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6458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CC9A-D9F8-C7A2-E2E2-E7E5BE18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64C73-084C-A01C-2B6B-A95489993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6D17-F880-23B0-D9E5-1BEF2D37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0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6687-7AC6-E4A1-56DD-5EFD04D8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EAFE5-F29E-2927-A67D-EECC7CDC3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15BFE-7B34-9F31-D39E-CF42A99F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</a:p>
        </p:txBody>
      </p:sp>
    </p:spTree>
    <p:extLst>
      <p:ext uri="{BB962C8B-B14F-4D97-AF65-F5344CB8AC3E}">
        <p14:creationId xmlns:p14="http://schemas.microsoft.com/office/powerpoint/2010/main" val="337437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CDB9-D782-C3C9-D529-2A3069CA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22A84-993D-1E01-2E56-F7F4678F9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CB82D-B736-2BEA-CFDB-5FC2A44C0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94675-F3B8-AF94-E884-0A096094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2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0AA1-00FC-A0F7-7287-2D5A3501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4B5FE-79D6-4CAB-07E2-FF43C2E05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36CB9-C487-23F9-EB32-2E1F31238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6777B-5DC1-5E0D-DA1F-6F7E7A519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C9F72-5536-A079-1D4F-652E478F3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CB4EB-6641-6FCB-AA2B-BA9289B3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9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B2D8-2497-F2C4-9838-526A4174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3C7BE-1E0B-6797-63E1-A209DF78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6D185-E44D-A32B-2BD2-0FD4D5A0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5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44B6-84B3-F887-4D13-6153481A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A701E-0A21-AA66-E8EB-6EDAE2D53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6AAFA-F398-8ECB-98DF-2651B44DB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4B651-E6C2-9F1A-252B-34B565ED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0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4781-403B-10D7-9C10-E447E38C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87E8C-DEBC-B851-41BB-82C259C66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9AC55-F10E-4A66-D6C2-A9C3844B6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5C88B-BB83-F415-109C-E2FB3FA5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0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creativecommons.org/licenses/by-nc-sa/4.0/?ref=chooser-v1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7CC8D6-F725-D0E3-A273-7383B6BD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17D3A-3697-D2FF-220C-2AB150994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EF23F-7FC5-0840-1551-00E1039BD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Blue Team Village</a:t>
            </a:r>
            <a:r>
              <a:rPr 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21793-D552-3ACE-A513-05B04EAABCF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11875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1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/>
          </a:solidFill>
          <a:latin typeface="Benguiat" panose="020B7200000000000000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/>
          </a:solidFill>
          <a:latin typeface="Benguiat" panose="020B7200000000000000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accent5"/>
          </a:solidFill>
          <a:latin typeface="Benguiat" panose="020B7200000000000000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accent5"/>
          </a:solidFill>
          <a:latin typeface="Benguiat" panose="020B7200000000000000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ns.org/blog/ics-threat-hunting-they-are-shootin-at-the-lights-part-2/" TargetMode="External"/><Relationship Id="rId13" Type="http://schemas.openxmlformats.org/officeDocument/2006/relationships/hyperlink" Target="https://threatconnect.com/blog/threat-hunting-use-case-sunburst-malware/" TargetMode="External"/><Relationship Id="rId3" Type="http://schemas.openxmlformats.org/officeDocument/2006/relationships/hyperlink" Target="https://www.cybereason.com/blog/threat-hunting-from-lolbins-to-your-crown-jewels" TargetMode="External"/><Relationship Id="rId7" Type="http://schemas.openxmlformats.org/officeDocument/2006/relationships/hyperlink" Target="https://carbonblack.vmware.com/blog/proactive-threat-hunting-case-study-ghostcat" TargetMode="External"/><Relationship Id="rId12" Type="http://schemas.openxmlformats.org/officeDocument/2006/relationships/hyperlink" Target="https://www.fastly.com/blog/threat-hunting-network-callbacks-in-waf-data" TargetMode="External"/><Relationship Id="rId2" Type="http://schemas.openxmlformats.org/officeDocument/2006/relationships/hyperlink" Target="https://sayfer.io/blog/bots-and-stolen-funds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binarydefense.com/case-studies/threat-hunter-finds-renamed-system-utilities-by-file-hash-to-uncover-multiple-attacks/" TargetMode="External"/><Relationship Id="rId11" Type="http://schemas.openxmlformats.org/officeDocument/2006/relationships/hyperlink" Target="https://www.esentire.com/blog/popular-remote-access-trojan-identified-through-threat-hunting-activities" TargetMode="External"/><Relationship Id="rId5" Type="http://schemas.openxmlformats.org/officeDocument/2006/relationships/hyperlink" Target="https://www.trustedsec.com/wp-content/uploads/2022/01/017522_TrustedSec_ThreatHuntingLog4j_Case-Study.pdf" TargetMode="External"/><Relationship Id="rId15" Type="http://schemas.openxmlformats.org/officeDocument/2006/relationships/hyperlink" Target="https://sanog.org/resources/sanog36/SANOG36-Tutorial_ThreatHunting_Hassan.pdf" TargetMode="External"/><Relationship Id="rId10" Type="http://schemas.openxmlformats.org/officeDocument/2006/relationships/hyperlink" Target="https://blog.talosintelligence.com/ctir-case-study/" TargetMode="External"/><Relationship Id="rId4" Type="http://schemas.openxmlformats.org/officeDocument/2006/relationships/hyperlink" Target="https://www.extrahop.com/company/blog/2018/threat-hunting-basics-a-case-study/" TargetMode="External"/><Relationship Id="rId9" Type="http://schemas.openxmlformats.org/officeDocument/2006/relationships/hyperlink" Target="https://blog.cyberproof.com/blog/threat-hunters-arsenal-the-mindset-and-tools-for-proactive-hunting" TargetMode="External"/><Relationship Id="rId14" Type="http://schemas.openxmlformats.org/officeDocument/2006/relationships/hyperlink" Target="https://www.praetorian.com/blog/threat-hunting-how-to-detect-psexec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yberwardog.blogspot.com/2017/02/setting-up-pentesting-i-mean-threat.html" TargetMode="External"/><Relationship Id="rId3" Type="http://schemas.openxmlformats.org/officeDocument/2006/relationships/hyperlink" Target="https://infosecwriteups.com/threat-hunting-series-using-threat--%20emulation-for-threat-hunting-f7ccaa4b85e5" TargetMode="External"/><Relationship Id="rId7" Type="http://schemas.openxmlformats.org/officeDocument/2006/relationships/hyperlink" Target="https://activecm.github.io/threat-hunting-labs/" TargetMode="External"/><Relationship Id="rId2" Type="http://schemas.openxmlformats.org/officeDocument/2006/relationships/hyperlink" Target="https://osamaelnaggar.com/blog/threat_hunting_lab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4cker.org/threat-hunt/" TargetMode="External"/><Relationship Id="rId5" Type="http://schemas.openxmlformats.org/officeDocument/2006/relationships/hyperlink" Target="https://www.graylog.org/post/creating-a-threat-hunting-lab-in-graylog/" TargetMode="External"/><Relationship Id="rId4" Type="http://schemas.openxmlformats.org/officeDocument/2006/relationships/hyperlink" Target="https://github.com/secdevops-cuse/CyberRang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5A6A-D034-8ABC-8FF6-D7F45FB90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Freeway Gothic" panose="00000400000000000000" pitchFamily="2" charset="0"/>
              </a:rPr>
              <a:t>Threat Hunting Station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B766A-2A19-BDC0-89A0-CFD8BD2DD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Freeway Gothic" panose="00000400000000000000" pitchFamily="2" charset="0"/>
              </a:rPr>
              <a:t>CTH 101 Track</a:t>
            </a:r>
          </a:p>
          <a:p>
            <a:r>
              <a:rPr lang="en-US" dirty="0">
                <a:latin typeface="Freeway Gothic" panose="00000400000000000000" pitchFamily="2" charset="0"/>
              </a:rPr>
              <a:t>Module 7: CTH cases studies and Labs</a:t>
            </a:r>
          </a:p>
        </p:txBody>
      </p:sp>
    </p:spTree>
    <p:extLst>
      <p:ext uri="{BB962C8B-B14F-4D97-AF65-F5344CB8AC3E}">
        <p14:creationId xmlns:p14="http://schemas.microsoft.com/office/powerpoint/2010/main" val="169141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C245-B912-DA74-7EDB-CFCFC78F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ADC404-EF95-9360-60D6-860E74776BF2}"/>
              </a:ext>
            </a:extLst>
          </p:cNvPr>
          <p:cNvSpPr txBox="1">
            <a:spLocks/>
          </p:cNvSpPr>
          <p:nvPr/>
        </p:nvSpPr>
        <p:spPr>
          <a:xfrm>
            <a:off x="530087" y="6494807"/>
            <a:ext cx="11269248" cy="248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5"/>
                </a:solidFill>
                <a:latin typeface="Benguiat" panose="020B7200000000000000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/>
                </a:solidFill>
                <a:latin typeface="Benguiat" panose="020B7200000000000000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accent5"/>
                </a:solidFill>
                <a:latin typeface="Benguiat" panose="020B7200000000000000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accent5"/>
                </a:solidFill>
                <a:latin typeface="Benguiat" panose="020B7200000000000000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D6922D2-EACB-03C8-5D34-C4658A411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5081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08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3096" y="198782"/>
            <a:ext cx="10495722" cy="897835"/>
          </a:xfrm>
        </p:spPr>
        <p:txBody>
          <a:bodyPr>
            <a:normAutofit/>
          </a:bodyPr>
          <a:lstStyle/>
          <a:p>
            <a:r>
              <a:rPr lang="en-US" dirty="0"/>
              <a:t>CTH Case Studies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9F210D-EB12-D9DE-01E2-45F2D1204254}"/>
              </a:ext>
            </a:extLst>
          </p:cNvPr>
          <p:cNvSpPr txBox="1"/>
          <p:nvPr/>
        </p:nvSpPr>
        <p:spPr>
          <a:xfrm>
            <a:off x="2551438" y="6611779"/>
            <a:ext cx="12528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Credit: https://</a:t>
            </a:r>
            <a:r>
              <a:rPr lang="en-US" sz="1000" dirty="0" err="1"/>
              <a:t>www.techtarget.com</a:t>
            </a:r>
            <a:r>
              <a:rPr lang="en-US" sz="1000" dirty="0"/>
              <a:t>/</a:t>
            </a:r>
            <a:r>
              <a:rPr lang="en-US" sz="1000" dirty="0" err="1"/>
              <a:t>searchsecurity</a:t>
            </a:r>
            <a:r>
              <a:rPr lang="en-US" sz="1000" dirty="0"/>
              <a:t>/tip/Incident-response-frameworks-for-enterprise-security-teams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7D325-A44E-ECC0-7275-6BD74D9BBB40}"/>
              </a:ext>
            </a:extLst>
          </p:cNvPr>
          <p:cNvSpPr txBox="1"/>
          <p:nvPr/>
        </p:nvSpPr>
        <p:spPr>
          <a:xfrm>
            <a:off x="983975" y="1212574"/>
            <a:ext cx="60330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MOVEit</a:t>
            </a:r>
            <a:r>
              <a:rPr lang="en-US" dirty="0"/>
              <a:t> Vulnerability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Adversaries use zero-day vulnerabilities to exploit our IIS instance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Adversaries might create/change files on IIS endpoints to execute </a:t>
            </a:r>
            <a:r>
              <a:rPr lang="en-US" dirty="0" err="1"/>
              <a:t>webshells</a:t>
            </a:r>
            <a:r>
              <a:rPr lang="en-US" dirty="0"/>
              <a:t> in our environment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we have the data?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 we collecting IIS logs?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format the logs are 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tail analysis on the files created, querying what </a:t>
            </a:r>
            <a:r>
              <a:rPr lang="en-US" dirty="0" err="1"/>
              <a:t>moveitsvc</a:t>
            </a:r>
            <a:r>
              <a:rPr lang="en-US" dirty="0"/>
              <a:t> username is performing, massive downloads 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an FTP server, interpreting results from normal to suspicious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atomic detections for the </a:t>
            </a:r>
            <a:r>
              <a:rPr lang="en-US" dirty="0" err="1"/>
              <a:t>webshell</a:t>
            </a:r>
            <a:r>
              <a:rPr lang="en-US" dirty="0"/>
              <a:t> and behavioral detections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F43DC3-D466-81AC-9005-91D8659ED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35" y="954156"/>
            <a:ext cx="3260035" cy="326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63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3096" y="198782"/>
            <a:ext cx="10495722" cy="897835"/>
          </a:xfrm>
        </p:spPr>
        <p:txBody>
          <a:bodyPr>
            <a:normAutofit/>
          </a:bodyPr>
          <a:lstStyle/>
          <a:p>
            <a:r>
              <a:rPr lang="en-US" dirty="0"/>
              <a:t>CTH Case Studies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9F210D-EB12-D9DE-01E2-45F2D1204254}"/>
              </a:ext>
            </a:extLst>
          </p:cNvPr>
          <p:cNvSpPr txBox="1"/>
          <p:nvPr/>
        </p:nvSpPr>
        <p:spPr>
          <a:xfrm>
            <a:off x="2551438" y="6611779"/>
            <a:ext cx="12528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Credit: https://</a:t>
            </a:r>
            <a:r>
              <a:rPr lang="en-US" sz="1000" dirty="0" err="1"/>
              <a:t>www.techtarget.com</a:t>
            </a:r>
            <a:r>
              <a:rPr lang="en-US" sz="1000" dirty="0"/>
              <a:t>/</a:t>
            </a:r>
            <a:r>
              <a:rPr lang="en-US" sz="1000" dirty="0" err="1"/>
              <a:t>searchsecurity</a:t>
            </a:r>
            <a:r>
              <a:rPr lang="en-US" sz="1000" dirty="0"/>
              <a:t>/tip/Incident-response-frameworks-for-enterprise-security-teams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7D325-A44E-ECC0-7275-6BD74D9BBB40}"/>
              </a:ext>
            </a:extLst>
          </p:cNvPr>
          <p:cNvSpPr txBox="1"/>
          <p:nvPr/>
        </p:nvSpPr>
        <p:spPr>
          <a:xfrm>
            <a:off x="983974" y="1212574"/>
            <a:ext cx="1267526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https://sayfer.io/blog/bots-and-stolen-funds/</a:t>
            </a:r>
            <a:endParaRPr lang="en-US" dirty="0"/>
          </a:p>
          <a:p>
            <a:r>
              <a:rPr lang="en-US" dirty="0">
                <a:hlinkClick r:id="rId3"/>
              </a:rPr>
              <a:t>https://www.cybereason.com/blog/threat-hunting-from-lolbins-to-your-crown-jewels</a:t>
            </a:r>
            <a:endParaRPr lang="en-US" dirty="0"/>
          </a:p>
          <a:p>
            <a:r>
              <a:rPr lang="en-US" dirty="0">
                <a:hlinkClick r:id="rId4"/>
              </a:rPr>
              <a:t>https://www.extrahop.com/company/blog/2018/threat-hunting-basics-a-case-study/</a:t>
            </a:r>
            <a:endParaRPr lang="en-US" dirty="0"/>
          </a:p>
          <a:p>
            <a:r>
              <a:rPr lang="en-US" dirty="0">
                <a:hlinkClick r:id="rId5"/>
              </a:rPr>
              <a:t>https://www.trustedsec.com/wp-content/uploads/2022/01/017522_TrustedSec_ThreatHuntingLog4j_Case-Study.pdf</a:t>
            </a:r>
            <a:endParaRPr lang="en-US" dirty="0"/>
          </a:p>
          <a:p>
            <a:r>
              <a:rPr lang="en-US" dirty="0">
                <a:hlinkClick r:id="rId6"/>
              </a:rPr>
              <a:t>https://www.binarydefense.com/case-studies/threat-hunter-finds-renamed-system-utilities-by-file-hash-to-uncover-multiple-attacks/</a:t>
            </a:r>
            <a:endParaRPr lang="en-US" dirty="0"/>
          </a:p>
          <a:p>
            <a:r>
              <a:rPr lang="en-US" dirty="0">
                <a:hlinkClick r:id="rId7"/>
              </a:rPr>
              <a:t>https://carbonblack.vmware.com/blog/proactive-threat-hunting-case-study-ghostcat</a:t>
            </a:r>
            <a:endParaRPr lang="en-US" dirty="0"/>
          </a:p>
          <a:p>
            <a:r>
              <a:rPr lang="en-US" dirty="0">
                <a:hlinkClick r:id="rId8"/>
              </a:rPr>
              <a:t>https://www.sans.org/blog/ics-threat-hunting-they-are-shootin-at-the-lights-part-2/</a:t>
            </a:r>
            <a:endParaRPr lang="en-US" dirty="0"/>
          </a:p>
          <a:p>
            <a:r>
              <a:rPr lang="en-US" dirty="0">
                <a:hlinkClick r:id="rId9"/>
              </a:rPr>
              <a:t>https://blog.cyberproof.com/blog/threat-hunters-arsenal-the-mindset-and-tools-for-proactive-hunting</a:t>
            </a:r>
            <a:endParaRPr lang="en-US" dirty="0"/>
          </a:p>
          <a:p>
            <a:r>
              <a:rPr lang="en-US" dirty="0">
                <a:hlinkClick r:id="rId10"/>
              </a:rPr>
              <a:t>https://blog.talosintelligence.com/ctir-case-study/</a:t>
            </a:r>
            <a:endParaRPr lang="en-US" dirty="0"/>
          </a:p>
          <a:p>
            <a:r>
              <a:rPr lang="en-US" dirty="0">
                <a:hlinkClick r:id="rId11"/>
              </a:rPr>
              <a:t>https://www.esentire.com/blog/popular-remote-access-trojan-identified-through-threat-hunting-activities</a:t>
            </a:r>
            <a:endParaRPr lang="en-US" dirty="0"/>
          </a:p>
          <a:p>
            <a:r>
              <a:rPr lang="en-US" dirty="0">
                <a:hlinkClick r:id="rId12"/>
              </a:rPr>
              <a:t>https://www.fastly.com/blog/threat-hunting-network-callbacks-in-waf-data</a:t>
            </a:r>
            <a:endParaRPr lang="en-US" dirty="0"/>
          </a:p>
          <a:p>
            <a:r>
              <a:rPr lang="en-US" dirty="0">
                <a:hlinkClick r:id="rId13"/>
              </a:rPr>
              <a:t>https://threatconnect.com/blog/threat-hunting-use-case-sunburst-malware/</a:t>
            </a:r>
            <a:endParaRPr lang="en-US" dirty="0"/>
          </a:p>
          <a:p>
            <a:r>
              <a:rPr lang="en-US" dirty="0">
                <a:hlinkClick r:id="rId14"/>
              </a:rPr>
              <a:t>https://www.praetorian.com/blog/threat-hunting-how-to-detect-psexec/</a:t>
            </a:r>
            <a:endParaRPr lang="en-US" dirty="0"/>
          </a:p>
          <a:p>
            <a:r>
              <a:rPr lang="en-US" dirty="0">
                <a:hlinkClick r:id="rId15"/>
              </a:rPr>
              <a:t>https://sanog.org/resources/sanog36/SANOG36-Tutorial_ThreatHunting_Hassan.pdf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8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Let’s Do Something – Lab 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A8F6DE-388D-6E00-6207-FD079F331C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9231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55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79"/>
          </a:xfrm>
        </p:spPr>
        <p:txBody>
          <a:bodyPr/>
          <a:lstStyle/>
          <a:p>
            <a:r>
              <a:rPr lang="en-US" dirty="0"/>
              <a:t>How to get started– Open Source Labs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89A4C-596D-09D7-C1D6-8B58C2FB0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>
                <a:hlinkClick r:id="rId2"/>
              </a:rPr>
              <a:t>https://osamaelnaggar.com/blog/threat_hunting_lab1/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3"/>
              </a:rPr>
              <a:t>https://infosecwriteups.com/threat-hunting-series-using-threat-- emulation-for-threat-hunting-f7ccaa4b85e5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4"/>
              </a:rPr>
              <a:t>https://github.com/secdevops-cuse/CyberRange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5"/>
              </a:rPr>
              <a:t>https://www.graylog.org/post/creating-a-threat-hunting-lab-in-graylog/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6"/>
              </a:rPr>
              <a:t>https://h4cker.org/threat-hunt/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7"/>
              </a:rPr>
              <a:t>https://activecm.github.io/threat-hunting-labs/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8"/>
              </a:rPr>
              <a:t>https://cyberwardog.blogspot.com/2017/02/setting-up-pentesting-i-mean-threat.html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9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3B82-C238-B34F-844F-F2186F00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US" dirty="0"/>
              <a:t>Build yourself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D9538-1215-CCAF-1C55-C4237EB9C05B}"/>
              </a:ext>
            </a:extLst>
          </p:cNvPr>
          <p:cNvSpPr txBox="1">
            <a:spLocks/>
          </p:cNvSpPr>
          <p:nvPr/>
        </p:nvSpPr>
        <p:spPr>
          <a:xfrm>
            <a:off x="3240156" y="2277096"/>
            <a:ext cx="3995530" cy="28017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/>
                </a:solidFill>
                <a:latin typeface="Benguiat" panose="020B7200000000000000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Benguiat" panose="020B7200000000000000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accent5"/>
                </a:solidFill>
                <a:latin typeface="Benguiat" panose="020B7200000000000000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accent5"/>
                </a:solidFill>
                <a:latin typeface="Benguiat" panose="020B7200000000000000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>
                <a:latin typeface="+mn-lt"/>
              </a:rPr>
              <a:t>Testing hypothesis</a:t>
            </a:r>
          </a:p>
          <a:p>
            <a:pPr>
              <a:buFontTx/>
              <a:buChar char="-"/>
            </a:pPr>
            <a:r>
              <a:rPr lang="en-US" dirty="0">
                <a:latin typeface="+mn-lt"/>
              </a:rPr>
              <a:t>Learn/improve technical abilities</a:t>
            </a:r>
          </a:p>
          <a:p>
            <a:pPr>
              <a:buFontTx/>
              <a:buChar char="-"/>
            </a:pPr>
            <a:r>
              <a:rPr lang="en-US" dirty="0">
                <a:latin typeface="+mn-lt"/>
              </a:rPr>
              <a:t>Experimentation </a:t>
            </a:r>
          </a:p>
          <a:p>
            <a:pPr>
              <a:buFontTx/>
              <a:buChar char="-"/>
            </a:pPr>
            <a:r>
              <a:rPr lang="en-US" dirty="0">
                <a:latin typeface="+mn-lt"/>
              </a:rPr>
              <a:t>Certifications</a:t>
            </a:r>
          </a:p>
          <a:p>
            <a:pPr>
              <a:buFontTx/>
              <a:buChar char="-"/>
            </a:pPr>
            <a:r>
              <a:rPr lang="en-US" dirty="0">
                <a:latin typeface="+mn-lt"/>
              </a:rPr>
              <a:t> Stumble and fumble</a:t>
            </a:r>
          </a:p>
          <a:p>
            <a:pPr>
              <a:buFontTx/>
              <a:buChar char="-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759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/>
              <a:t>From MOVEit</a:t>
            </a:r>
          </a:p>
        </p:txBody>
      </p:sp>
      <p:graphicFrame>
        <p:nvGraphicFramePr>
          <p:cNvPr id="14" name="TextBox 2">
            <a:extLst>
              <a:ext uri="{FF2B5EF4-FFF2-40B4-BE49-F238E27FC236}">
                <a16:creationId xmlns:a16="http://schemas.microsoft.com/office/drawing/2014/main" id="{F3757AED-B48F-53A3-6E52-8BE4765779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1579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36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95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FCON 31">
      <a:dk1>
        <a:sysClr val="windowText" lastClr="000000"/>
      </a:dk1>
      <a:lt1>
        <a:sysClr val="window" lastClr="FFFFFF"/>
      </a:lt1>
      <a:dk2>
        <a:srgbClr val="788DA8"/>
      </a:dk2>
      <a:lt2>
        <a:srgbClr val="E7E6E6"/>
      </a:lt2>
      <a:accent1>
        <a:srgbClr val="686EA0"/>
      </a:accent1>
      <a:accent2>
        <a:srgbClr val="81C8BD"/>
      </a:accent2>
      <a:accent3>
        <a:srgbClr val="ECDA25"/>
      </a:accent3>
      <a:accent4>
        <a:srgbClr val="F8A28B"/>
      </a:accent4>
      <a:accent5>
        <a:srgbClr val="DEEBF6"/>
      </a:accent5>
      <a:accent6>
        <a:srgbClr val="5B9BD5"/>
      </a:accent6>
      <a:hlink>
        <a:srgbClr val="686EA0"/>
      </a:hlink>
      <a:folHlink>
        <a:srgbClr val="686EA0"/>
      </a:folHlink>
    </a:clrScheme>
    <a:fontScheme name="DEFCON 31">
      <a:majorFont>
        <a:latin typeface="Freewa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V - Project Obsidian - Template - Dark Mode - DC31" id="{398DFA3A-410E-4CFB-9743-56DCD0D504A1}" vid="{B4A70147-E78B-4E6D-8ED0-4B3FF3BDDA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BTV - Project Obsidian - Template - Dark Mode - DC31</Template>
  <TotalTime>485</TotalTime>
  <Words>510</Words>
  <Application>Microsoft Macintosh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Courier New</vt:lpstr>
      <vt:lpstr>Arial</vt:lpstr>
      <vt:lpstr>Benguiat</vt:lpstr>
      <vt:lpstr>Calibri</vt:lpstr>
      <vt:lpstr>Freeway Gothic</vt:lpstr>
      <vt:lpstr>Wingdings</vt:lpstr>
      <vt:lpstr>Office Theme</vt:lpstr>
      <vt:lpstr>Threat Hunting Station</vt:lpstr>
      <vt:lpstr>Outline</vt:lpstr>
      <vt:lpstr>CTH Case Studies</vt:lpstr>
      <vt:lpstr>CTH Case Studies</vt:lpstr>
      <vt:lpstr>Let’s Do Something – Lab Introduction</vt:lpstr>
      <vt:lpstr>How to get started– Open Source Labs</vt:lpstr>
      <vt:lpstr>Build yourself </vt:lpstr>
      <vt:lpstr>From MOVEit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Response Station</dc:title>
  <dc:creator>David Roman</dc:creator>
  <cp:lastModifiedBy>Sai Molige [EMAIL DISABLED]</cp:lastModifiedBy>
  <cp:revision>11</cp:revision>
  <dcterms:created xsi:type="dcterms:W3CDTF">2023-03-28T23:27:31Z</dcterms:created>
  <dcterms:modified xsi:type="dcterms:W3CDTF">2023-06-20T20:42:18Z</dcterms:modified>
</cp:coreProperties>
</file>