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1"/>
    <p:sldId id="257" r:id="rId23"/>
    <p:sldId id="258" r:id="rId25"/>
    <p:sldId id="259" r:id="rId27"/>
    <p:sldId id="260" r:id="rId29"/>
    <p:sldId id="264" r:id="rId31"/>
    <p:sldId id="262" r:id="rId33"/>
    <p:sldId id="263" r:id="rId35"/>
    <p:sldId id="26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3" Type="http://schemas.openxmlformats.org/officeDocument/2006/relationships/slide" Target="slides/slide8.xml"></Relationship><Relationship Id="rId35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4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04191048421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130301181486.pn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934931303779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2351367522.png"></Relationship><Relationship Id="rId3" Type="http://schemas.openxmlformats.org/officeDocument/2006/relationships/image" Target="../media/fImage12526137727.png"></Relationship><Relationship Id="rId4" Type="http://schemas.openxmlformats.org/officeDocument/2006/relationships/image" Target="../media/fImage108291387888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9891423898.png"></Relationship><Relationship Id="rId3" Type="http://schemas.openxmlformats.org/officeDocument/2006/relationships/image" Target="../media/fImage133511435825.png"></Relationship><Relationship Id="rId4" Type="http://schemas.openxmlformats.org/officeDocument/2006/relationships/image" Target="../media/fImage117811443836.png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2831467206.png"></Relationship><Relationship Id="rId3" Type="http://schemas.openxmlformats.org/officeDocument/2006/relationships/image" Target="../media/fImage684711476788.png"></Relationship><Relationship Id="rId4" Type="http://schemas.openxmlformats.org/officeDocument/2006/relationships/image" Target="../media/fImage238841488187.png"></Relationship><Relationship Id="rId5" Type="http://schemas.openxmlformats.org/officeDocument/2006/relationships/image" Target="../media/fImage363971491430.png"></Relationship><Relationship Id="rId6" Type="http://schemas.openxmlformats.org/officeDocument/2006/relationships/image" Target="../media/fImage258461507350.png"></Relationship><Relationship Id="rId7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890905" y="825500"/>
            <a:ext cx="9956800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고급 웹프로그래밍 개인과제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2014097024 김태균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>
            <a:spLocks/>
          </p:cNvSpPr>
          <p:nvPr/>
        </p:nvSpPr>
        <p:spPr>
          <a:xfrm rot="0">
            <a:off x="770890" y="193675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4. 느낀점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668020" y="1042670"/>
            <a:ext cx="828865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저는 앱을 집중적으로 학습해왔는데, 이번 고급웹프로그래밍 수업을 들으면서 웹에 관하여 학습하고 또한 이번 과제를 하면서 더욱이 느낀 점이,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확실히 js가 조금 더 직관적인 느낌을 받았고 결과물이 즉시 확인할 수 있어 재미가 있었습니다.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특히나 이번 과제를 하면서 막바지에 더욱 욕심이 생겨, 제출은 이 정도의 완성도에서 멈추지만 더욱 업그레이드하여서 완성도 있는 웹페이지를 이번 학기안에 제작하는 것을 목표로 하기로 했습니다.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프론트엔드 개발자가 되는 것이 목표인데, 좋은 자극제가 된 것 같아 기쁩니다.  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068070" y="149225"/>
            <a:ext cx="9956800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보고서 목차</a:t>
            </a:r>
            <a:endParaRPr lang="ko-KR" altLang="en-US" sz="60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1. 파일 구성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2. 웹페이지 목적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3. 웹페이지 특징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/Users/taegyunkim/Library/Group Containers/L48J367XN4.com.infraware.PolarisOffice/EngineTemp/8830/fImage1004191048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9620" y="1400175"/>
            <a:ext cx="2210435" cy="535686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3437890" y="2907665"/>
            <a:ext cx="580707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파일 목록은 다음과 같습니다.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1. css폴더 -&gt; css파일 2개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2. font폴더 -&gt; font파일 2개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3. 서브페이지 폴더(game)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4. 이미지폴더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5. JS폴더 -&gt; JS파일 3개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6. index.html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598295" y="133350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1. 파일 구성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232650" y="3605530"/>
            <a:ext cx="26885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* cpbSplitLayout.js는 접속한 기기에 따라 화면이 맞춰지도록 구현한 코드입니다.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598295" y="133350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2. 웹페이지 목적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990599" y="1158875"/>
            <a:ext cx="92322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1. 웹페이지로 표현한 하나의 자소서 및 프로필입니다.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2. 더불어 자바스크립트로 구현한 간단한 텍스트기반 게임도 몇 개 넣었습니다.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3. 앞으로 업데이트를 얼마나 퀄리티 있게 하냐에 따라 프로그래머로써의 나타낼 수 있는          좋은 이력서가 될 거라 생각합니다. 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598295" y="133350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3. 웹페이지 특징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pic>
        <p:nvPicPr>
          <p:cNvPr id="3" name="그림 2" descr="/Users/taegyunkim/Library/Group Containers/L48J367XN4.com.infraware.PolarisOffice/EngineTemp/8830/fImage41303011814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6375" y="714375"/>
            <a:ext cx="6828790" cy="566229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7417435" y="3545840"/>
            <a:ext cx="421386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해당 메인 페이지입니다.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좌측 화면쪽의 ‘Click ME!’ 부근의 이미지를 클릭하면 프로필 화면으로 넘어갈 수 있으며,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우측에는 각각 이미지를 클릭하면 자바스크립트로 구현한 간단한 텍스트 기반의 게임 페이지로 넘어갈 수 있게 했습니다. 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637780" y="745490"/>
            <a:ext cx="38131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컨셉이 두가지로 나누어져 있는 스플릿레이아웃 컨셉으로 구현해보았습니다.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598295" y="133350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3. 웹페이지 특징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pic>
        <p:nvPicPr>
          <p:cNvPr id="3" name="그림 2" descr="/Users/taegyunkim/Library/Group Containers/L48J367XN4.com.infraware.PolarisOffice/EngineTemp/8830/fImage29349313037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605" y="740410"/>
            <a:ext cx="5889625" cy="5777865"/>
          </a:xfrm>
          <a:prstGeom prst="rect"/>
          <a:noFill/>
        </p:spPr>
      </p:pic>
      <p:sp>
        <p:nvSpPr>
          <p:cNvPr id="4" name="Oval 3"/>
          <p:cNvSpPr>
            <a:spLocks/>
          </p:cNvSpPr>
          <p:nvPr/>
        </p:nvSpPr>
        <p:spPr>
          <a:xfrm rot="0">
            <a:off x="5349875" y="878840"/>
            <a:ext cx="388620" cy="371475"/>
          </a:xfrm>
          <a:prstGeom prst="ellipse"/>
          <a:noFill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Oval 4"/>
          <p:cNvSpPr>
            <a:spLocks/>
          </p:cNvSpPr>
          <p:nvPr/>
        </p:nvSpPr>
        <p:spPr>
          <a:xfrm rot="0">
            <a:off x="5227955" y="6003925"/>
            <a:ext cx="631825" cy="605155"/>
          </a:xfrm>
          <a:prstGeom prst="ellipse"/>
          <a:noFill/>
          <a:ln w="444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452870" y="939165"/>
            <a:ext cx="2740660" cy="396938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좌측 ‘Click Me!’ 를 클릭하면 메인 페이지가 우측으로 밀려나면서 해당하는 화면으로 바뀝니다.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또한 프로필사진은 우측 밑쪽으로 작게 표시됩니다.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이 곳에 저의 프로필이 기재되어 있습니다.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우측 위의 화살표를 클릭하면 다시 메인페이지로 복귀합니다.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/Users/taegyunkim/Library/Group Containers/L48J367XN4.com.infraware.PolarisOffice/EngineTemp/8830/fImage1023513675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655" y="1214755"/>
            <a:ext cx="2756535" cy="940435"/>
          </a:xfrm>
          <a:prstGeom prst="rect"/>
          <a:noFill/>
        </p:spPr>
      </p:pic>
      <p:pic>
        <p:nvPicPr>
          <p:cNvPr id="3" name="그림 2" descr="/Users/taegyunkim/Library/Group Containers/L48J367XN4.com.infraware.PolarisOffice/EngineTemp/8830/fImage125261377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" y="3114675"/>
            <a:ext cx="2604135" cy="1169035"/>
          </a:xfrm>
          <a:prstGeom prst="rect"/>
          <a:noFill/>
        </p:spPr>
      </p:pic>
      <p:pic>
        <p:nvPicPr>
          <p:cNvPr id="4" name="그림 3" descr="/Users/taegyunkim/Library/Group Containers/L48J367XN4.com.infraware.PolarisOffice/EngineTemp/8830/fImage10829138788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315" y="5311775"/>
            <a:ext cx="2477135" cy="88963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766445" y="193675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3. 웹페이지 특징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3687445" y="1115695"/>
            <a:ext cx="4433570" cy="396938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자바스크립트로 구현한 게임들은 제가 독학하면서 구현한 것들입니다.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게임페이지를 따로 분리해놓아 다른 사람들도 제가 구현한 게임들을 해볼 수 있도록 했습니다.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게임페이지들의 화면 구성은 js 내에서 구현해보았습니다.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끝말잇기 게임 페이지입니다.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정답에 맞게 입력하면 딩동댕, 틀리면 땡으로 결과가 나옵니다.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770890" y="193675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3. 웹페이지 특징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pic>
        <p:nvPicPr>
          <p:cNvPr id="3" name="그림 2" descr="/Users/taegyunkim/Library/Group Containers/L48J367XN4.com.infraware.PolarisOffice/EngineTemp/8830/fImage998914238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020" y="1324610"/>
            <a:ext cx="3162935" cy="1461135"/>
          </a:xfrm>
          <a:prstGeom prst="rect"/>
          <a:noFill/>
        </p:spPr>
      </p:pic>
      <p:pic>
        <p:nvPicPr>
          <p:cNvPr id="4" name="그림 3" descr="/Users/taegyunkim/Library/Group Containers/L48J367XN4.com.infraware.PolarisOffice/EngineTemp/8830/fImage1335114358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3540" y="2758440"/>
            <a:ext cx="2108835" cy="1346835"/>
          </a:xfrm>
          <a:prstGeom prst="rect"/>
          <a:noFill/>
        </p:spPr>
      </p:pic>
      <p:pic>
        <p:nvPicPr>
          <p:cNvPr id="5" name="그림 4" descr="/Users/taegyunkim/Library/Group Containers/L48J367XN4.com.infraware.PolarisOffice/EngineTemp/8830/fImage1178114438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1935" y="4298315"/>
            <a:ext cx="2388235" cy="1029335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4488815" y="1228090"/>
            <a:ext cx="44075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구구단 게임 페이지입니다.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끝말잇기와 마찬가지로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맞으면 딩동댕, 틀리면 땡이 나옵니다.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그리고 맞으면 다음 문제, 틀리면 같은 문제가 반복됩니다.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/Users/taegyunkim/Library/Group Containers/L48J367XN4.com.infraware.PolarisOffice/EngineTemp/8830/fImage1028314672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715" y="893445"/>
            <a:ext cx="2540635" cy="686435"/>
          </a:xfrm>
          <a:prstGeom prst="rect"/>
          <a:noFill/>
        </p:spPr>
      </p:pic>
      <p:pic>
        <p:nvPicPr>
          <p:cNvPr id="3" name="그림 2" descr="/Users/taegyunkim/Library/Group Containers/L48J367XN4.com.infraware.PolarisOffice/EngineTemp/8830/fImage6847114767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710" y="1602740"/>
            <a:ext cx="3347720" cy="1085850"/>
          </a:xfrm>
          <a:prstGeom prst="rect"/>
          <a:noFill/>
        </p:spPr>
      </p:pic>
      <p:pic>
        <p:nvPicPr>
          <p:cNvPr id="4" name="그림 3" descr="/Users/taegyunkim/Library/Group Containers/L48J367XN4.com.infraware.PolarisOffice/EngineTemp/8830/fImage23884148818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675" y="2840355"/>
            <a:ext cx="2897505" cy="1119505"/>
          </a:xfrm>
          <a:prstGeom prst="rect"/>
          <a:noFill/>
        </p:spPr>
      </p:pic>
      <p:pic>
        <p:nvPicPr>
          <p:cNvPr id="5" name="그림 4" descr="/Users/taegyunkim/Library/Group Containers/L48J367XN4.com.infraware.PolarisOffice/EngineTemp/8830/fImage36397149143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4480" y="4215130"/>
            <a:ext cx="2395855" cy="1398905"/>
          </a:xfrm>
          <a:prstGeom prst="rect"/>
          <a:noFill/>
        </p:spPr>
      </p:pic>
      <p:pic>
        <p:nvPicPr>
          <p:cNvPr id="6" name="그림 5" descr="/Users/taegyunkim/Library/Group Containers/L48J367XN4.com.infraware.PolarisOffice/EngineTemp/8830/fImage25846150735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" y="5579110"/>
            <a:ext cx="2085975" cy="117602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770890" y="193675"/>
            <a:ext cx="82842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>
                <a:latin typeface="나눔고딕" charset="0"/>
                <a:ea typeface="나눔고딕" charset="0"/>
              </a:rPr>
              <a:t>3. 웹페이지 특징</a:t>
            </a:r>
            <a:endParaRPr lang="ko-KR" altLang="en-US" sz="2500" b="1"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316730" y="1047115"/>
            <a:ext cx="4635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요즘 모바일 게임분야에서 유행하는 턴제 게임을 자바스크립트로 텍스트형식으로 구현해보았습니다.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영웅 이름을 입력하고, 1.2.3번 선택하면서 모험을 하며 사냥을 하여 레벨업을 하여 영웅을 키우고, 최종적으로 보스를 사냥하여 승리하는 게임입니다.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태균</dc:creator>
  <cp:lastModifiedBy>김 태균</cp:lastModifiedBy>
  <dc:title>PowerPoint 프레젠테이션</dc:title>
</cp:coreProperties>
</file>