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Relationship Id="rId23" Type="http://schemas.openxmlformats.org/officeDocument/2006/relationships/image" Target="../media/image199.png"/><Relationship Id="rId24" Type="http://schemas.openxmlformats.org/officeDocument/2006/relationships/image" Target="../media/image20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Relationship Id="rId9" Type="http://schemas.openxmlformats.org/officeDocument/2006/relationships/image" Target="../media/image208.png"/><Relationship Id="rId10" Type="http://schemas.openxmlformats.org/officeDocument/2006/relationships/image" Target="../media/image209.png"/><Relationship Id="rId11" Type="http://schemas.openxmlformats.org/officeDocument/2006/relationships/image" Target="../media/image210.png"/><Relationship Id="rId12" Type="http://schemas.openxmlformats.org/officeDocument/2006/relationships/image" Target="../media/image211.png"/><Relationship Id="rId13" Type="http://schemas.openxmlformats.org/officeDocument/2006/relationships/image" Target="../media/image212.png"/><Relationship Id="rId14" Type="http://schemas.openxmlformats.org/officeDocument/2006/relationships/image" Target="../media/image213.png"/><Relationship Id="rId15" Type="http://schemas.openxmlformats.org/officeDocument/2006/relationships/image" Target="../media/image214.png"/><Relationship Id="rId16" Type="http://schemas.openxmlformats.org/officeDocument/2006/relationships/image" Target="../media/image215.png"/><Relationship Id="rId17" Type="http://schemas.openxmlformats.org/officeDocument/2006/relationships/image" Target="../media/image216.png"/><Relationship Id="rId18" Type="http://schemas.openxmlformats.org/officeDocument/2006/relationships/image" Target="../media/image217.png"/><Relationship Id="rId19" Type="http://schemas.openxmlformats.org/officeDocument/2006/relationships/image" Target="../media/image218.png"/><Relationship Id="rId20" Type="http://schemas.openxmlformats.org/officeDocument/2006/relationships/image" Target="../media/image219.png"/><Relationship Id="rId21" Type="http://schemas.openxmlformats.org/officeDocument/2006/relationships/image" Target="../media/image220.png"/><Relationship Id="rId22" Type="http://schemas.openxmlformats.org/officeDocument/2006/relationships/image" Target="../media/image221.png"/><Relationship Id="rId23" Type="http://schemas.openxmlformats.org/officeDocument/2006/relationships/image" Target="../media/image222.png"/><Relationship Id="rId24" Type="http://schemas.openxmlformats.org/officeDocument/2006/relationships/image" Target="../media/image2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Relationship Id="rId15" Type="http://schemas.openxmlformats.org/officeDocument/2006/relationships/image" Target="../media/image237.png"/><Relationship Id="rId16" Type="http://schemas.openxmlformats.org/officeDocument/2006/relationships/image" Target="../media/image238.png"/><Relationship Id="rId17" Type="http://schemas.openxmlformats.org/officeDocument/2006/relationships/image" Target="../media/image239.png"/><Relationship Id="rId18" Type="http://schemas.openxmlformats.org/officeDocument/2006/relationships/image" Target="../media/image240.png"/><Relationship Id="rId19" Type="http://schemas.openxmlformats.org/officeDocument/2006/relationships/image" Target="../media/image241.png"/><Relationship Id="rId20" Type="http://schemas.openxmlformats.org/officeDocument/2006/relationships/image" Target="../media/image242.png"/><Relationship Id="rId21" Type="http://schemas.openxmlformats.org/officeDocument/2006/relationships/image" Target="../media/image243.png"/><Relationship Id="rId22" Type="http://schemas.openxmlformats.org/officeDocument/2006/relationships/image" Target="../media/image244.png"/><Relationship Id="rId23" Type="http://schemas.openxmlformats.org/officeDocument/2006/relationships/image" Target="../media/image245.png"/><Relationship Id="rId24" Type="http://schemas.openxmlformats.org/officeDocument/2006/relationships/image" Target="../media/image246.png"/><Relationship Id="rId25" Type="http://schemas.openxmlformats.org/officeDocument/2006/relationships/image" Target="../media/image247.png"/><Relationship Id="rId26" Type="http://schemas.openxmlformats.org/officeDocument/2006/relationships/image" Target="../media/image248.png"/><Relationship Id="rId27" Type="http://schemas.openxmlformats.org/officeDocument/2006/relationships/image" Target="../media/image249.png"/><Relationship Id="rId28" Type="http://schemas.openxmlformats.org/officeDocument/2006/relationships/image" Target="../media/image250.png"/><Relationship Id="rId29" Type="http://schemas.openxmlformats.org/officeDocument/2006/relationships/image" Target="../media/image251.png"/><Relationship Id="rId30" Type="http://schemas.openxmlformats.org/officeDocument/2006/relationships/image" Target="../media/image25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Relationship Id="rId11" Type="http://schemas.openxmlformats.org/officeDocument/2006/relationships/image" Target="../media/image262.png"/><Relationship Id="rId12" Type="http://schemas.openxmlformats.org/officeDocument/2006/relationships/image" Target="../media/image263.png"/><Relationship Id="rId13" Type="http://schemas.openxmlformats.org/officeDocument/2006/relationships/image" Target="../media/image264.png"/><Relationship Id="rId14" Type="http://schemas.openxmlformats.org/officeDocument/2006/relationships/image" Target="../media/image265.png"/><Relationship Id="rId15" Type="http://schemas.openxmlformats.org/officeDocument/2006/relationships/image" Target="../media/image266.png"/><Relationship Id="rId16" Type="http://schemas.openxmlformats.org/officeDocument/2006/relationships/image" Target="../media/image267.png"/><Relationship Id="rId17" Type="http://schemas.openxmlformats.org/officeDocument/2006/relationships/image" Target="../media/image268.png"/><Relationship Id="rId18" Type="http://schemas.openxmlformats.org/officeDocument/2006/relationships/image" Target="../media/image269.png"/><Relationship Id="rId19" Type="http://schemas.openxmlformats.org/officeDocument/2006/relationships/image" Target="../media/image270.png"/><Relationship Id="rId20" Type="http://schemas.openxmlformats.org/officeDocument/2006/relationships/image" Target="../media/image271.png"/><Relationship Id="rId21" Type="http://schemas.openxmlformats.org/officeDocument/2006/relationships/image" Target="../media/image272.png"/><Relationship Id="rId22" Type="http://schemas.openxmlformats.org/officeDocument/2006/relationships/image" Target="../media/image273.png"/><Relationship Id="rId23" Type="http://schemas.openxmlformats.org/officeDocument/2006/relationships/image" Target="../media/image274.png"/><Relationship Id="rId24" Type="http://schemas.openxmlformats.org/officeDocument/2006/relationships/image" Target="../media/image275.png"/><Relationship Id="rId25" Type="http://schemas.openxmlformats.org/officeDocument/2006/relationships/image" Target="../media/image27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7.png"/><Relationship Id="rId3" Type="http://schemas.openxmlformats.org/officeDocument/2006/relationships/image" Target="../media/image278.png"/><Relationship Id="rId4" Type="http://schemas.openxmlformats.org/officeDocument/2006/relationships/image" Target="../media/image279.png"/><Relationship Id="rId5" Type="http://schemas.openxmlformats.org/officeDocument/2006/relationships/image" Target="../media/image280.png"/><Relationship Id="rId6" Type="http://schemas.openxmlformats.org/officeDocument/2006/relationships/image" Target="../media/image281.png"/><Relationship Id="rId7" Type="http://schemas.openxmlformats.org/officeDocument/2006/relationships/image" Target="../media/image282.png"/><Relationship Id="rId8" Type="http://schemas.openxmlformats.org/officeDocument/2006/relationships/image" Target="../media/image283.png"/><Relationship Id="rId9" Type="http://schemas.openxmlformats.org/officeDocument/2006/relationships/image" Target="../media/image284.png"/><Relationship Id="rId10" Type="http://schemas.openxmlformats.org/officeDocument/2006/relationships/image" Target="../media/image285.png"/><Relationship Id="rId11" Type="http://schemas.openxmlformats.org/officeDocument/2006/relationships/image" Target="../media/image286.png"/><Relationship Id="rId12" Type="http://schemas.openxmlformats.org/officeDocument/2006/relationships/image" Target="../media/image28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20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png"/><Relationship Id="rId30" Type="http://schemas.openxmlformats.org/officeDocument/2006/relationships/image" Target="../media/image126.png"/><Relationship Id="rId31" Type="http://schemas.openxmlformats.org/officeDocument/2006/relationships/image" Target="../media/image127.png"/><Relationship Id="rId32" Type="http://schemas.openxmlformats.org/officeDocument/2006/relationships/image" Target="../media/image128.png"/><Relationship Id="rId33" Type="http://schemas.openxmlformats.org/officeDocument/2006/relationships/image" Target="../media/image129.png"/><Relationship Id="rId34" Type="http://schemas.openxmlformats.org/officeDocument/2006/relationships/image" Target="../media/image130.png"/><Relationship Id="rId35" Type="http://schemas.openxmlformats.org/officeDocument/2006/relationships/image" Target="../media/image131.png"/><Relationship Id="rId36" Type="http://schemas.openxmlformats.org/officeDocument/2006/relationships/image" Target="../media/image132.png"/><Relationship Id="rId37" Type="http://schemas.openxmlformats.org/officeDocument/2006/relationships/image" Target="../media/image13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image" Target="../media/image152.png"/><Relationship Id="rId21" Type="http://schemas.openxmlformats.org/officeDocument/2006/relationships/image" Target="../media/image153.png"/><Relationship Id="rId22" Type="http://schemas.openxmlformats.org/officeDocument/2006/relationships/image" Target="../media/image15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22" Type="http://schemas.openxmlformats.org/officeDocument/2006/relationships/image" Target="../media/image175.png"/><Relationship Id="rId23" Type="http://schemas.openxmlformats.org/officeDocument/2006/relationships/image" Target="../media/image176.png"/><Relationship Id="rId24" Type="http://schemas.openxmlformats.org/officeDocument/2006/relationships/image" Target="../media/image1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76190"/>
            <a:ext cx="18285714" cy="3981326"/>
            <a:chOff x="0" y="6476190"/>
            <a:chExt cx="18285714" cy="3981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76190"/>
              <a:ext cx="18285714" cy="3981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2526" y="3572745"/>
            <a:ext cx="9344277" cy="9227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5780" y="8698509"/>
            <a:ext cx="787909" cy="16169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3367" y="2006843"/>
            <a:ext cx="1060255" cy="7579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3719" y="5351721"/>
            <a:ext cx="12145329" cy="5285467"/>
            <a:chOff x="3073719" y="5351721"/>
            <a:chExt cx="12145329" cy="52854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719" y="5351721"/>
              <a:ext cx="12145329" cy="5285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3719" y="2268141"/>
            <a:ext cx="326281" cy="1876040"/>
            <a:chOff x="3073719" y="2268141"/>
            <a:chExt cx="326281" cy="18760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104373" y="2317460"/>
              <a:ext cx="23687" cy="1790476"/>
              <a:chOff x="3104373" y="2317460"/>
              <a:chExt cx="23687" cy="17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1600000">
                <a:off x="3104373" y="2317460"/>
                <a:ext cx="23687" cy="17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73719" y="2268141"/>
              <a:ext cx="84997" cy="84997"/>
              <a:chOff x="3073719" y="2268141"/>
              <a:chExt cx="84997" cy="849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3073719" y="2268141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80177" y="4072100"/>
              <a:ext cx="72081" cy="72081"/>
              <a:chOff x="3080177" y="4072100"/>
              <a:chExt cx="72081" cy="7208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80177" y="4072100"/>
                <a:ext cx="72081" cy="720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46265" y="2174122"/>
              <a:ext cx="23687" cy="283783"/>
              <a:chOff x="3246265" y="2174122"/>
              <a:chExt cx="23687" cy="28378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3246265" y="2174122"/>
                <a:ext cx="23687" cy="28378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46265" y="3968365"/>
              <a:ext cx="23687" cy="283783"/>
              <a:chOff x="3246265" y="3968365"/>
              <a:chExt cx="23687" cy="28378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6200000">
                <a:off x="3246265" y="3968365"/>
                <a:ext cx="23687" cy="28378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500904" y="2136567"/>
            <a:ext cx="10866928" cy="2014112"/>
            <a:chOff x="4500904" y="2136567"/>
            <a:chExt cx="10866928" cy="201411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821148" y="-3016074"/>
              <a:ext cx="23687" cy="10664175"/>
              <a:chOff x="9821148" y="-3016074"/>
              <a:chExt cx="23687" cy="1066417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200000">
                <a:off x="9821148" y="-3016074"/>
                <a:ext cx="23687" cy="1066417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055455" y="2136567"/>
              <a:ext cx="312377" cy="270532"/>
              <a:chOff x="15055455" y="2136567"/>
              <a:chExt cx="312377" cy="27053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055455" y="2136567"/>
                <a:ext cx="312377" cy="27053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5162622" y="4065682"/>
              <a:ext cx="84997" cy="84997"/>
              <a:chOff x="15162622" y="4065682"/>
              <a:chExt cx="84997" cy="8499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15162622" y="4065682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206854" y="3148001"/>
              <a:ext cx="23687" cy="1943557"/>
              <a:chOff x="14206854" y="3148001"/>
              <a:chExt cx="23687" cy="194355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4206854" y="3148001"/>
                <a:ext cx="23687" cy="194355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5195360" y="2309543"/>
              <a:ext cx="23687" cy="1790476"/>
              <a:chOff x="15195360" y="2309543"/>
              <a:chExt cx="23687" cy="179047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21600000">
                <a:off x="15195360" y="2309543"/>
                <a:ext cx="23687" cy="1790476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3073719" y="5049281"/>
            <a:ext cx="12145329" cy="5217637"/>
            <a:chOff x="3073719" y="5049281"/>
            <a:chExt cx="12145329" cy="521763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73719" y="5049281"/>
              <a:ext cx="12145329" cy="521763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664848" y="9495085"/>
            <a:ext cx="495696" cy="250305"/>
            <a:chOff x="15664848" y="9495085"/>
            <a:chExt cx="495696" cy="25030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64848" y="9495085"/>
              <a:ext cx="495696" cy="250305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344796" y="2464349"/>
            <a:ext cx="8775883" cy="120930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46668" y="4353397"/>
            <a:ext cx="5122309" cy="6041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43686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739451" cy="6609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46314" y="199433"/>
            <a:ext cx="2398106" cy="6787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6499" y="1839587"/>
            <a:ext cx="901547" cy="8838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0240" y="1839587"/>
            <a:ext cx="2771156" cy="7767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1737" y="1434639"/>
            <a:ext cx="679214" cy="5687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1737" y="2414966"/>
            <a:ext cx="679214" cy="5687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4525" y="2414966"/>
            <a:ext cx="1529318" cy="5973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5001" y="1434639"/>
            <a:ext cx="1829014" cy="5973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1737" y="3105532"/>
            <a:ext cx="688738" cy="5687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1737" y="3792066"/>
            <a:ext cx="688738" cy="5687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5477" y="2900002"/>
            <a:ext cx="2551824" cy="10026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4049" y="3798820"/>
            <a:ext cx="1619528" cy="6747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339454" y="2229336"/>
            <a:ext cx="205220" cy="205220"/>
            <a:chOff x="4339454" y="2229336"/>
            <a:chExt cx="205220" cy="2052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39454" y="2229336"/>
              <a:ext cx="205220" cy="20522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07755" y="2009580"/>
            <a:ext cx="2398106" cy="6787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49746" y="1952414"/>
            <a:ext cx="10423665" cy="2471967"/>
            <a:chOff x="7249746" y="1952414"/>
            <a:chExt cx="10423665" cy="24719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49746" y="1952414"/>
              <a:ext cx="10423665" cy="24719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39454" y="1153319"/>
            <a:ext cx="205220" cy="205220"/>
            <a:chOff x="4339454" y="1153319"/>
            <a:chExt cx="205220" cy="2052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39454" y="1153319"/>
              <a:ext cx="205220" cy="20522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26803" y="933567"/>
            <a:ext cx="8760421" cy="6787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249746" y="4881524"/>
            <a:ext cx="10423665" cy="3420265"/>
            <a:chOff x="7249746" y="4881524"/>
            <a:chExt cx="10423665" cy="342026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49746" y="4881524"/>
              <a:ext cx="10423665" cy="3420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43686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739451" cy="6609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865" y="1444163"/>
            <a:ext cx="692376" cy="6691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8335" y="1444163"/>
            <a:ext cx="1829014" cy="5973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08219" y="199433"/>
            <a:ext cx="1698516" cy="6692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0865" y="1976639"/>
            <a:ext cx="688738" cy="5687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5627" y="2484353"/>
            <a:ext cx="909412" cy="74816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3097" y="2481586"/>
            <a:ext cx="1984565" cy="7767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8335" y="1967729"/>
            <a:ext cx="2138719" cy="599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0865" y="3309526"/>
            <a:ext cx="688738" cy="5687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0865" y="4108668"/>
            <a:ext cx="688738" cy="5687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8811" y="3174040"/>
            <a:ext cx="2551824" cy="10026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5954" y="4108668"/>
            <a:ext cx="1702833" cy="57058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74885" y="1084407"/>
            <a:ext cx="8182469" cy="70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36844" y="1289418"/>
            <a:ext cx="205220" cy="205220"/>
            <a:chOff x="4236844" y="1289418"/>
            <a:chExt cx="205220" cy="2052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36844" y="1289418"/>
              <a:ext cx="205220" cy="20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36844" y="3953923"/>
            <a:ext cx="205220" cy="205220"/>
            <a:chOff x="4236844" y="3953923"/>
            <a:chExt cx="205220" cy="20522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36844" y="3953923"/>
              <a:ext cx="205220" cy="2052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74019" y="4392793"/>
            <a:ext cx="6171429" cy="3540984"/>
            <a:chOff x="4674019" y="4392793"/>
            <a:chExt cx="6171429" cy="35409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74019" y="4392793"/>
              <a:ext cx="6171429" cy="354098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656452" y="3794955"/>
            <a:ext cx="5992878" cy="70981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796600" y="1728288"/>
            <a:ext cx="6171429" cy="2093324"/>
            <a:chOff x="4796600" y="1728288"/>
            <a:chExt cx="6171429" cy="20933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96600" y="1728288"/>
              <a:ext cx="6171429" cy="2093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43686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739451" cy="6609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775" y="3439944"/>
            <a:ext cx="901547" cy="8838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2156" y="3182806"/>
            <a:ext cx="2529251" cy="13048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73654" y="173012"/>
            <a:ext cx="4065402" cy="6621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5013" y="2104265"/>
            <a:ext cx="688738" cy="5687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013" y="2689692"/>
            <a:ext cx="679214" cy="5687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6441" y="2689692"/>
            <a:ext cx="1529318" cy="5973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6918" y="2101500"/>
            <a:ext cx="2138719" cy="599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013" y="1521601"/>
            <a:ext cx="679214" cy="5687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5013" y="4425716"/>
            <a:ext cx="688738" cy="5687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6918" y="1521603"/>
            <a:ext cx="1829014" cy="59731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1414" y="4425716"/>
            <a:ext cx="1619528" cy="6747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21887" y="1193922"/>
            <a:ext cx="875002" cy="6526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72788" y="1385904"/>
            <a:ext cx="205220" cy="205220"/>
            <a:chOff x="4272788" y="1385904"/>
            <a:chExt cx="205220" cy="2052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72788" y="1385904"/>
              <a:ext cx="205220" cy="20522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48639" y="1920343"/>
            <a:ext cx="12294776" cy="9637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12364" y="4569149"/>
            <a:ext cx="1603354" cy="6526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81545" y="4781531"/>
            <a:ext cx="205220" cy="205220"/>
            <a:chOff x="4181545" y="4781531"/>
            <a:chExt cx="205220" cy="20522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81545" y="4781531"/>
              <a:ext cx="205220" cy="20522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758163" y="5094287"/>
            <a:ext cx="12144823" cy="57553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767687" y="5679477"/>
            <a:ext cx="10272681" cy="6231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767687" y="6450536"/>
            <a:ext cx="10741214" cy="9637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339454" y="5285837"/>
            <a:ext cx="165898" cy="165898"/>
            <a:chOff x="4339454" y="5285837"/>
            <a:chExt cx="165898" cy="16589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39454" y="5285837"/>
              <a:ext cx="165898" cy="1658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39454" y="5871027"/>
            <a:ext cx="165898" cy="165898"/>
            <a:chOff x="4339454" y="5871027"/>
            <a:chExt cx="165898" cy="16589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39454" y="5871027"/>
              <a:ext cx="165898" cy="1658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39454" y="6835634"/>
            <a:ext cx="165898" cy="165898"/>
            <a:chOff x="4339454" y="6835634"/>
            <a:chExt cx="165898" cy="16589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39454" y="6835634"/>
              <a:ext cx="165898" cy="1658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39454" y="2305441"/>
            <a:ext cx="165898" cy="165898"/>
            <a:chOff x="4339454" y="2305441"/>
            <a:chExt cx="165898" cy="16589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39454" y="2305441"/>
              <a:ext cx="165898" cy="165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43686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739451" cy="6609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965" y="4264859"/>
            <a:ext cx="901547" cy="8838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0727" y="4264859"/>
            <a:ext cx="2108470" cy="885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68895" y="199433"/>
            <a:ext cx="1806040" cy="74253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1203" y="2069029"/>
            <a:ext cx="688738" cy="5687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1203" y="2658202"/>
            <a:ext cx="679214" cy="5687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7858" y="2658202"/>
            <a:ext cx="1529318" cy="5973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8335" y="2066264"/>
            <a:ext cx="2138719" cy="599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1203" y="3429293"/>
            <a:ext cx="688738" cy="5687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1203" y="1444163"/>
            <a:ext cx="679214" cy="5687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8811" y="3223763"/>
            <a:ext cx="2551938" cy="100118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8335" y="1444163"/>
            <a:ext cx="1829014" cy="5973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00350" y="982682"/>
            <a:ext cx="9649566" cy="6467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92096" y="2119504"/>
            <a:ext cx="4720608" cy="4051312"/>
            <a:chOff x="4092096" y="2119504"/>
            <a:chExt cx="4720608" cy="40513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92096" y="2119504"/>
              <a:ext cx="4720608" cy="405131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19398" y="1596199"/>
            <a:ext cx="8763185" cy="5991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19643" y="1213842"/>
            <a:ext cx="205220" cy="205220"/>
            <a:chOff x="4419643" y="1213842"/>
            <a:chExt cx="205220" cy="2052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19643" y="1213842"/>
              <a:ext cx="205220" cy="2052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19643" y="1766383"/>
            <a:ext cx="205220" cy="205220"/>
            <a:chOff x="4419643" y="1766383"/>
            <a:chExt cx="205220" cy="20522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19643" y="1766383"/>
              <a:ext cx="205220" cy="2052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12705" y="2304915"/>
            <a:ext cx="3978503" cy="4051312"/>
            <a:chOff x="8812705" y="2304915"/>
            <a:chExt cx="3978503" cy="40513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12705" y="2304915"/>
              <a:ext cx="3978503" cy="40513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91071" y="2279421"/>
            <a:ext cx="3693093" cy="3814652"/>
            <a:chOff x="13591071" y="2279421"/>
            <a:chExt cx="3693093" cy="381465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91071" y="2279421"/>
              <a:ext cx="3693093" cy="38146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85701"/>
            <a:ext cx="18457143" cy="1323823"/>
            <a:chOff x="0" y="7085701"/>
            <a:chExt cx="18457143" cy="1323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85701"/>
              <a:ext cx="18457143" cy="13238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78675" y="6066129"/>
            <a:ext cx="354493" cy="307006"/>
            <a:chOff x="10778675" y="6066129"/>
            <a:chExt cx="354493" cy="3070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778675" y="6066129"/>
              <a:ext cx="354493" cy="3070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4582" y="3670637"/>
            <a:ext cx="3557761" cy="25453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3200" y="3752359"/>
            <a:ext cx="25810" cy="1819318"/>
            <a:chOff x="11093200" y="3752359"/>
            <a:chExt cx="25810" cy="18193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1600000">
              <a:off x="11093200" y="3752359"/>
              <a:ext cx="25810" cy="18193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6635" y="1796235"/>
            <a:ext cx="19262" cy="3909894"/>
            <a:chOff x="9146635" y="1796235"/>
            <a:chExt cx="19262" cy="39098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146635" y="1796235"/>
              <a:ext cx="19262" cy="39098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66704" y="3717056"/>
            <a:ext cx="76213" cy="76213"/>
            <a:chOff x="7166704" y="3717056"/>
            <a:chExt cx="76213" cy="762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6704" y="3717056"/>
              <a:ext cx="76213" cy="762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91573" y="3733931"/>
            <a:ext cx="16531" cy="2500626"/>
            <a:chOff x="7191573" y="3733931"/>
            <a:chExt cx="16531" cy="25006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600000">
              <a:off x="7191573" y="3733931"/>
              <a:ext cx="16531" cy="2500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32950" y="4393180"/>
            <a:ext cx="17127" cy="3671060"/>
            <a:chOff x="9032950" y="4393180"/>
            <a:chExt cx="17127" cy="36710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032950" y="4393180"/>
              <a:ext cx="17127" cy="36710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48354" y="8369859"/>
            <a:ext cx="589006" cy="63602"/>
            <a:chOff x="8848354" y="8369859"/>
            <a:chExt cx="589006" cy="636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8354" y="8369859"/>
              <a:ext cx="589006" cy="6360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99622" y="1868064"/>
            <a:ext cx="12173593" cy="5229779"/>
            <a:chOff x="3099622" y="1868064"/>
            <a:chExt cx="12173593" cy="52297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9622" y="1868064"/>
              <a:ext cx="12173593" cy="52297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8286" y="290232"/>
            <a:ext cx="495696" cy="250305"/>
            <a:chOff x="358286" y="290232"/>
            <a:chExt cx="495696" cy="2503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286" y="290232"/>
              <a:ext cx="495696" cy="25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9811" y="2096928"/>
            <a:ext cx="15386092" cy="6609870"/>
            <a:chOff x="1449811" y="2096928"/>
            <a:chExt cx="15386092" cy="6609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9811" y="2096928"/>
              <a:ext cx="15386092" cy="66098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7202" y="3182955"/>
            <a:ext cx="1266457" cy="10992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8859" y="3455233"/>
            <a:ext cx="1849273" cy="4931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708" y="3302228"/>
            <a:ext cx="1651742" cy="11734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1092" y="4393628"/>
            <a:ext cx="1433118" cy="5224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27637" y="3182951"/>
            <a:ext cx="1107505" cy="10992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4408" y="3492099"/>
            <a:ext cx="1219235" cy="4931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47297" y="3182951"/>
            <a:ext cx="1343600" cy="10992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6154" y="3455233"/>
            <a:ext cx="1305635" cy="4931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28752" y="4154780"/>
            <a:ext cx="2424784" cy="17822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6353" y="1618052"/>
            <a:ext cx="495696" cy="250305"/>
            <a:chOff x="16006353" y="1618052"/>
            <a:chExt cx="495696" cy="2503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06353" y="1618052"/>
              <a:ext cx="495696" cy="25030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37037" y="4154780"/>
            <a:ext cx="1540184" cy="10799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61466" y="4154780"/>
            <a:ext cx="1176013" cy="740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9811" y="2289535"/>
            <a:ext cx="15386092" cy="6609870"/>
            <a:chOff x="1449811" y="2289535"/>
            <a:chExt cx="15386092" cy="6609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9811" y="2289535"/>
              <a:ext cx="15386092" cy="66098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5383" y="2926978"/>
            <a:ext cx="713712" cy="4931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6353" y="1618052"/>
            <a:ext cx="495696" cy="250305"/>
            <a:chOff x="16006353" y="1618052"/>
            <a:chExt cx="495696" cy="2503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6353" y="1618052"/>
              <a:ext cx="495696" cy="2503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98313" y="2814847"/>
            <a:ext cx="5902831" cy="6907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7360" y="4569149"/>
            <a:ext cx="5500926" cy="6907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17360" y="3691998"/>
            <a:ext cx="10832383" cy="6907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93450" y="5721928"/>
            <a:ext cx="6122384" cy="35714"/>
            <a:chOff x="-93450" y="5721928"/>
            <a:chExt cx="6122384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93450" y="5721928"/>
              <a:ext cx="6122384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446"/>
            <a:ext cx="1266543" cy="10963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6325" y="199896"/>
            <a:ext cx="2393728" cy="6609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297" y="1438363"/>
            <a:ext cx="763488" cy="62409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8498" y="1438363"/>
            <a:ext cx="1593831" cy="652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64130" y="217866"/>
            <a:ext cx="1593831" cy="6526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99687" y="1325373"/>
            <a:ext cx="9733699" cy="6895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62861" y="1996835"/>
            <a:ext cx="12349958" cy="5170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42529" y="2133827"/>
            <a:ext cx="205220" cy="205220"/>
            <a:chOff x="4742529" y="2133827"/>
            <a:chExt cx="205220" cy="2052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42529" y="2133827"/>
              <a:ext cx="205220" cy="20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42529" y="2878799"/>
            <a:ext cx="205220" cy="205220"/>
            <a:chOff x="4742529" y="2878799"/>
            <a:chExt cx="205220" cy="2052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42529" y="2878799"/>
              <a:ext cx="205220" cy="20522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81908" y="2739753"/>
            <a:ext cx="12336634" cy="9272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52257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590804" cy="65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254" y="1428925"/>
            <a:ext cx="876975" cy="7411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8443" y="1428925"/>
            <a:ext cx="2406555" cy="779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20504" y="199433"/>
            <a:ext cx="2081935" cy="6526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3016" y="2089058"/>
            <a:ext cx="692395" cy="6747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3016" y="2657039"/>
            <a:ext cx="692395" cy="6747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2728" y="2657510"/>
            <a:ext cx="1500785" cy="599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92728" y="2097544"/>
            <a:ext cx="2148471" cy="5991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376058" y="1805728"/>
            <a:ext cx="4747751" cy="3116918"/>
            <a:chOff x="4376058" y="1805728"/>
            <a:chExt cx="4747751" cy="311691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76058" y="1805728"/>
              <a:ext cx="4747751" cy="31169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01359" y="5485714"/>
            <a:ext cx="8755976" cy="2982298"/>
            <a:chOff x="4301359" y="5485714"/>
            <a:chExt cx="8755976" cy="29822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1359" y="5485714"/>
              <a:ext cx="8755976" cy="298229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26035" y="1172272"/>
            <a:ext cx="7268449" cy="67878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45083" y="4820491"/>
            <a:ext cx="2388582" cy="6692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22559" y="1389876"/>
            <a:ext cx="205220" cy="205220"/>
            <a:chOff x="4122559" y="1389876"/>
            <a:chExt cx="205220" cy="20522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22559" y="1389876"/>
              <a:ext cx="205220" cy="2052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22559" y="5051923"/>
            <a:ext cx="205220" cy="205220"/>
            <a:chOff x="4122559" y="5051923"/>
            <a:chExt cx="205220" cy="2052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22559" y="5051923"/>
              <a:ext cx="205220" cy="205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52257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590804" cy="65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254" y="1428925"/>
            <a:ext cx="876975" cy="7411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8443" y="1428925"/>
            <a:ext cx="2406555" cy="779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20504" y="199433"/>
            <a:ext cx="2081935" cy="6526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3016" y="2089058"/>
            <a:ext cx="692395" cy="6747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3016" y="2657039"/>
            <a:ext cx="692395" cy="6747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2728" y="2657510"/>
            <a:ext cx="1500785" cy="599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92728" y="2097544"/>
            <a:ext cx="2148471" cy="5991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67257" y="2375948"/>
            <a:ext cx="11548961" cy="3025847"/>
            <a:chOff x="4467257" y="2375948"/>
            <a:chExt cx="11548961" cy="30258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7257" y="2375948"/>
              <a:ext cx="11548961" cy="302584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39552" y="1153228"/>
            <a:ext cx="11164478" cy="7073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87073" y="1365608"/>
            <a:ext cx="205220" cy="205220"/>
            <a:chOff x="4187073" y="1365608"/>
            <a:chExt cx="205220" cy="2052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87073" y="1365608"/>
              <a:ext cx="205220" cy="20522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60592" y="1887754"/>
            <a:ext cx="1424538" cy="59308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39552" y="5562885"/>
            <a:ext cx="12001163" cy="7264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213740" y="5770965"/>
            <a:ext cx="205220" cy="205220"/>
            <a:chOff x="4213740" y="5770965"/>
            <a:chExt cx="205220" cy="2052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13740" y="5770965"/>
              <a:ext cx="205220" cy="20522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24401" y="6327535"/>
            <a:ext cx="12877614" cy="10396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410114" y="6526828"/>
            <a:ext cx="165898" cy="165898"/>
            <a:chOff x="4410114" y="6526828"/>
            <a:chExt cx="165898" cy="16589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10114" y="6526828"/>
              <a:ext cx="165898" cy="1658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15645" y="7583087"/>
            <a:ext cx="165898" cy="165898"/>
            <a:chOff x="4415645" y="7583087"/>
            <a:chExt cx="165898" cy="16589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15645" y="7583087"/>
              <a:ext cx="165898" cy="16589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62496" y="7349755"/>
            <a:ext cx="8150309" cy="6685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52257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590804" cy="65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124" y="1932954"/>
            <a:ext cx="886498" cy="7411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3659" y="1943430"/>
            <a:ext cx="2790489" cy="779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54914" y="199433"/>
            <a:ext cx="2408097" cy="6526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7885" y="1475363"/>
            <a:ext cx="679138" cy="5705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7885" y="2571325"/>
            <a:ext cx="692395" cy="6747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8420" y="2581320"/>
            <a:ext cx="1500785" cy="599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8896" y="1475363"/>
            <a:ext cx="1857728" cy="5991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302588" y="1476341"/>
            <a:ext cx="3333659" cy="1666830"/>
            <a:chOff x="4302588" y="1476341"/>
            <a:chExt cx="3333659" cy="166683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302588" y="1476341"/>
              <a:ext cx="3333659" cy="1666830"/>
              <a:chOff x="4302588" y="1476341"/>
              <a:chExt cx="3333659" cy="166683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302588" y="1476341"/>
                <a:ext cx="3333659" cy="166683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26103" y="2110984"/>
              <a:ext cx="2334548" cy="5007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1419232"/>
            <a:ext cx="3350796" cy="1675398"/>
            <a:chOff x="9142857" y="1419232"/>
            <a:chExt cx="3350796" cy="167539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142857" y="1419232"/>
              <a:ext cx="3350796" cy="1675398"/>
              <a:chOff x="9142857" y="1419232"/>
              <a:chExt cx="3350796" cy="167539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142857" y="1419232"/>
                <a:ext cx="3350796" cy="167539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68561" y="2057139"/>
              <a:ext cx="2171655" cy="5127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014992" y="1395867"/>
            <a:ext cx="3350796" cy="1675398"/>
            <a:chOff x="14014992" y="1395867"/>
            <a:chExt cx="3350796" cy="167539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014992" y="1395867"/>
              <a:ext cx="3350796" cy="1675398"/>
              <a:chOff x="14014992" y="1395867"/>
              <a:chExt cx="3350796" cy="167539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14992" y="1395867"/>
                <a:ext cx="3350796" cy="1675398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40674" y="2033776"/>
              <a:ext cx="2152607" cy="5127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64819" y="1998667"/>
            <a:ext cx="1087538" cy="608728"/>
            <a:chOff x="7864819" y="1998667"/>
            <a:chExt cx="1087538" cy="60872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64819" y="1998667"/>
              <a:ext cx="1087538" cy="6087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60788" y="1998667"/>
            <a:ext cx="1087538" cy="608728"/>
            <a:chOff x="12660788" y="1998667"/>
            <a:chExt cx="1087538" cy="60872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660788" y="1998667"/>
              <a:ext cx="1087538" cy="6087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57908" y="4368664"/>
            <a:ext cx="1087538" cy="608728"/>
            <a:chOff x="4357908" y="4368664"/>
            <a:chExt cx="1087538" cy="60872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57908" y="4368664"/>
              <a:ext cx="1087538" cy="60872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626316" y="3839613"/>
            <a:ext cx="3333659" cy="1666830"/>
            <a:chOff x="5626316" y="3839613"/>
            <a:chExt cx="3333659" cy="1666830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626316" y="3839613"/>
              <a:ext cx="3333659" cy="1666830"/>
              <a:chOff x="5626316" y="3839613"/>
              <a:chExt cx="3333659" cy="1666830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626316" y="3839613"/>
                <a:ext cx="3333659" cy="1666830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49830" y="4474258"/>
              <a:ext cx="2483967" cy="8556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952055" y="3780565"/>
            <a:ext cx="3333659" cy="1666830"/>
            <a:chOff x="14952055" y="3780565"/>
            <a:chExt cx="3333659" cy="1666830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952055" y="3780565"/>
              <a:ext cx="3333659" cy="1666830"/>
              <a:chOff x="14952055" y="3780565"/>
              <a:chExt cx="3333659" cy="166683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952055" y="3780565"/>
                <a:ext cx="3333659" cy="1666830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375563" y="4415211"/>
              <a:ext cx="2353891" cy="5102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127128" y="4340092"/>
            <a:ext cx="1087538" cy="608728"/>
            <a:chOff x="9127128" y="4340092"/>
            <a:chExt cx="1087538" cy="60872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127128" y="4340092"/>
              <a:ext cx="1087538" cy="60872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786421" y="4263902"/>
            <a:ext cx="1087538" cy="608728"/>
            <a:chOff x="13786421" y="4263902"/>
            <a:chExt cx="1087538" cy="60872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786421" y="4263902"/>
              <a:ext cx="1087538" cy="60872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317523" y="3833424"/>
            <a:ext cx="3350796" cy="1675398"/>
            <a:chOff x="10317523" y="3833424"/>
            <a:chExt cx="3350796" cy="1675398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0317523" y="3833424"/>
              <a:ext cx="3350796" cy="1675398"/>
              <a:chOff x="10317523" y="3833424"/>
              <a:chExt cx="3350796" cy="167539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0317523" y="3833424"/>
                <a:ext cx="3350796" cy="1675398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43246" y="4471331"/>
              <a:ext cx="1731798" cy="50318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320407" y="6873191"/>
            <a:ext cx="1087538" cy="608728"/>
            <a:chOff x="4320407" y="6873191"/>
            <a:chExt cx="1087538" cy="60872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20407" y="6873191"/>
              <a:ext cx="1087538" cy="60872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618697" y="6334616"/>
            <a:ext cx="3333659" cy="1666830"/>
            <a:chOff x="5618697" y="6334616"/>
            <a:chExt cx="3333659" cy="1666830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618697" y="6334616"/>
              <a:ext cx="3333659" cy="1666830"/>
              <a:chOff x="5618697" y="6334616"/>
              <a:chExt cx="3333659" cy="166683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5618697" y="6334616"/>
                <a:ext cx="3333659" cy="1666830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42211" y="6969258"/>
              <a:ext cx="2403395" cy="84608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142857" y="6873191"/>
            <a:ext cx="1087538" cy="608728"/>
            <a:chOff x="9142857" y="6873191"/>
            <a:chExt cx="1087538" cy="608728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42857" y="6873191"/>
              <a:ext cx="1087538" cy="60872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281333" y="6306896"/>
            <a:ext cx="3333659" cy="1666830"/>
            <a:chOff x="10281333" y="6306896"/>
            <a:chExt cx="3333659" cy="1666830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281333" y="6306896"/>
              <a:ext cx="3333659" cy="1666830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0685754" y="6583570"/>
            <a:ext cx="2514348" cy="1200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52257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590804" cy="65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261" y="2478563"/>
            <a:ext cx="886498" cy="75063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754" y="2494535"/>
            <a:ext cx="1965527" cy="779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95923" y="199433"/>
            <a:ext cx="1689269" cy="6526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6022" y="2003344"/>
            <a:ext cx="692395" cy="6747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6022" y="1528363"/>
            <a:ext cx="679138" cy="57058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8801" y="1509314"/>
            <a:ext cx="1500500" cy="5991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8516" y="2003344"/>
            <a:ext cx="2148471" cy="5991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18867" y="1492605"/>
            <a:ext cx="205220" cy="205220"/>
            <a:chOff x="4518867" y="1492605"/>
            <a:chExt cx="205220" cy="2052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8867" y="1492605"/>
              <a:ext cx="205220" cy="20522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68120" y="1261174"/>
            <a:ext cx="1610468" cy="6406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183538" y="1835514"/>
            <a:ext cx="6361804" cy="6685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08212" y="2501458"/>
            <a:ext cx="11467668" cy="75728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198688" y="3214590"/>
            <a:ext cx="11612582" cy="6787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87070" y="2049388"/>
            <a:ext cx="165898" cy="165898"/>
            <a:chOff x="4787070" y="2049388"/>
            <a:chExt cx="165898" cy="16589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87070" y="2049388"/>
              <a:ext cx="165898" cy="1658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87070" y="2740875"/>
            <a:ext cx="165898" cy="165898"/>
            <a:chOff x="4787070" y="2740875"/>
            <a:chExt cx="165898" cy="16589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87070" y="2740875"/>
              <a:ext cx="165898" cy="1658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87070" y="3454007"/>
            <a:ext cx="165898" cy="165898"/>
            <a:chOff x="4787070" y="3454007"/>
            <a:chExt cx="165898" cy="16589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87070" y="3454007"/>
              <a:ext cx="165898" cy="165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61" y="-34104"/>
            <a:ext cx="1343686" cy="109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6801" y="199897"/>
            <a:ext cx="1739451" cy="6609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" y="971986"/>
            <a:ext cx="4055315" cy="35714"/>
            <a:chOff x="-8" y="971986"/>
            <a:chExt cx="4055315" cy="3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" y="971986"/>
              <a:ext cx="405531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0269" y="4350806"/>
            <a:ext cx="8737405" cy="35714"/>
            <a:chOff x="-350269" y="4350806"/>
            <a:chExt cx="8737405" cy="3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350269" y="4350806"/>
              <a:ext cx="873740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2112" y="949885"/>
            <a:ext cx="14212089" cy="35714"/>
            <a:chOff x="4092112" y="949885"/>
            <a:chExt cx="14212089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2112" y="949885"/>
              <a:ext cx="14212089" cy="3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20504" y="199433"/>
            <a:ext cx="2053364" cy="6526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5627" y="1428925"/>
            <a:ext cx="901547" cy="8838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3573" y="1428925"/>
            <a:ext cx="2368460" cy="77920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0865" y="2089058"/>
            <a:ext cx="688738" cy="5687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0865" y="2657039"/>
            <a:ext cx="679214" cy="5687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7858" y="2657506"/>
            <a:ext cx="1529318" cy="5973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8335" y="2097544"/>
            <a:ext cx="2138719" cy="599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0865" y="3183325"/>
            <a:ext cx="688738" cy="5687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0865" y="4108668"/>
            <a:ext cx="688738" cy="5687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8811" y="3192849"/>
            <a:ext cx="2551824" cy="10026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55734" y="4829208"/>
            <a:ext cx="7106321" cy="3687569"/>
            <a:chOff x="4755734" y="4829208"/>
            <a:chExt cx="7106321" cy="368756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55734" y="4829208"/>
              <a:ext cx="7106321" cy="36875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02588" y="4273419"/>
            <a:ext cx="205220" cy="205220"/>
            <a:chOff x="4302588" y="4273419"/>
            <a:chExt cx="205220" cy="2052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02588" y="4273419"/>
              <a:ext cx="205220" cy="20522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70886" y="4053671"/>
            <a:ext cx="5091097" cy="6526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339454" y="1153319"/>
            <a:ext cx="205220" cy="205220"/>
            <a:chOff x="4339454" y="1153319"/>
            <a:chExt cx="205220" cy="20522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39454" y="1153319"/>
              <a:ext cx="205220" cy="20522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726800" y="933571"/>
            <a:ext cx="9281183" cy="70981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792600" y="1494638"/>
            <a:ext cx="8336696" cy="2356594"/>
            <a:chOff x="4792600" y="1494638"/>
            <a:chExt cx="8336696" cy="235659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92600" y="1494638"/>
              <a:ext cx="8336696" cy="235659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15965" y="4108668"/>
            <a:ext cx="1619528" cy="6747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2023-02-20T10:19:21Z</dcterms:created>
  <dcterms:modified xsi:type="dcterms:W3CDTF">2023-02-20T10:19:21Z</dcterms:modified>
</cp:coreProperties>
</file>