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6111B-3ACD-4A7A-A4BA-B8D1E16693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60F99A-7930-43A8-A286-A2CC82990D13}">
      <dgm:prSet phldrT="[テキスト]"/>
      <dgm:spPr/>
      <dgm:t>
        <a:bodyPr/>
        <a:lstStyle/>
        <a:p>
          <a:r>
            <a:rPr kumimoji="1" lang="ja-JP" altLang="en-US" dirty="0" smtClean="0"/>
            <a:t>１</a:t>
          </a:r>
          <a:endParaRPr kumimoji="1" lang="ja-JP" altLang="en-US" dirty="0"/>
        </a:p>
      </dgm:t>
    </dgm:pt>
    <dgm:pt modelId="{B823AC47-AEC4-4473-9BA7-BD793D8D8961}" type="par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12CAE3AA-1EC9-45FD-A898-EEB5C7F907BA}" type="sib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2874D05C-193E-4E90-B984-18A0A43C63C9}">
      <dgm:prSet phldrT="[テキスト]"/>
      <dgm:spPr/>
      <dgm:t>
        <a:bodyPr/>
        <a:lstStyle/>
        <a:p>
          <a:r>
            <a:rPr kumimoji="1" lang="ja-JP" altLang="en-US" dirty="0" smtClean="0"/>
            <a:t>２</a:t>
          </a:r>
          <a:endParaRPr kumimoji="1" lang="ja-JP" altLang="en-US" dirty="0"/>
        </a:p>
      </dgm:t>
    </dgm:pt>
    <dgm:pt modelId="{F72E659C-A991-411D-97F3-0420D08A0DE6}" type="par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98EBABFF-9D88-494D-9DE7-5BEBEE083EFF}" type="sib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B13D112E-FD33-4E22-B92A-A46EBE935CC5}">
      <dgm:prSet phldrT="[テキスト]"/>
      <dgm:spPr/>
      <dgm:t>
        <a:bodyPr/>
        <a:lstStyle/>
        <a:p>
          <a:r>
            <a:rPr kumimoji="1" lang="en-US" altLang="ja-JP" dirty="0" smtClean="0"/>
            <a:t>Last</a:t>
          </a:r>
        </a:p>
      </dgm:t>
    </dgm:pt>
    <dgm:pt modelId="{1F58103B-A3F3-4214-872F-FA9B72481ECF}" type="par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A4994B16-AFEF-470A-A2A3-A9500C5E0433}" type="sib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D9DFF840-160F-4130-8908-7AC8FC49EF9C}" type="pres">
      <dgm:prSet presAssocID="{12A6111B-3ACD-4A7A-A4BA-B8D1E16693AC}" presName="Name0" presStyleCnt="0">
        <dgm:presLayoutVars>
          <dgm:dir/>
          <dgm:resizeHandles val="exact"/>
        </dgm:presLayoutVars>
      </dgm:prSet>
      <dgm:spPr/>
    </dgm:pt>
    <dgm:pt modelId="{B429A169-FD9B-4468-8414-D30918B7FB87}" type="pres">
      <dgm:prSet presAssocID="{D860F99A-7930-43A8-A286-A2CC82990D13}" presName="node" presStyleLbl="node1" presStyleIdx="0" presStyleCnt="3">
        <dgm:presLayoutVars>
          <dgm:bulletEnabled val="1"/>
        </dgm:presLayoutVars>
      </dgm:prSet>
      <dgm:spPr/>
    </dgm:pt>
    <dgm:pt modelId="{F37C6A04-247D-470A-8EE8-BDD41085FB8B}" type="pres">
      <dgm:prSet presAssocID="{12CAE3AA-1EC9-45FD-A898-EEB5C7F907BA}" presName="sibTrans" presStyleLbl="sibTrans2D1" presStyleIdx="0" presStyleCnt="2"/>
      <dgm:spPr/>
    </dgm:pt>
    <dgm:pt modelId="{0ADC33D5-0319-4216-BF77-806FF30F545E}" type="pres">
      <dgm:prSet presAssocID="{12CAE3AA-1EC9-45FD-A898-EEB5C7F907BA}" presName="connectorText" presStyleLbl="sibTrans2D1" presStyleIdx="0" presStyleCnt="2"/>
      <dgm:spPr/>
    </dgm:pt>
    <dgm:pt modelId="{165ECF54-5DFD-4EFD-9181-0F96262F3556}" type="pres">
      <dgm:prSet presAssocID="{2874D05C-193E-4E90-B984-18A0A43C63C9}" presName="node" presStyleLbl="node1" presStyleIdx="1" presStyleCnt="3">
        <dgm:presLayoutVars>
          <dgm:bulletEnabled val="1"/>
        </dgm:presLayoutVars>
      </dgm:prSet>
      <dgm:spPr/>
    </dgm:pt>
    <dgm:pt modelId="{197A3002-3659-4BBD-856D-FB49948A9D46}" type="pres">
      <dgm:prSet presAssocID="{98EBABFF-9D88-494D-9DE7-5BEBEE083EFF}" presName="sibTrans" presStyleLbl="sibTrans2D1" presStyleIdx="1" presStyleCnt="2"/>
      <dgm:spPr/>
    </dgm:pt>
    <dgm:pt modelId="{C64A479F-431A-4BA0-9B9B-5F907F1352ED}" type="pres">
      <dgm:prSet presAssocID="{98EBABFF-9D88-494D-9DE7-5BEBEE083EFF}" presName="connectorText" presStyleLbl="sibTrans2D1" presStyleIdx="1" presStyleCnt="2"/>
      <dgm:spPr/>
    </dgm:pt>
    <dgm:pt modelId="{5A94EBC5-4184-4DDD-84DD-437651B41262}" type="pres">
      <dgm:prSet presAssocID="{B13D112E-FD33-4E22-B92A-A46EBE935CC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AD27E33-A203-41E1-992C-6BD8FEF1E1B7}" type="presOf" srcId="{12CAE3AA-1EC9-45FD-A898-EEB5C7F907BA}" destId="{F37C6A04-247D-470A-8EE8-BDD41085FB8B}" srcOrd="0" destOrd="0" presId="urn:microsoft.com/office/officeart/2005/8/layout/process1"/>
    <dgm:cxn modelId="{80EF6EA2-09EB-483A-93DE-4A9517BC6335}" srcId="{12A6111B-3ACD-4A7A-A4BA-B8D1E16693AC}" destId="{D860F99A-7930-43A8-A286-A2CC82990D13}" srcOrd="0" destOrd="0" parTransId="{B823AC47-AEC4-4473-9BA7-BD793D8D8961}" sibTransId="{12CAE3AA-1EC9-45FD-A898-EEB5C7F907BA}"/>
    <dgm:cxn modelId="{2B3FF03C-0E42-4D37-9A37-144CFEFDB435}" type="presOf" srcId="{B13D112E-FD33-4E22-B92A-A46EBE935CC5}" destId="{5A94EBC5-4184-4DDD-84DD-437651B41262}" srcOrd="0" destOrd="0" presId="urn:microsoft.com/office/officeart/2005/8/layout/process1"/>
    <dgm:cxn modelId="{21C81CDF-B07C-4B8F-89C5-9C0F98D037BD}" type="presOf" srcId="{2874D05C-193E-4E90-B984-18A0A43C63C9}" destId="{165ECF54-5DFD-4EFD-9181-0F96262F3556}" srcOrd="0" destOrd="0" presId="urn:microsoft.com/office/officeart/2005/8/layout/process1"/>
    <dgm:cxn modelId="{D48DF22B-C82B-48DF-A7D0-9BDC04372322}" type="presOf" srcId="{98EBABFF-9D88-494D-9DE7-5BEBEE083EFF}" destId="{C64A479F-431A-4BA0-9B9B-5F907F1352ED}" srcOrd="1" destOrd="0" presId="urn:microsoft.com/office/officeart/2005/8/layout/process1"/>
    <dgm:cxn modelId="{8D216188-2816-47EE-8D36-77727B4E77FF}" type="presOf" srcId="{98EBABFF-9D88-494D-9DE7-5BEBEE083EFF}" destId="{197A3002-3659-4BBD-856D-FB49948A9D46}" srcOrd="0" destOrd="0" presId="urn:microsoft.com/office/officeart/2005/8/layout/process1"/>
    <dgm:cxn modelId="{25C3C6C3-659C-4294-9D36-EDE401E7C71C}" type="presOf" srcId="{12CAE3AA-1EC9-45FD-A898-EEB5C7F907BA}" destId="{0ADC33D5-0319-4216-BF77-806FF30F545E}" srcOrd="1" destOrd="0" presId="urn:microsoft.com/office/officeart/2005/8/layout/process1"/>
    <dgm:cxn modelId="{73F733BC-4506-4504-B850-82A57FBD11D5}" srcId="{12A6111B-3ACD-4A7A-A4BA-B8D1E16693AC}" destId="{B13D112E-FD33-4E22-B92A-A46EBE935CC5}" srcOrd="2" destOrd="0" parTransId="{1F58103B-A3F3-4214-872F-FA9B72481ECF}" sibTransId="{A4994B16-AFEF-470A-A2A3-A9500C5E0433}"/>
    <dgm:cxn modelId="{BC51C68F-5895-4E70-AF79-72B415E45062}" type="presOf" srcId="{D860F99A-7930-43A8-A286-A2CC82990D13}" destId="{B429A169-FD9B-4468-8414-D30918B7FB87}" srcOrd="0" destOrd="0" presId="urn:microsoft.com/office/officeart/2005/8/layout/process1"/>
    <dgm:cxn modelId="{848C5001-6009-4AF8-B64A-B05385A5090E}" srcId="{12A6111B-3ACD-4A7A-A4BA-B8D1E16693AC}" destId="{2874D05C-193E-4E90-B984-18A0A43C63C9}" srcOrd="1" destOrd="0" parTransId="{F72E659C-A991-411D-97F3-0420D08A0DE6}" sibTransId="{98EBABFF-9D88-494D-9DE7-5BEBEE083EFF}"/>
    <dgm:cxn modelId="{6425FD78-7170-41C0-82B4-825132577339}" type="presOf" srcId="{12A6111B-3ACD-4A7A-A4BA-B8D1E16693AC}" destId="{D9DFF840-160F-4130-8908-7AC8FC49EF9C}" srcOrd="0" destOrd="0" presId="urn:microsoft.com/office/officeart/2005/8/layout/process1"/>
    <dgm:cxn modelId="{E2CF4CCA-106E-4588-91E7-CE86459A725F}" type="presParOf" srcId="{D9DFF840-160F-4130-8908-7AC8FC49EF9C}" destId="{B429A169-FD9B-4468-8414-D30918B7FB87}" srcOrd="0" destOrd="0" presId="urn:microsoft.com/office/officeart/2005/8/layout/process1"/>
    <dgm:cxn modelId="{8F0F4D5F-914D-4EB8-9D06-FB1BC6DD644E}" type="presParOf" srcId="{D9DFF840-160F-4130-8908-7AC8FC49EF9C}" destId="{F37C6A04-247D-470A-8EE8-BDD41085FB8B}" srcOrd="1" destOrd="0" presId="urn:microsoft.com/office/officeart/2005/8/layout/process1"/>
    <dgm:cxn modelId="{C3290F1D-8A38-4BE4-83C2-3DBA73FA6405}" type="presParOf" srcId="{F37C6A04-247D-470A-8EE8-BDD41085FB8B}" destId="{0ADC33D5-0319-4216-BF77-806FF30F545E}" srcOrd="0" destOrd="0" presId="urn:microsoft.com/office/officeart/2005/8/layout/process1"/>
    <dgm:cxn modelId="{58F78DCB-93C4-4933-BD7C-796D3181920B}" type="presParOf" srcId="{D9DFF840-160F-4130-8908-7AC8FC49EF9C}" destId="{165ECF54-5DFD-4EFD-9181-0F96262F3556}" srcOrd="2" destOrd="0" presId="urn:microsoft.com/office/officeart/2005/8/layout/process1"/>
    <dgm:cxn modelId="{6838747A-0CDF-4DDF-A43E-71440AE0485E}" type="presParOf" srcId="{D9DFF840-160F-4130-8908-7AC8FC49EF9C}" destId="{197A3002-3659-4BBD-856D-FB49948A9D46}" srcOrd="3" destOrd="0" presId="urn:microsoft.com/office/officeart/2005/8/layout/process1"/>
    <dgm:cxn modelId="{3A47983B-96C7-48D5-ABB6-719F465B49E8}" type="presParOf" srcId="{197A3002-3659-4BBD-856D-FB49948A9D46}" destId="{C64A479F-431A-4BA0-9B9B-5F907F1352ED}" srcOrd="0" destOrd="0" presId="urn:microsoft.com/office/officeart/2005/8/layout/process1"/>
    <dgm:cxn modelId="{2F8B730D-B210-4F9A-B7FC-ED9AE6B0E6C3}" type="presParOf" srcId="{D9DFF840-160F-4130-8908-7AC8FC49EF9C}" destId="{5A94EBC5-4184-4DDD-84DD-437651B412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6111B-3ACD-4A7A-A4BA-B8D1E16693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60F99A-7930-43A8-A286-A2CC82990D13}">
      <dgm:prSet phldrT="[テキスト]"/>
      <dgm:spPr/>
      <dgm:t>
        <a:bodyPr/>
        <a:lstStyle/>
        <a:p>
          <a:r>
            <a:rPr kumimoji="1" lang="en-US" altLang="ja-JP" dirty="0" smtClean="0"/>
            <a:t>Clear!</a:t>
          </a:r>
          <a:endParaRPr kumimoji="1" lang="ja-JP" altLang="en-US" dirty="0"/>
        </a:p>
      </dgm:t>
    </dgm:pt>
    <dgm:pt modelId="{B823AC47-AEC4-4473-9BA7-BD793D8D8961}" type="par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12CAE3AA-1EC9-45FD-A898-EEB5C7F907BA}" type="sib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2874D05C-193E-4E90-B984-18A0A43C63C9}">
      <dgm:prSet phldrT="[テキスト]"/>
      <dgm:spPr/>
      <dgm:t>
        <a:bodyPr/>
        <a:lstStyle/>
        <a:p>
          <a:r>
            <a:rPr kumimoji="1" lang="ja-JP" altLang="en-US" dirty="0" smtClean="0"/>
            <a:t>２</a:t>
          </a:r>
          <a:endParaRPr kumimoji="1" lang="ja-JP" altLang="en-US" dirty="0"/>
        </a:p>
      </dgm:t>
    </dgm:pt>
    <dgm:pt modelId="{F72E659C-A991-411D-97F3-0420D08A0DE6}" type="par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98EBABFF-9D88-494D-9DE7-5BEBEE083EFF}" type="sib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B13D112E-FD33-4E22-B92A-A46EBE935CC5}">
      <dgm:prSet phldrT="[テキスト]"/>
      <dgm:spPr/>
      <dgm:t>
        <a:bodyPr/>
        <a:lstStyle/>
        <a:p>
          <a:r>
            <a:rPr kumimoji="1" lang="en-US" altLang="ja-JP" dirty="0" smtClean="0"/>
            <a:t>Last</a:t>
          </a:r>
        </a:p>
      </dgm:t>
    </dgm:pt>
    <dgm:pt modelId="{1F58103B-A3F3-4214-872F-FA9B72481ECF}" type="par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A4994B16-AFEF-470A-A2A3-A9500C5E0433}" type="sib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D9DFF840-160F-4130-8908-7AC8FC49EF9C}" type="pres">
      <dgm:prSet presAssocID="{12A6111B-3ACD-4A7A-A4BA-B8D1E16693AC}" presName="Name0" presStyleCnt="0">
        <dgm:presLayoutVars>
          <dgm:dir/>
          <dgm:resizeHandles val="exact"/>
        </dgm:presLayoutVars>
      </dgm:prSet>
      <dgm:spPr/>
    </dgm:pt>
    <dgm:pt modelId="{B429A169-FD9B-4468-8414-D30918B7FB87}" type="pres">
      <dgm:prSet presAssocID="{D860F99A-7930-43A8-A286-A2CC82990D1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7C6A04-247D-470A-8EE8-BDD41085FB8B}" type="pres">
      <dgm:prSet presAssocID="{12CAE3AA-1EC9-45FD-A898-EEB5C7F907BA}" presName="sibTrans" presStyleLbl="sibTrans2D1" presStyleIdx="0" presStyleCnt="2"/>
      <dgm:spPr/>
    </dgm:pt>
    <dgm:pt modelId="{0ADC33D5-0319-4216-BF77-806FF30F545E}" type="pres">
      <dgm:prSet presAssocID="{12CAE3AA-1EC9-45FD-A898-EEB5C7F907BA}" presName="connectorText" presStyleLbl="sibTrans2D1" presStyleIdx="0" presStyleCnt="2"/>
      <dgm:spPr/>
    </dgm:pt>
    <dgm:pt modelId="{165ECF54-5DFD-4EFD-9181-0F96262F3556}" type="pres">
      <dgm:prSet presAssocID="{2874D05C-193E-4E90-B984-18A0A43C63C9}" presName="node" presStyleLbl="node1" presStyleIdx="1" presStyleCnt="3">
        <dgm:presLayoutVars>
          <dgm:bulletEnabled val="1"/>
        </dgm:presLayoutVars>
      </dgm:prSet>
      <dgm:spPr/>
    </dgm:pt>
    <dgm:pt modelId="{197A3002-3659-4BBD-856D-FB49948A9D46}" type="pres">
      <dgm:prSet presAssocID="{98EBABFF-9D88-494D-9DE7-5BEBEE083EFF}" presName="sibTrans" presStyleLbl="sibTrans2D1" presStyleIdx="1" presStyleCnt="2"/>
      <dgm:spPr/>
    </dgm:pt>
    <dgm:pt modelId="{C64A479F-431A-4BA0-9B9B-5F907F1352ED}" type="pres">
      <dgm:prSet presAssocID="{98EBABFF-9D88-494D-9DE7-5BEBEE083EFF}" presName="connectorText" presStyleLbl="sibTrans2D1" presStyleIdx="1" presStyleCnt="2"/>
      <dgm:spPr/>
    </dgm:pt>
    <dgm:pt modelId="{5A94EBC5-4184-4DDD-84DD-437651B41262}" type="pres">
      <dgm:prSet presAssocID="{B13D112E-FD33-4E22-B92A-A46EBE935CC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AD27E33-A203-41E1-992C-6BD8FEF1E1B7}" type="presOf" srcId="{12CAE3AA-1EC9-45FD-A898-EEB5C7F907BA}" destId="{F37C6A04-247D-470A-8EE8-BDD41085FB8B}" srcOrd="0" destOrd="0" presId="urn:microsoft.com/office/officeart/2005/8/layout/process1"/>
    <dgm:cxn modelId="{21C81CDF-B07C-4B8F-89C5-9C0F98D037BD}" type="presOf" srcId="{2874D05C-193E-4E90-B984-18A0A43C63C9}" destId="{165ECF54-5DFD-4EFD-9181-0F96262F3556}" srcOrd="0" destOrd="0" presId="urn:microsoft.com/office/officeart/2005/8/layout/process1"/>
    <dgm:cxn modelId="{25C3C6C3-659C-4294-9D36-EDE401E7C71C}" type="presOf" srcId="{12CAE3AA-1EC9-45FD-A898-EEB5C7F907BA}" destId="{0ADC33D5-0319-4216-BF77-806FF30F545E}" srcOrd="1" destOrd="0" presId="urn:microsoft.com/office/officeart/2005/8/layout/process1"/>
    <dgm:cxn modelId="{BC51C68F-5895-4E70-AF79-72B415E45062}" type="presOf" srcId="{D860F99A-7930-43A8-A286-A2CC82990D13}" destId="{B429A169-FD9B-4468-8414-D30918B7FB87}" srcOrd="0" destOrd="0" presId="urn:microsoft.com/office/officeart/2005/8/layout/process1"/>
    <dgm:cxn modelId="{6425FD78-7170-41C0-82B4-825132577339}" type="presOf" srcId="{12A6111B-3ACD-4A7A-A4BA-B8D1E16693AC}" destId="{D9DFF840-160F-4130-8908-7AC8FC49EF9C}" srcOrd="0" destOrd="0" presId="urn:microsoft.com/office/officeart/2005/8/layout/process1"/>
    <dgm:cxn modelId="{D48DF22B-C82B-48DF-A7D0-9BDC04372322}" type="presOf" srcId="{98EBABFF-9D88-494D-9DE7-5BEBEE083EFF}" destId="{C64A479F-431A-4BA0-9B9B-5F907F1352ED}" srcOrd="1" destOrd="0" presId="urn:microsoft.com/office/officeart/2005/8/layout/process1"/>
    <dgm:cxn modelId="{8D216188-2816-47EE-8D36-77727B4E77FF}" type="presOf" srcId="{98EBABFF-9D88-494D-9DE7-5BEBEE083EFF}" destId="{197A3002-3659-4BBD-856D-FB49948A9D46}" srcOrd="0" destOrd="0" presId="urn:microsoft.com/office/officeart/2005/8/layout/process1"/>
    <dgm:cxn modelId="{2B3FF03C-0E42-4D37-9A37-144CFEFDB435}" type="presOf" srcId="{B13D112E-FD33-4E22-B92A-A46EBE935CC5}" destId="{5A94EBC5-4184-4DDD-84DD-437651B41262}" srcOrd="0" destOrd="0" presId="urn:microsoft.com/office/officeart/2005/8/layout/process1"/>
    <dgm:cxn modelId="{80EF6EA2-09EB-483A-93DE-4A9517BC6335}" srcId="{12A6111B-3ACD-4A7A-A4BA-B8D1E16693AC}" destId="{D860F99A-7930-43A8-A286-A2CC82990D13}" srcOrd="0" destOrd="0" parTransId="{B823AC47-AEC4-4473-9BA7-BD793D8D8961}" sibTransId="{12CAE3AA-1EC9-45FD-A898-EEB5C7F907BA}"/>
    <dgm:cxn modelId="{73F733BC-4506-4504-B850-82A57FBD11D5}" srcId="{12A6111B-3ACD-4A7A-A4BA-B8D1E16693AC}" destId="{B13D112E-FD33-4E22-B92A-A46EBE935CC5}" srcOrd="2" destOrd="0" parTransId="{1F58103B-A3F3-4214-872F-FA9B72481ECF}" sibTransId="{A4994B16-AFEF-470A-A2A3-A9500C5E0433}"/>
    <dgm:cxn modelId="{848C5001-6009-4AF8-B64A-B05385A5090E}" srcId="{12A6111B-3ACD-4A7A-A4BA-B8D1E16693AC}" destId="{2874D05C-193E-4E90-B984-18A0A43C63C9}" srcOrd="1" destOrd="0" parTransId="{F72E659C-A991-411D-97F3-0420D08A0DE6}" sibTransId="{98EBABFF-9D88-494D-9DE7-5BEBEE083EFF}"/>
    <dgm:cxn modelId="{E2CF4CCA-106E-4588-91E7-CE86459A725F}" type="presParOf" srcId="{D9DFF840-160F-4130-8908-7AC8FC49EF9C}" destId="{B429A169-FD9B-4468-8414-D30918B7FB87}" srcOrd="0" destOrd="0" presId="urn:microsoft.com/office/officeart/2005/8/layout/process1"/>
    <dgm:cxn modelId="{8F0F4D5F-914D-4EB8-9D06-FB1BC6DD644E}" type="presParOf" srcId="{D9DFF840-160F-4130-8908-7AC8FC49EF9C}" destId="{F37C6A04-247D-470A-8EE8-BDD41085FB8B}" srcOrd="1" destOrd="0" presId="urn:microsoft.com/office/officeart/2005/8/layout/process1"/>
    <dgm:cxn modelId="{C3290F1D-8A38-4BE4-83C2-3DBA73FA6405}" type="presParOf" srcId="{F37C6A04-247D-470A-8EE8-BDD41085FB8B}" destId="{0ADC33D5-0319-4216-BF77-806FF30F545E}" srcOrd="0" destOrd="0" presId="urn:microsoft.com/office/officeart/2005/8/layout/process1"/>
    <dgm:cxn modelId="{58F78DCB-93C4-4933-BD7C-796D3181920B}" type="presParOf" srcId="{D9DFF840-160F-4130-8908-7AC8FC49EF9C}" destId="{165ECF54-5DFD-4EFD-9181-0F96262F3556}" srcOrd="2" destOrd="0" presId="urn:microsoft.com/office/officeart/2005/8/layout/process1"/>
    <dgm:cxn modelId="{6838747A-0CDF-4DDF-A43E-71440AE0485E}" type="presParOf" srcId="{D9DFF840-160F-4130-8908-7AC8FC49EF9C}" destId="{197A3002-3659-4BBD-856D-FB49948A9D46}" srcOrd="3" destOrd="0" presId="urn:microsoft.com/office/officeart/2005/8/layout/process1"/>
    <dgm:cxn modelId="{3A47983B-96C7-48D5-ABB6-719F465B49E8}" type="presParOf" srcId="{197A3002-3659-4BBD-856D-FB49948A9D46}" destId="{C64A479F-431A-4BA0-9B9B-5F907F1352ED}" srcOrd="0" destOrd="0" presId="urn:microsoft.com/office/officeart/2005/8/layout/process1"/>
    <dgm:cxn modelId="{2F8B730D-B210-4F9A-B7FC-ED9AE6B0E6C3}" type="presParOf" srcId="{D9DFF840-160F-4130-8908-7AC8FC49EF9C}" destId="{5A94EBC5-4184-4DDD-84DD-437651B412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6111B-3ACD-4A7A-A4BA-B8D1E16693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60F99A-7930-43A8-A286-A2CC82990D13}">
      <dgm:prSet phldrT="[テキスト]"/>
      <dgm:spPr/>
      <dgm:t>
        <a:bodyPr/>
        <a:lstStyle/>
        <a:p>
          <a:r>
            <a:rPr kumimoji="1" lang="en-US" altLang="ja-JP" dirty="0" smtClean="0"/>
            <a:t>Clear!</a:t>
          </a:r>
          <a:endParaRPr kumimoji="1" lang="ja-JP" altLang="en-US" dirty="0"/>
        </a:p>
      </dgm:t>
    </dgm:pt>
    <dgm:pt modelId="{B823AC47-AEC4-4473-9BA7-BD793D8D8961}" type="par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12CAE3AA-1EC9-45FD-A898-EEB5C7F907BA}" type="sib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2874D05C-193E-4E90-B984-18A0A43C63C9}">
      <dgm:prSet phldrT="[テキスト]"/>
      <dgm:spPr/>
      <dgm:t>
        <a:bodyPr/>
        <a:lstStyle/>
        <a:p>
          <a:r>
            <a:rPr kumimoji="1" lang="en-US" altLang="ja-JP" dirty="0" smtClean="0"/>
            <a:t>Clear!</a:t>
          </a:r>
          <a:endParaRPr kumimoji="1" lang="ja-JP" altLang="en-US" dirty="0"/>
        </a:p>
      </dgm:t>
    </dgm:pt>
    <dgm:pt modelId="{F72E659C-A991-411D-97F3-0420D08A0DE6}" type="par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98EBABFF-9D88-494D-9DE7-5BEBEE083EFF}" type="sib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B13D112E-FD33-4E22-B92A-A46EBE935CC5}">
      <dgm:prSet phldrT="[テキスト]"/>
      <dgm:spPr/>
      <dgm:t>
        <a:bodyPr/>
        <a:lstStyle/>
        <a:p>
          <a:r>
            <a:rPr kumimoji="1" lang="en-US" altLang="ja-JP" dirty="0" smtClean="0"/>
            <a:t>Last</a:t>
          </a:r>
        </a:p>
      </dgm:t>
    </dgm:pt>
    <dgm:pt modelId="{1F58103B-A3F3-4214-872F-FA9B72481ECF}" type="par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A4994B16-AFEF-470A-A2A3-A9500C5E0433}" type="sib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D9DFF840-160F-4130-8908-7AC8FC49EF9C}" type="pres">
      <dgm:prSet presAssocID="{12A6111B-3ACD-4A7A-A4BA-B8D1E16693AC}" presName="Name0" presStyleCnt="0">
        <dgm:presLayoutVars>
          <dgm:dir/>
          <dgm:resizeHandles val="exact"/>
        </dgm:presLayoutVars>
      </dgm:prSet>
      <dgm:spPr/>
    </dgm:pt>
    <dgm:pt modelId="{B429A169-FD9B-4468-8414-D30918B7FB87}" type="pres">
      <dgm:prSet presAssocID="{D860F99A-7930-43A8-A286-A2CC82990D1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7C6A04-247D-470A-8EE8-BDD41085FB8B}" type="pres">
      <dgm:prSet presAssocID="{12CAE3AA-1EC9-45FD-A898-EEB5C7F907BA}" presName="sibTrans" presStyleLbl="sibTrans2D1" presStyleIdx="0" presStyleCnt="2"/>
      <dgm:spPr/>
    </dgm:pt>
    <dgm:pt modelId="{0ADC33D5-0319-4216-BF77-806FF30F545E}" type="pres">
      <dgm:prSet presAssocID="{12CAE3AA-1EC9-45FD-A898-EEB5C7F907BA}" presName="connectorText" presStyleLbl="sibTrans2D1" presStyleIdx="0" presStyleCnt="2"/>
      <dgm:spPr/>
    </dgm:pt>
    <dgm:pt modelId="{165ECF54-5DFD-4EFD-9181-0F96262F3556}" type="pres">
      <dgm:prSet presAssocID="{2874D05C-193E-4E90-B984-18A0A43C63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97A3002-3659-4BBD-856D-FB49948A9D46}" type="pres">
      <dgm:prSet presAssocID="{98EBABFF-9D88-494D-9DE7-5BEBEE083EFF}" presName="sibTrans" presStyleLbl="sibTrans2D1" presStyleIdx="1" presStyleCnt="2"/>
      <dgm:spPr/>
    </dgm:pt>
    <dgm:pt modelId="{C64A479F-431A-4BA0-9B9B-5F907F1352ED}" type="pres">
      <dgm:prSet presAssocID="{98EBABFF-9D88-494D-9DE7-5BEBEE083EFF}" presName="connectorText" presStyleLbl="sibTrans2D1" presStyleIdx="1" presStyleCnt="2"/>
      <dgm:spPr/>
    </dgm:pt>
    <dgm:pt modelId="{5A94EBC5-4184-4DDD-84DD-437651B41262}" type="pres">
      <dgm:prSet presAssocID="{B13D112E-FD33-4E22-B92A-A46EBE935CC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AD27E33-A203-41E1-992C-6BD8FEF1E1B7}" type="presOf" srcId="{12CAE3AA-1EC9-45FD-A898-EEB5C7F907BA}" destId="{F37C6A04-247D-470A-8EE8-BDD41085FB8B}" srcOrd="0" destOrd="0" presId="urn:microsoft.com/office/officeart/2005/8/layout/process1"/>
    <dgm:cxn modelId="{21C81CDF-B07C-4B8F-89C5-9C0F98D037BD}" type="presOf" srcId="{2874D05C-193E-4E90-B984-18A0A43C63C9}" destId="{165ECF54-5DFD-4EFD-9181-0F96262F3556}" srcOrd="0" destOrd="0" presId="urn:microsoft.com/office/officeart/2005/8/layout/process1"/>
    <dgm:cxn modelId="{25C3C6C3-659C-4294-9D36-EDE401E7C71C}" type="presOf" srcId="{12CAE3AA-1EC9-45FD-A898-EEB5C7F907BA}" destId="{0ADC33D5-0319-4216-BF77-806FF30F545E}" srcOrd="1" destOrd="0" presId="urn:microsoft.com/office/officeart/2005/8/layout/process1"/>
    <dgm:cxn modelId="{BC51C68F-5895-4E70-AF79-72B415E45062}" type="presOf" srcId="{D860F99A-7930-43A8-A286-A2CC82990D13}" destId="{B429A169-FD9B-4468-8414-D30918B7FB87}" srcOrd="0" destOrd="0" presId="urn:microsoft.com/office/officeart/2005/8/layout/process1"/>
    <dgm:cxn modelId="{6425FD78-7170-41C0-82B4-825132577339}" type="presOf" srcId="{12A6111B-3ACD-4A7A-A4BA-B8D1E16693AC}" destId="{D9DFF840-160F-4130-8908-7AC8FC49EF9C}" srcOrd="0" destOrd="0" presId="urn:microsoft.com/office/officeart/2005/8/layout/process1"/>
    <dgm:cxn modelId="{D48DF22B-C82B-48DF-A7D0-9BDC04372322}" type="presOf" srcId="{98EBABFF-9D88-494D-9DE7-5BEBEE083EFF}" destId="{C64A479F-431A-4BA0-9B9B-5F907F1352ED}" srcOrd="1" destOrd="0" presId="urn:microsoft.com/office/officeart/2005/8/layout/process1"/>
    <dgm:cxn modelId="{8D216188-2816-47EE-8D36-77727B4E77FF}" type="presOf" srcId="{98EBABFF-9D88-494D-9DE7-5BEBEE083EFF}" destId="{197A3002-3659-4BBD-856D-FB49948A9D46}" srcOrd="0" destOrd="0" presId="urn:microsoft.com/office/officeart/2005/8/layout/process1"/>
    <dgm:cxn modelId="{2B3FF03C-0E42-4D37-9A37-144CFEFDB435}" type="presOf" srcId="{B13D112E-FD33-4E22-B92A-A46EBE935CC5}" destId="{5A94EBC5-4184-4DDD-84DD-437651B41262}" srcOrd="0" destOrd="0" presId="urn:microsoft.com/office/officeart/2005/8/layout/process1"/>
    <dgm:cxn modelId="{80EF6EA2-09EB-483A-93DE-4A9517BC6335}" srcId="{12A6111B-3ACD-4A7A-A4BA-B8D1E16693AC}" destId="{D860F99A-7930-43A8-A286-A2CC82990D13}" srcOrd="0" destOrd="0" parTransId="{B823AC47-AEC4-4473-9BA7-BD793D8D8961}" sibTransId="{12CAE3AA-1EC9-45FD-A898-EEB5C7F907BA}"/>
    <dgm:cxn modelId="{73F733BC-4506-4504-B850-82A57FBD11D5}" srcId="{12A6111B-3ACD-4A7A-A4BA-B8D1E16693AC}" destId="{B13D112E-FD33-4E22-B92A-A46EBE935CC5}" srcOrd="2" destOrd="0" parTransId="{1F58103B-A3F3-4214-872F-FA9B72481ECF}" sibTransId="{A4994B16-AFEF-470A-A2A3-A9500C5E0433}"/>
    <dgm:cxn modelId="{848C5001-6009-4AF8-B64A-B05385A5090E}" srcId="{12A6111B-3ACD-4A7A-A4BA-B8D1E16693AC}" destId="{2874D05C-193E-4E90-B984-18A0A43C63C9}" srcOrd="1" destOrd="0" parTransId="{F72E659C-A991-411D-97F3-0420D08A0DE6}" sibTransId="{98EBABFF-9D88-494D-9DE7-5BEBEE083EFF}"/>
    <dgm:cxn modelId="{E2CF4CCA-106E-4588-91E7-CE86459A725F}" type="presParOf" srcId="{D9DFF840-160F-4130-8908-7AC8FC49EF9C}" destId="{B429A169-FD9B-4468-8414-D30918B7FB87}" srcOrd="0" destOrd="0" presId="urn:microsoft.com/office/officeart/2005/8/layout/process1"/>
    <dgm:cxn modelId="{8F0F4D5F-914D-4EB8-9D06-FB1BC6DD644E}" type="presParOf" srcId="{D9DFF840-160F-4130-8908-7AC8FC49EF9C}" destId="{F37C6A04-247D-470A-8EE8-BDD41085FB8B}" srcOrd="1" destOrd="0" presId="urn:microsoft.com/office/officeart/2005/8/layout/process1"/>
    <dgm:cxn modelId="{C3290F1D-8A38-4BE4-83C2-3DBA73FA6405}" type="presParOf" srcId="{F37C6A04-247D-470A-8EE8-BDD41085FB8B}" destId="{0ADC33D5-0319-4216-BF77-806FF30F545E}" srcOrd="0" destOrd="0" presId="urn:microsoft.com/office/officeart/2005/8/layout/process1"/>
    <dgm:cxn modelId="{58F78DCB-93C4-4933-BD7C-796D3181920B}" type="presParOf" srcId="{D9DFF840-160F-4130-8908-7AC8FC49EF9C}" destId="{165ECF54-5DFD-4EFD-9181-0F96262F3556}" srcOrd="2" destOrd="0" presId="urn:microsoft.com/office/officeart/2005/8/layout/process1"/>
    <dgm:cxn modelId="{6838747A-0CDF-4DDF-A43E-71440AE0485E}" type="presParOf" srcId="{D9DFF840-160F-4130-8908-7AC8FC49EF9C}" destId="{197A3002-3659-4BBD-856D-FB49948A9D46}" srcOrd="3" destOrd="0" presId="urn:microsoft.com/office/officeart/2005/8/layout/process1"/>
    <dgm:cxn modelId="{3A47983B-96C7-48D5-ABB6-719F465B49E8}" type="presParOf" srcId="{197A3002-3659-4BBD-856D-FB49948A9D46}" destId="{C64A479F-431A-4BA0-9B9B-5F907F1352ED}" srcOrd="0" destOrd="0" presId="urn:microsoft.com/office/officeart/2005/8/layout/process1"/>
    <dgm:cxn modelId="{2F8B730D-B210-4F9A-B7FC-ED9AE6B0E6C3}" type="presParOf" srcId="{D9DFF840-160F-4130-8908-7AC8FC49EF9C}" destId="{5A94EBC5-4184-4DDD-84DD-437651B412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6111B-3ACD-4A7A-A4BA-B8D1E16693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60F99A-7930-43A8-A286-A2CC82990D13}">
      <dgm:prSet phldrT="[テキスト]"/>
      <dgm:spPr/>
      <dgm:t>
        <a:bodyPr/>
        <a:lstStyle/>
        <a:p>
          <a:r>
            <a:rPr kumimoji="1" lang="en-US" altLang="ja-JP" dirty="0" smtClean="0"/>
            <a:t>Clear!</a:t>
          </a:r>
          <a:endParaRPr kumimoji="1" lang="ja-JP" altLang="en-US" dirty="0"/>
        </a:p>
      </dgm:t>
    </dgm:pt>
    <dgm:pt modelId="{B823AC47-AEC4-4473-9BA7-BD793D8D8961}" type="par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12CAE3AA-1EC9-45FD-A898-EEB5C7F907BA}" type="sibTrans" cxnId="{80EF6EA2-09EB-483A-93DE-4A9517BC6335}">
      <dgm:prSet/>
      <dgm:spPr/>
      <dgm:t>
        <a:bodyPr/>
        <a:lstStyle/>
        <a:p>
          <a:endParaRPr kumimoji="1" lang="ja-JP" altLang="en-US"/>
        </a:p>
      </dgm:t>
    </dgm:pt>
    <dgm:pt modelId="{2874D05C-193E-4E90-B984-18A0A43C63C9}">
      <dgm:prSet phldrT="[テキスト]"/>
      <dgm:spPr/>
      <dgm:t>
        <a:bodyPr/>
        <a:lstStyle/>
        <a:p>
          <a:r>
            <a:rPr kumimoji="1" lang="en-US" altLang="ja-JP" dirty="0" smtClean="0"/>
            <a:t>Clear!</a:t>
          </a:r>
          <a:endParaRPr kumimoji="1" lang="ja-JP" altLang="en-US" dirty="0"/>
        </a:p>
      </dgm:t>
    </dgm:pt>
    <dgm:pt modelId="{F72E659C-A991-411D-97F3-0420D08A0DE6}" type="par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98EBABFF-9D88-494D-9DE7-5BEBEE083EFF}" type="sibTrans" cxnId="{848C5001-6009-4AF8-B64A-B05385A5090E}">
      <dgm:prSet/>
      <dgm:spPr/>
      <dgm:t>
        <a:bodyPr/>
        <a:lstStyle/>
        <a:p>
          <a:endParaRPr kumimoji="1" lang="ja-JP" altLang="en-US"/>
        </a:p>
      </dgm:t>
    </dgm:pt>
    <dgm:pt modelId="{B13D112E-FD33-4E22-B92A-A46EBE935CC5}">
      <dgm:prSet phldrT="[テキスト]"/>
      <dgm:spPr/>
      <dgm:t>
        <a:bodyPr/>
        <a:lstStyle/>
        <a:p>
          <a:r>
            <a:rPr kumimoji="1" lang="en-US" altLang="ja-JP" dirty="0" smtClean="0"/>
            <a:t>Clear!</a:t>
          </a:r>
        </a:p>
      </dgm:t>
    </dgm:pt>
    <dgm:pt modelId="{1F58103B-A3F3-4214-872F-FA9B72481ECF}" type="par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A4994B16-AFEF-470A-A2A3-A9500C5E0433}" type="sibTrans" cxnId="{73F733BC-4506-4504-B850-82A57FBD11D5}">
      <dgm:prSet/>
      <dgm:spPr/>
      <dgm:t>
        <a:bodyPr/>
        <a:lstStyle/>
        <a:p>
          <a:endParaRPr kumimoji="1" lang="ja-JP" altLang="en-US"/>
        </a:p>
      </dgm:t>
    </dgm:pt>
    <dgm:pt modelId="{D9DFF840-160F-4130-8908-7AC8FC49EF9C}" type="pres">
      <dgm:prSet presAssocID="{12A6111B-3ACD-4A7A-A4BA-B8D1E16693AC}" presName="Name0" presStyleCnt="0">
        <dgm:presLayoutVars>
          <dgm:dir/>
          <dgm:resizeHandles val="exact"/>
        </dgm:presLayoutVars>
      </dgm:prSet>
      <dgm:spPr/>
    </dgm:pt>
    <dgm:pt modelId="{B429A169-FD9B-4468-8414-D30918B7FB87}" type="pres">
      <dgm:prSet presAssocID="{D860F99A-7930-43A8-A286-A2CC82990D1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7C6A04-247D-470A-8EE8-BDD41085FB8B}" type="pres">
      <dgm:prSet presAssocID="{12CAE3AA-1EC9-45FD-A898-EEB5C7F907BA}" presName="sibTrans" presStyleLbl="sibTrans2D1" presStyleIdx="0" presStyleCnt="2"/>
      <dgm:spPr/>
    </dgm:pt>
    <dgm:pt modelId="{0ADC33D5-0319-4216-BF77-806FF30F545E}" type="pres">
      <dgm:prSet presAssocID="{12CAE3AA-1EC9-45FD-A898-EEB5C7F907BA}" presName="connectorText" presStyleLbl="sibTrans2D1" presStyleIdx="0" presStyleCnt="2"/>
      <dgm:spPr/>
    </dgm:pt>
    <dgm:pt modelId="{165ECF54-5DFD-4EFD-9181-0F96262F3556}" type="pres">
      <dgm:prSet presAssocID="{2874D05C-193E-4E90-B984-18A0A43C63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97A3002-3659-4BBD-856D-FB49948A9D46}" type="pres">
      <dgm:prSet presAssocID="{98EBABFF-9D88-494D-9DE7-5BEBEE083EFF}" presName="sibTrans" presStyleLbl="sibTrans2D1" presStyleIdx="1" presStyleCnt="2"/>
      <dgm:spPr/>
    </dgm:pt>
    <dgm:pt modelId="{C64A479F-431A-4BA0-9B9B-5F907F1352ED}" type="pres">
      <dgm:prSet presAssocID="{98EBABFF-9D88-494D-9DE7-5BEBEE083EFF}" presName="connectorText" presStyleLbl="sibTrans2D1" presStyleIdx="1" presStyleCnt="2"/>
      <dgm:spPr/>
    </dgm:pt>
    <dgm:pt modelId="{5A94EBC5-4184-4DDD-84DD-437651B41262}" type="pres">
      <dgm:prSet presAssocID="{B13D112E-FD33-4E22-B92A-A46EBE935CC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AD27E33-A203-41E1-992C-6BD8FEF1E1B7}" type="presOf" srcId="{12CAE3AA-1EC9-45FD-A898-EEB5C7F907BA}" destId="{F37C6A04-247D-470A-8EE8-BDD41085FB8B}" srcOrd="0" destOrd="0" presId="urn:microsoft.com/office/officeart/2005/8/layout/process1"/>
    <dgm:cxn modelId="{21C81CDF-B07C-4B8F-89C5-9C0F98D037BD}" type="presOf" srcId="{2874D05C-193E-4E90-B984-18A0A43C63C9}" destId="{165ECF54-5DFD-4EFD-9181-0F96262F3556}" srcOrd="0" destOrd="0" presId="urn:microsoft.com/office/officeart/2005/8/layout/process1"/>
    <dgm:cxn modelId="{25C3C6C3-659C-4294-9D36-EDE401E7C71C}" type="presOf" srcId="{12CAE3AA-1EC9-45FD-A898-EEB5C7F907BA}" destId="{0ADC33D5-0319-4216-BF77-806FF30F545E}" srcOrd="1" destOrd="0" presId="urn:microsoft.com/office/officeart/2005/8/layout/process1"/>
    <dgm:cxn modelId="{BC51C68F-5895-4E70-AF79-72B415E45062}" type="presOf" srcId="{D860F99A-7930-43A8-A286-A2CC82990D13}" destId="{B429A169-FD9B-4468-8414-D30918B7FB87}" srcOrd="0" destOrd="0" presId="urn:microsoft.com/office/officeart/2005/8/layout/process1"/>
    <dgm:cxn modelId="{6425FD78-7170-41C0-82B4-825132577339}" type="presOf" srcId="{12A6111B-3ACD-4A7A-A4BA-B8D1E16693AC}" destId="{D9DFF840-160F-4130-8908-7AC8FC49EF9C}" srcOrd="0" destOrd="0" presId="urn:microsoft.com/office/officeart/2005/8/layout/process1"/>
    <dgm:cxn modelId="{D48DF22B-C82B-48DF-A7D0-9BDC04372322}" type="presOf" srcId="{98EBABFF-9D88-494D-9DE7-5BEBEE083EFF}" destId="{C64A479F-431A-4BA0-9B9B-5F907F1352ED}" srcOrd="1" destOrd="0" presId="urn:microsoft.com/office/officeart/2005/8/layout/process1"/>
    <dgm:cxn modelId="{8D216188-2816-47EE-8D36-77727B4E77FF}" type="presOf" srcId="{98EBABFF-9D88-494D-9DE7-5BEBEE083EFF}" destId="{197A3002-3659-4BBD-856D-FB49948A9D46}" srcOrd="0" destOrd="0" presId="urn:microsoft.com/office/officeart/2005/8/layout/process1"/>
    <dgm:cxn modelId="{2B3FF03C-0E42-4D37-9A37-144CFEFDB435}" type="presOf" srcId="{B13D112E-FD33-4E22-B92A-A46EBE935CC5}" destId="{5A94EBC5-4184-4DDD-84DD-437651B41262}" srcOrd="0" destOrd="0" presId="urn:microsoft.com/office/officeart/2005/8/layout/process1"/>
    <dgm:cxn modelId="{80EF6EA2-09EB-483A-93DE-4A9517BC6335}" srcId="{12A6111B-3ACD-4A7A-A4BA-B8D1E16693AC}" destId="{D860F99A-7930-43A8-A286-A2CC82990D13}" srcOrd="0" destOrd="0" parTransId="{B823AC47-AEC4-4473-9BA7-BD793D8D8961}" sibTransId="{12CAE3AA-1EC9-45FD-A898-EEB5C7F907BA}"/>
    <dgm:cxn modelId="{73F733BC-4506-4504-B850-82A57FBD11D5}" srcId="{12A6111B-3ACD-4A7A-A4BA-B8D1E16693AC}" destId="{B13D112E-FD33-4E22-B92A-A46EBE935CC5}" srcOrd="2" destOrd="0" parTransId="{1F58103B-A3F3-4214-872F-FA9B72481ECF}" sibTransId="{A4994B16-AFEF-470A-A2A3-A9500C5E0433}"/>
    <dgm:cxn modelId="{848C5001-6009-4AF8-B64A-B05385A5090E}" srcId="{12A6111B-3ACD-4A7A-A4BA-B8D1E16693AC}" destId="{2874D05C-193E-4E90-B984-18A0A43C63C9}" srcOrd="1" destOrd="0" parTransId="{F72E659C-A991-411D-97F3-0420D08A0DE6}" sibTransId="{98EBABFF-9D88-494D-9DE7-5BEBEE083EFF}"/>
    <dgm:cxn modelId="{E2CF4CCA-106E-4588-91E7-CE86459A725F}" type="presParOf" srcId="{D9DFF840-160F-4130-8908-7AC8FC49EF9C}" destId="{B429A169-FD9B-4468-8414-D30918B7FB87}" srcOrd="0" destOrd="0" presId="urn:microsoft.com/office/officeart/2005/8/layout/process1"/>
    <dgm:cxn modelId="{8F0F4D5F-914D-4EB8-9D06-FB1BC6DD644E}" type="presParOf" srcId="{D9DFF840-160F-4130-8908-7AC8FC49EF9C}" destId="{F37C6A04-247D-470A-8EE8-BDD41085FB8B}" srcOrd="1" destOrd="0" presId="urn:microsoft.com/office/officeart/2005/8/layout/process1"/>
    <dgm:cxn modelId="{C3290F1D-8A38-4BE4-83C2-3DBA73FA6405}" type="presParOf" srcId="{F37C6A04-247D-470A-8EE8-BDD41085FB8B}" destId="{0ADC33D5-0319-4216-BF77-806FF30F545E}" srcOrd="0" destOrd="0" presId="urn:microsoft.com/office/officeart/2005/8/layout/process1"/>
    <dgm:cxn modelId="{58F78DCB-93C4-4933-BD7C-796D3181920B}" type="presParOf" srcId="{D9DFF840-160F-4130-8908-7AC8FC49EF9C}" destId="{165ECF54-5DFD-4EFD-9181-0F96262F3556}" srcOrd="2" destOrd="0" presId="urn:microsoft.com/office/officeart/2005/8/layout/process1"/>
    <dgm:cxn modelId="{6838747A-0CDF-4DDF-A43E-71440AE0485E}" type="presParOf" srcId="{D9DFF840-160F-4130-8908-7AC8FC49EF9C}" destId="{197A3002-3659-4BBD-856D-FB49948A9D46}" srcOrd="3" destOrd="0" presId="urn:microsoft.com/office/officeart/2005/8/layout/process1"/>
    <dgm:cxn modelId="{3A47983B-96C7-48D5-ABB6-719F465B49E8}" type="presParOf" srcId="{197A3002-3659-4BBD-856D-FB49948A9D46}" destId="{C64A479F-431A-4BA0-9B9B-5F907F1352ED}" srcOrd="0" destOrd="0" presId="urn:microsoft.com/office/officeart/2005/8/layout/process1"/>
    <dgm:cxn modelId="{2F8B730D-B210-4F9A-B7FC-ED9AE6B0E6C3}" type="presParOf" srcId="{D9DFF840-160F-4130-8908-7AC8FC49EF9C}" destId="{5A94EBC5-4184-4DDD-84DD-437651B412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9A169-FD9B-4468-8414-D30918B7FB87}">
      <dsp:nvSpPr>
        <dsp:cNvPr id="0" name=""/>
        <dsp:cNvSpPr/>
      </dsp:nvSpPr>
      <dsp:spPr>
        <a:xfrm>
          <a:off x="927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700" kern="1200" dirty="0" smtClean="0"/>
            <a:t>１</a:t>
          </a:r>
          <a:endParaRPr kumimoji="1" lang="ja-JP" altLang="en-US" sz="5700" kern="1200" dirty="0"/>
        </a:p>
      </dsp:txBody>
      <dsp:txXfrm>
        <a:off x="58006" y="1489544"/>
        <a:ext cx="2675435" cy="1566277"/>
      </dsp:txXfrm>
    </dsp:sp>
    <dsp:sp modelId="{F37C6A04-247D-470A-8EE8-BDD41085FB8B}">
      <dsp:nvSpPr>
        <dsp:cNvPr id="0" name=""/>
        <dsp:cNvSpPr/>
      </dsp:nvSpPr>
      <dsp:spPr>
        <a:xfrm>
          <a:off x="3059459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>
        <a:off x="3059459" y="2066379"/>
        <a:ext cx="411497" cy="412607"/>
      </dsp:txXfrm>
    </dsp:sp>
    <dsp:sp modelId="{165ECF54-5DFD-4EFD-9181-0F96262F3556}">
      <dsp:nvSpPr>
        <dsp:cNvPr id="0" name=""/>
        <dsp:cNvSpPr/>
      </dsp:nvSpPr>
      <dsp:spPr>
        <a:xfrm>
          <a:off x="389132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700" kern="1200" dirty="0" smtClean="0"/>
            <a:t>２</a:t>
          </a:r>
          <a:endParaRPr kumimoji="1" lang="ja-JP" altLang="en-US" sz="5700" kern="1200" dirty="0"/>
        </a:p>
      </dsp:txBody>
      <dsp:txXfrm>
        <a:off x="3940056" y="1489544"/>
        <a:ext cx="2675435" cy="1566277"/>
      </dsp:txXfrm>
    </dsp:sp>
    <dsp:sp modelId="{197A3002-3659-4BBD-856D-FB49948A9D46}">
      <dsp:nvSpPr>
        <dsp:cNvPr id="0" name=""/>
        <dsp:cNvSpPr/>
      </dsp:nvSpPr>
      <dsp:spPr>
        <a:xfrm>
          <a:off x="6941510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/>
        </a:p>
      </dsp:txBody>
      <dsp:txXfrm>
        <a:off x="6941510" y="2066379"/>
        <a:ext cx="411497" cy="412607"/>
      </dsp:txXfrm>
    </dsp:sp>
    <dsp:sp modelId="{5A94EBC5-4184-4DDD-84DD-437651B41262}">
      <dsp:nvSpPr>
        <dsp:cNvPr id="0" name=""/>
        <dsp:cNvSpPr/>
      </dsp:nvSpPr>
      <dsp:spPr>
        <a:xfrm>
          <a:off x="7773378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Last</a:t>
          </a:r>
        </a:p>
      </dsp:txBody>
      <dsp:txXfrm>
        <a:off x="7822107" y="1489544"/>
        <a:ext cx="2675435" cy="1566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9A169-FD9B-4468-8414-D30918B7FB87}">
      <dsp:nvSpPr>
        <dsp:cNvPr id="0" name=""/>
        <dsp:cNvSpPr/>
      </dsp:nvSpPr>
      <dsp:spPr>
        <a:xfrm>
          <a:off x="927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Clear!</a:t>
          </a:r>
          <a:endParaRPr kumimoji="1" lang="ja-JP" altLang="en-US" sz="5700" kern="1200" dirty="0"/>
        </a:p>
      </dsp:txBody>
      <dsp:txXfrm>
        <a:off x="58006" y="1489544"/>
        <a:ext cx="2675435" cy="1566277"/>
      </dsp:txXfrm>
    </dsp:sp>
    <dsp:sp modelId="{F37C6A04-247D-470A-8EE8-BDD41085FB8B}">
      <dsp:nvSpPr>
        <dsp:cNvPr id="0" name=""/>
        <dsp:cNvSpPr/>
      </dsp:nvSpPr>
      <dsp:spPr>
        <a:xfrm>
          <a:off x="3059459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/>
        </a:p>
      </dsp:txBody>
      <dsp:txXfrm>
        <a:off x="3059459" y="2066379"/>
        <a:ext cx="411497" cy="412607"/>
      </dsp:txXfrm>
    </dsp:sp>
    <dsp:sp modelId="{165ECF54-5DFD-4EFD-9181-0F96262F3556}">
      <dsp:nvSpPr>
        <dsp:cNvPr id="0" name=""/>
        <dsp:cNvSpPr/>
      </dsp:nvSpPr>
      <dsp:spPr>
        <a:xfrm>
          <a:off x="389132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700" kern="1200" dirty="0" smtClean="0"/>
            <a:t>２</a:t>
          </a:r>
          <a:endParaRPr kumimoji="1" lang="ja-JP" altLang="en-US" sz="5700" kern="1200" dirty="0"/>
        </a:p>
      </dsp:txBody>
      <dsp:txXfrm>
        <a:off x="3940056" y="1489544"/>
        <a:ext cx="2675435" cy="1566277"/>
      </dsp:txXfrm>
    </dsp:sp>
    <dsp:sp modelId="{197A3002-3659-4BBD-856D-FB49948A9D46}">
      <dsp:nvSpPr>
        <dsp:cNvPr id="0" name=""/>
        <dsp:cNvSpPr/>
      </dsp:nvSpPr>
      <dsp:spPr>
        <a:xfrm>
          <a:off x="6941510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/>
        </a:p>
      </dsp:txBody>
      <dsp:txXfrm>
        <a:off x="6941510" y="2066379"/>
        <a:ext cx="411497" cy="412607"/>
      </dsp:txXfrm>
    </dsp:sp>
    <dsp:sp modelId="{5A94EBC5-4184-4DDD-84DD-437651B41262}">
      <dsp:nvSpPr>
        <dsp:cNvPr id="0" name=""/>
        <dsp:cNvSpPr/>
      </dsp:nvSpPr>
      <dsp:spPr>
        <a:xfrm>
          <a:off x="7773378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Last</a:t>
          </a:r>
        </a:p>
      </dsp:txBody>
      <dsp:txXfrm>
        <a:off x="7822107" y="1489544"/>
        <a:ext cx="2675435" cy="1566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9A169-FD9B-4468-8414-D30918B7FB87}">
      <dsp:nvSpPr>
        <dsp:cNvPr id="0" name=""/>
        <dsp:cNvSpPr/>
      </dsp:nvSpPr>
      <dsp:spPr>
        <a:xfrm>
          <a:off x="927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Clear!</a:t>
          </a:r>
          <a:endParaRPr kumimoji="1" lang="ja-JP" altLang="en-US" sz="5700" kern="1200" dirty="0"/>
        </a:p>
      </dsp:txBody>
      <dsp:txXfrm>
        <a:off x="58006" y="1489544"/>
        <a:ext cx="2675435" cy="1566277"/>
      </dsp:txXfrm>
    </dsp:sp>
    <dsp:sp modelId="{F37C6A04-247D-470A-8EE8-BDD41085FB8B}">
      <dsp:nvSpPr>
        <dsp:cNvPr id="0" name=""/>
        <dsp:cNvSpPr/>
      </dsp:nvSpPr>
      <dsp:spPr>
        <a:xfrm>
          <a:off x="3059459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/>
        </a:p>
      </dsp:txBody>
      <dsp:txXfrm>
        <a:off x="3059459" y="2066379"/>
        <a:ext cx="411497" cy="412607"/>
      </dsp:txXfrm>
    </dsp:sp>
    <dsp:sp modelId="{165ECF54-5DFD-4EFD-9181-0F96262F3556}">
      <dsp:nvSpPr>
        <dsp:cNvPr id="0" name=""/>
        <dsp:cNvSpPr/>
      </dsp:nvSpPr>
      <dsp:spPr>
        <a:xfrm>
          <a:off x="389132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Clear!</a:t>
          </a:r>
          <a:endParaRPr kumimoji="1" lang="ja-JP" altLang="en-US" sz="5700" kern="1200" dirty="0"/>
        </a:p>
      </dsp:txBody>
      <dsp:txXfrm>
        <a:off x="3940056" y="1489544"/>
        <a:ext cx="2675435" cy="1566277"/>
      </dsp:txXfrm>
    </dsp:sp>
    <dsp:sp modelId="{197A3002-3659-4BBD-856D-FB49948A9D46}">
      <dsp:nvSpPr>
        <dsp:cNvPr id="0" name=""/>
        <dsp:cNvSpPr/>
      </dsp:nvSpPr>
      <dsp:spPr>
        <a:xfrm>
          <a:off x="6941510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/>
        </a:p>
      </dsp:txBody>
      <dsp:txXfrm>
        <a:off x="6941510" y="2066379"/>
        <a:ext cx="411497" cy="412607"/>
      </dsp:txXfrm>
    </dsp:sp>
    <dsp:sp modelId="{5A94EBC5-4184-4DDD-84DD-437651B41262}">
      <dsp:nvSpPr>
        <dsp:cNvPr id="0" name=""/>
        <dsp:cNvSpPr/>
      </dsp:nvSpPr>
      <dsp:spPr>
        <a:xfrm>
          <a:off x="7773378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Last</a:t>
          </a:r>
        </a:p>
      </dsp:txBody>
      <dsp:txXfrm>
        <a:off x="7822107" y="1489544"/>
        <a:ext cx="2675435" cy="1566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9A169-FD9B-4468-8414-D30918B7FB87}">
      <dsp:nvSpPr>
        <dsp:cNvPr id="0" name=""/>
        <dsp:cNvSpPr/>
      </dsp:nvSpPr>
      <dsp:spPr>
        <a:xfrm>
          <a:off x="927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Clear!</a:t>
          </a:r>
          <a:endParaRPr kumimoji="1" lang="ja-JP" altLang="en-US" sz="5700" kern="1200" dirty="0"/>
        </a:p>
      </dsp:txBody>
      <dsp:txXfrm>
        <a:off x="58006" y="1489544"/>
        <a:ext cx="2675435" cy="1566277"/>
      </dsp:txXfrm>
    </dsp:sp>
    <dsp:sp modelId="{F37C6A04-247D-470A-8EE8-BDD41085FB8B}">
      <dsp:nvSpPr>
        <dsp:cNvPr id="0" name=""/>
        <dsp:cNvSpPr/>
      </dsp:nvSpPr>
      <dsp:spPr>
        <a:xfrm>
          <a:off x="3059459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/>
        </a:p>
      </dsp:txBody>
      <dsp:txXfrm>
        <a:off x="3059459" y="2066379"/>
        <a:ext cx="411497" cy="412607"/>
      </dsp:txXfrm>
    </dsp:sp>
    <dsp:sp modelId="{165ECF54-5DFD-4EFD-9181-0F96262F3556}">
      <dsp:nvSpPr>
        <dsp:cNvPr id="0" name=""/>
        <dsp:cNvSpPr/>
      </dsp:nvSpPr>
      <dsp:spPr>
        <a:xfrm>
          <a:off x="3891327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Clear!</a:t>
          </a:r>
          <a:endParaRPr kumimoji="1" lang="ja-JP" altLang="en-US" sz="5700" kern="1200" dirty="0"/>
        </a:p>
      </dsp:txBody>
      <dsp:txXfrm>
        <a:off x="3940056" y="1489544"/>
        <a:ext cx="2675435" cy="1566277"/>
      </dsp:txXfrm>
    </dsp:sp>
    <dsp:sp modelId="{197A3002-3659-4BBD-856D-FB49948A9D46}">
      <dsp:nvSpPr>
        <dsp:cNvPr id="0" name=""/>
        <dsp:cNvSpPr/>
      </dsp:nvSpPr>
      <dsp:spPr>
        <a:xfrm>
          <a:off x="6941510" y="1928844"/>
          <a:ext cx="587853" cy="687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/>
        </a:p>
      </dsp:txBody>
      <dsp:txXfrm>
        <a:off x="6941510" y="2066379"/>
        <a:ext cx="411497" cy="412607"/>
      </dsp:txXfrm>
    </dsp:sp>
    <dsp:sp modelId="{5A94EBC5-4184-4DDD-84DD-437651B41262}">
      <dsp:nvSpPr>
        <dsp:cNvPr id="0" name=""/>
        <dsp:cNvSpPr/>
      </dsp:nvSpPr>
      <dsp:spPr>
        <a:xfrm>
          <a:off x="7773378" y="1440815"/>
          <a:ext cx="2772893" cy="166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700" kern="1200" dirty="0" smtClean="0"/>
            <a:t>Clear!</a:t>
          </a:r>
        </a:p>
      </dsp:txBody>
      <dsp:txXfrm>
        <a:off x="7822107" y="1489544"/>
        <a:ext cx="2675435" cy="1566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7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55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9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25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3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8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83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D901-6FD6-4D82-89BC-CC56ED0A2F4F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C0C2-3FF5-4E77-B14B-080197249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18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92964" y="2645544"/>
            <a:ext cx="11354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/>
              <a:t>タイトル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9891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92964" y="2645544"/>
            <a:ext cx="11354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 smtClean="0"/>
              <a:t>Game Clear!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9122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2093" y="896644"/>
            <a:ext cx="8247355" cy="5841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78645" y="1660122"/>
            <a:ext cx="2232726" cy="2050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50650" y="1809106"/>
            <a:ext cx="901083" cy="8275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69362" y="2011587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150650" y="2706774"/>
            <a:ext cx="901083" cy="827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46050" y="2904317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71550"/>
              </p:ext>
            </p:extLst>
          </p:nvPr>
        </p:nvGraphicFramePr>
        <p:xfrm>
          <a:off x="1512161" y="1809105"/>
          <a:ext cx="5427220" cy="473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722">
                  <a:extLst>
                    <a:ext uri="{9D8B030D-6E8A-4147-A177-3AD203B41FA5}">
                      <a16:colId xmlns:a16="http://schemas.microsoft.com/office/drawing/2014/main" val="345995858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640057047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8945050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896293326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10099568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62255874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82705002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577210782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7372618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488564185"/>
                    </a:ext>
                  </a:extLst>
                </a:gridCol>
              </a:tblGrid>
              <a:tr h="5923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4978"/>
                  </a:ext>
                </a:extLst>
              </a:tr>
              <a:tr h="5923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06847"/>
                  </a:ext>
                </a:extLst>
              </a:tr>
              <a:tr h="5923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00631"/>
                  </a:ext>
                </a:extLst>
              </a:tr>
              <a:tr h="5923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13249"/>
                  </a:ext>
                </a:extLst>
              </a:tr>
              <a:tr h="5923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2804"/>
                  </a:ext>
                </a:extLst>
              </a:tr>
              <a:tr h="5923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20254"/>
                  </a:ext>
                </a:extLst>
              </a:tr>
              <a:tr h="59239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688048"/>
                  </a:ext>
                </a:extLst>
              </a:tr>
              <a:tr h="5923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41552"/>
                  </a:ext>
                </a:extLst>
              </a:tr>
            </a:tbl>
          </a:graphicData>
        </a:graphic>
      </p:graphicFrame>
      <p:sp>
        <p:nvSpPr>
          <p:cNvPr id="24" name="四角形吹き出し 23"/>
          <p:cNvSpPr/>
          <p:nvPr/>
        </p:nvSpPr>
        <p:spPr>
          <a:xfrm>
            <a:off x="8895416" y="3890766"/>
            <a:ext cx="2547892" cy="1208228"/>
          </a:xfrm>
          <a:prstGeom prst="wedgeRectCallout">
            <a:avLst>
              <a:gd name="adj1" fmla="val -21506"/>
              <a:gd name="adj2" fmla="val -592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クリックで選び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置ける</a:t>
            </a:r>
            <a:endParaRPr kumimoji="1" lang="en-US" altLang="ja-JP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363792" y="1809105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7109342" y="5940643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09815" y="1075347"/>
            <a:ext cx="504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チュートリアル画面</a:t>
            </a:r>
            <a:endParaRPr kumimoji="1" lang="en-US" altLang="ja-JP" sz="32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9112171" y="5278894"/>
            <a:ext cx="2162452" cy="7670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リセット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623024807"/>
              </p:ext>
            </p:extLst>
          </p:nvPr>
        </p:nvGraphicFramePr>
        <p:xfrm>
          <a:off x="763479" y="1216240"/>
          <a:ext cx="10555549" cy="454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15230" y="870012"/>
            <a:ext cx="7705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選択画面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159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3830" y="887767"/>
            <a:ext cx="8247355" cy="5841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053744" y="887767"/>
            <a:ext cx="2232726" cy="2050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202437" y="1036751"/>
            <a:ext cx="901083" cy="8275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221149" y="1239232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202437" y="1934419"/>
            <a:ext cx="901083" cy="827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225579" y="2111064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47794"/>
              </p:ext>
            </p:extLst>
          </p:nvPr>
        </p:nvGraphicFramePr>
        <p:xfrm>
          <a:off x="1512161" y="1260631"/>
          <a:ext cx="5427220" cy="5287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722">
                  <a:extLst>
                    <a:ext uri="{9D8B030D-6E8A-4147-A177-3AD203B41FA5}">
                      <a16:colId xmlns:a16="http://schemas.microsoft.com/office/drawing/2014/main" val="345995858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640057047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8945050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896293326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10099568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62255874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82705002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577210782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7372618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488564185"/>
                    </a:ext>
                  </a:extLst>
                </a:gridCol>
              </a:tblGrid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4978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06847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00631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13249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804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20254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88048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41552"/>
                  </a:ext>
                </a:extLst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994125" y="1162973"/>
            <a:ext cx="1447060" cy="38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００：００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363792" y="1260631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7109342" y="5940643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5368" y="125636"/>
            <a:ext cx="7164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ゲーム画面</a:t>
            </a:r>
            <a:endParaRPr kumimoji="1" lang="ja-JP" altLang="en-US" sz="4800" dirty="0"/>
          </a:p>
        </p:txBody>
      </p:sp>
      <p:sp>
        <p:nvSpPr>
          <p:cNvPr id="31" name="正方形/長方形 30"/>
          <p:cNvSpPr/>
          <p:nvPr/>
        </p:nvSpPr>
        <p:spPr>
          <a:xfrm>
            <a:off x="9124018" y="3394741"/>
            <a:ext cx="2162452" cy="7670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リセット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5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85475580"/>
              </p:ext>
            </p:extLst>
          </p:nvPr>
        </p:nvGraphicFramePr>
        <p:xfrm>
          <a:off x="763479" y="1216240"/>
          <a:ext cx="10555549" cy="454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3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3830" y="887767"/>
            <a:ext cx="8247355" cy="5841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001957" y="1660122"/>
            <a:ext cx="2232726" cy="2050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50650" y="1809106"/>
            <a:ext cx="901083" cy="8275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69362" y="2011587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150650" y="2706774"/>
            <a:ext cx="901083" cy="827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73792" y="2883419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1512161" y="1260631"/>
          <a:ext cx="5427220" cy="5287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722">
                  <a:extLst>
                    <a:ext uri="{9D8B030D-6E8A-4147-A177-3AD203B41FA5}">
                      <a16:colId xmlns:a16="http://schemas.microsoft.com/office/drawing/2014/main" val="345995858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640057047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8945050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896293326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10099568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62255874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82705002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577210782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7372618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488564185"/>
                    </a:ext>
                  </a:extLst>
                </a:gridCol>
              </a:tblGrid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4978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06847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00631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13249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804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20254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88048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41552"/>
                  </a:ext>
                </a:extLst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994125" y="1162973"/>
            <a:ext cx="1447060" cy="38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００：００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363792" y="1260631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7109342" y="5940643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072231" y="3990562"/>
            <a:ext cx="2162452" cy="7670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リセット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5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170295020"/>
              </p:ext>
            </p:extLst>
          </p:nvPr>
        </p:nvGraphicFramePr>
        <p:xfrm>
          <a:off x="763479" y="1216240"/>
          <a:ext cx="10555549" cy="454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27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793327" y="1588187"/>
            <a:ext cx="2232726" cy="3329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93830" y="887767"/>
            <a:ext cx="8247355" cy="5841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50650" y="1809106"/>
            <a:ext cx="901083" cy="8275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69362" y="2011587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150650" y="2706774"/>
            <a:ext cx="901083" cy="827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73792" y="2883419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1512161" y="1260631"/>
          <a:ext cx="5427220" cy="5287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722">
                  <a:extLst>
                    <a:ext uri="{9D8B030D-6E8A-4147-A177-3AD203B41FA5}">
                      <a16:colId xmlns:a16="http://schemas.microsoft.com/office/drawing/2014/main" val="345995858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640057047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38945050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896293326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10099568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62255874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82705002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577210782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737261819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488564185"/>
                    </a:ext>
                  </a:extLst>
                </a:gridCol>
              </a:tblGrid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4978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06847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00631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13249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804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20254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88048"/>
                  </a:ext>
                </a:extLst>
              </a:tr>
              <a:tr h="6609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41552"/>
                  </a:ext>
                </a:extLst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994125" y="1162973"/>
            <a:ext cx="1447060" cy="38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００：００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363792" y="1260631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7109342" y="5940643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157303" y="3690831"/>
            <a:ext cx="887775" cy="8590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乗算 1"/>
          <p:cNvSpPr/>
          <p:nvPr/>
        </p:nvSpPr>
        <p:spPr>
          <a:xfrm>
            <a:off x="8999725" y="3528804"/>
            <a:ext cx="1202929" cy="12063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29273" y="3928250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863601" y="5104127"/>
            <a:ext cx="2162452" cy="7670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リセット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3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333154659"/>
              </p:ext>
            </p:extLst>
          </p:nvPr>
        </p:nvGraphicFramePr>
        <p:xfrm>
          <a:off x="763479" y="1216240"/>
          <a:ext cx="10555549" cy="454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11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</Words>
  <Application>Microsoft Office PowerPoint</Application>
  <PresentationFormat>ワイド画面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ブルートマト</dc:creator>
  <cp:lastModifiedBy>ブルートマト</cp:lastModifiedBy>
  <cp:revision>11</cp:revision>
  <dcterms:created xsi:type="dcterms:W3CDTF">2022-11-04T03:36:55Z</dcterms:created>
  <dcterms:modified xsi:type="dcterms:W3CDTF">2022-11-04T06:11:02Z</dcterms:modified>
</cp:coreProperties>
</file>