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Hand Gesture Recognition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673895"/>
          </a:xfrm>
        </p:spPr>
        <p:txBody>
          <a:bodyPr>
            <a:normAutofit/>
          </a:bodyPr>
          <a:lstStyle/>
          <a:p>
            <a:r>
              <a:rPr lang="en-US" dirty="0" smtClean="0"/>
              <a:t>Daksh Gupta</a:t>
            </a:r>
          </a:p>
          <a:p>
            <a:r>
              <a:rPr lang="en-US" dirty="0" smtClean="0"/>
              <a:t>Saurabh Jadhav</a:t>
            </a:r>
          </a:p>
        </p:txBody>
      </p:sp>
    </p:spTree>
    <p:extLst>
      <p:ext uri="{BB962C8B-B14F-4D97-AF65-F5344CB8AC3E}">
        <p14:creationId xmlns:p14="http://schemas.microsoft.com/office/powerpoint/2010/main" val="21450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Steps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RGB Image to HSV Color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saturation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smoothing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threshold to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largest BLOB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the edges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Classify the gestures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Steps of Algorithm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6661"/>
            <a:ext cx="10661561" cy="4199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1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7327" y="2057401"/>
            <a:ext cx="7289800" cy="4024313"/>
          </a:xfrm>
        </p:spPr>
      </p:pic>
    </p:spTree>
    <p:extLst>
      <p:ext uri="{BB962C8B-B14F-4D97-AF65-F5344CB8AC3E}">
        <p14:creationId xmlns:p14="http://schemas.microsoft.com/office/powerpoint/2010/main" val="20000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Results and 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79532"/>
              </p:ext>
            </p:extLst>
          </p:nvPr>
        </p:nvGraphicFramePr>
        <p:xfrm>
          <a:off x="685800" y="2057401"/>
          <a:ext cx="7698346" cy="2460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2504"/>
                <a:gridCol w="3525842"/>
              </a:tblGrid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Gestures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Success Ratio (%)</a:t>
                      </a: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Open Palm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Closed Palm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two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three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four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3037" y="5151549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gestures were recognized without any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Singha</a:t>
            </a:r>
            <a:r>
              <a:rPr lang="en-US" dirty="0"/>
              <a:t>, J., Das, K.: Hand Gesture Recognition Based on </a:t>
            </a:r>
            <a:r>
              <a:rPr lang="en-US" dirty="0" err="1"/>
              <a:t>Karhunen-Loeve</a:t>
            </a:r>
            <a:r>
              <a:rPr lang="en-US" dirty="0"/>
              <a:t> Transform. Mobile &amp; Embedded Technology International Conference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100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Vapor Trail</vt:lpstr>
      <vt:lpstr>Hand Gesture Recognition</vt:lpstr>
      <vt:lpstr>Steps of Algorithm</vt:lpstr>
      <vt:lpstr>Steps of Algorithm</vt:lpstr>
      <vt:lpstr>Demo</vt:lpstr>
      <vt:lpstr>Results and 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Saurabh Jadhav</dc:creator>
  <cp:lastModifiedBy>Saurabh Jadhav</cp:lastModifiedBy>
  <cp:revision>9</cp:revision>
  <dcterms:created xsi:type="dcterms:W3CDTF">2015-11-19T03:58:16Z</dcterms:created>
  <dcterms:modified xsi:type="dcterms:W3CDTF">2015-11-19T04:17:05Z</dcterms:modified>
</cp:coreProperties>
</file>