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7BAEF-6569-48A0-8EB7-41AC52BFEBED}" v="136" dt="2021-06-14T07:58:15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0F0C-3B4F-4000-8138-3FFF6209B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, html</a:t>
            </a:r>
            <a:b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카카오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8A17C-1E35-4A16-B99F-EC23EE1D8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Shiny Korea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모임</a:t>
            </a:r>
          </a:p>
        </p:txBody>
      </p:sp>
    </p:spTree>
    <p:extLst>
      <p:ext uri="{BB962C8B-B14F-4D97-AF65-F5344CB8AC3E}">
        <p14:creationId xmlns:p14="http://schemas.microsoft.com/office/powerpoint/2010/main" val="40173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docker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이용한 운영 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www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폴더 및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연결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 지도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 로그인 구현</a:t>
            </a:r>
          </a:p>
        </p:txBody>
      </p:sp>
    </p:spTree>
    <p:extLst>
      <p:ext uri="{BB962C8B-B14F-4D97-AF65-F5344CB8AC3E}">
        <p14:creationId xmlns:p14="http://schemas.microsoft.com/office/powerpoint/2010/main" val="499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통일된 개발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운영 구성이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load balancer &amp; Proxy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등 운영 구성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물리적 서버 와는 느린 성능 위 장점으로 승화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@ docker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지식이 있다는 가정 하에 진행 할 예정 입니다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Dockerfile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Build</a:t>
            </a: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저장소에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Image Push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@ docker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저장소는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 hub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사용 하였습니다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5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운영 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pull</a:t>
            </a: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run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@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ubuntu VPS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환경을 구성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해두었습니다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14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명령어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 build --tag 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허브이름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}/{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 .</a:t>
            </a: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 push 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허브이름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}/{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운영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Sudo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docker pull 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허브이름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}/{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Sudo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docker run --rm -p 8077:3838 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허브이름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}/{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저장소이름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www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www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폴더에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파일을 넣어 호스팅 가능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가능한 파일들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html,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image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활용 가능한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js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연동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IncludeHtml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동적으로 연동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5. Sample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카카오 지도 연결로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9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 지도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 개발자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싸이트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구성 및 키 받아 오기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IncludeHtml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할 지도용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map.html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각각의 샘플 코드 참고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9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53EB-9926-4469-82C7-E01A80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 로그인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764CC-1782-48EF-B406-9682A71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카카오 개발자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싸이트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방법 문서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코드 참고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31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311</TotalTime>
  <Words>264</Words>
  <Application>Microsoft Office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Tw Cen MT</vt:lpstr>
      <vt:lpstr>Tw Cen MT Condensed</vt:lpstr>
      <vt:lpstr>Wingdings 3</vt:lpstr>
      <vt:lpstr>전체</vt:lpstr>
      <vt:lpstr>개발환경, html 카카오 지도&amp;로그인</vt:lpstr>
      <vt:lpstr>발표 순서</vt:lpstr>
      <vt:lpstr>DOCKER 운영 / 개발 환경</vt:lpstr>
      <vt:lpstr>DOCKER 개발 쪽</vt:lpstr>
      <vt:lpstr>DOCKER 운영 쪽</vt:lpstr>
      <vt:lpstr>Docker 명령어 모음</vt:lpstr>
      <vt:lpstr>www &amp; html 연동</vt:lpstr>
      <vt:lpstr>카카오 지도 구현</vt:lpstr>
      <vt:lpstr>카카오 로그인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개발환경, html, 카카오 지도&amp;로그인</dc:title>
  <dc:creator>Moon WooYoung</dc:creator>
  <cp:lastModifiedBy>Moon WooYoung</cp:lastModifiedBy>
  <cp:revision>4</cp:revision>
  <dcterms:created xsi:type="dcterms:W3CDTF">2021-06-14T02:46:52Z</dcterms:created>
  <dcterms:modified xsi:type="dcterms:W3CDTF">2021-06-14T07:59:30Z</dcterms:modified>
</cp:coreProperties>
</file>