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03AC-5ECD-384F-AA3D-EDBD16006760}" type="datetimeFigureOut">
              <a:rPr/>
              <a:pPr/>
              <a:t>21/10/12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EE87-34D0-C743-ADCA-FBB441F1AFA3}" type="slidenum">
              <a:rPr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391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38400" y="4391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00200" y="18107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63049" y="564617"/>
            <a:ext cx="563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S</a:t>
            </a:r>
            <a:r>
              <a:rPr lang="fr-FR" sz="2600" i="1" baseline="-25000">
                <a:latin typeface="Arial"/>
                <a:cs typeface="Arial"/>
              </a:rPr>
              <a:t>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647243" y="564617"/>
            <a:ext cx="5446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Z</a:t>
            </a:r>
            <a:r>
              <a:rPr lang="fr-FR" sz="2600" i="1" baseline="-25000">
                <a:latin typeface="Arial"/>
                <a:cs typeface="Arial"/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00554" y="1931385"/>
            <a:ext cx="5817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R</a:t>
            </a:r>
            <a:r>
              <a:rPr lang="fr-FR" sz="2600" i="1" baseline="-25000">
                <a:latin typeface="Arial"/>
                <a:cs typeface="Arial"/>
              </a:rPr>
              <a:t>1</a:t>
            </a:r>
          </a:p>
        </p:txBody>
      </p:sp>
      <p:cxnSp>
        <p:nvCxnSpPr>
          <p:cNvPr id="11" name="Connecteur droit avec flèche 10"/>
          <p:cNvCxnSpPr>
            <a:stCxn id="4" idx="3"/>
          </p:cNvCxnSpPr>
          <p:nvPr/>
        </p:nvCxnSpPr>
        <p:spPr>
          <a:xfrm>
            <a:off x="1600200" y="8201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1181100" y="1201100"/>
            <a:ext cx="619454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2246437" y="1207661"/>
            <a:ext cx="609601" cy="5964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654148" y="439100"/>
            <a:ext cx="7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590800" y="1441368"/>
            <a:ext cx="76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62000" y="1447800"/>
            <a:ext cx="75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γ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9300" y="4391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505700" y="4391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667500" y="18107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030349" y="564617"/>
            <a:ext cx="563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S</a:t>
            </a:r>
            <a:r>
              <a:rPr lang="fr-FR" sz="2600" i="1" baseline="-25000">
                <a:latin typeface="Arial"/>
                <a:cs typeface="Arial"/>
              </a:rPr>
              <a:t>2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714543" y="564617"/>
            <a:ext cx="5446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Z</a:t>
            </a:r>
            <a:r>
              <a:rPr lang="fr-FR" sz="2600" i="1" baseline="-25000">
                <a:latin typeface="Arial"/>
                <a:cs typeface="Arial"/>
              </a:rPr>
              <a:t>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867854" y="1931385"/>
            <a:ext cx="5817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R</a:t>
            </a:r>
            <a:r>
              <a:rPr lang="fr-FR" sz="2600" i="1" baseline="-25000">
                <a:latin typeface="Arial"/>
                <a:cs typeface="Arial"/>
              </a:rPr>
              <a:t>2</a:t>
            </a:r>
          </a:p>
        </p:txBody>
      </p:sp>
      <p:cxnSp>
        <p:nvCxnSpPr>
          <p:cNvPr id="27" name="Connecteur droit avec flèche 26"/>
          <p:cNvCxnSpPr>
            <a:stCxn id="21" idx="3"/>
          </p:cNvCxnSpPr>
          <p:nvPr/>
        </p:nvCxnSpPr>
        <p:spPr>
          <a:xfrm>
            <a:off x="6667500" y="8201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248400" y="1201100"/>
            <a:ext cx="619454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5400000">
            <a:off x="7313737" y="1207661"/>
            <a:ext cx="609601" cy="5964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721448" y="439100"/>
            <a:ext cx="7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658100" y="1441368"/>
            <a:ext cx="76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867400" y="1441368"/>
            <a:ext cx="75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γ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21262" y="4381049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897662" y="4381049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059462" y="5752649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422311" y="4506566"/>
            <a:ext cx="563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S</a:t>
            </a:r>
            <a:r>
              <a:rPr lang="fr-FR" sz="2600" i="1" baseline="-25000">
                <a:latin typeface="Arial"/>
                <a:cs typeface="Arial"/>
              </a:rPr>
              <a:t>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5106505" y="4506566"/>
            <a:ext cx="5446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Z</a:t>
            </a:r>
            <a:r>
              <a:rPr lang="fr-FR" sz="2600" i="1" baseline="-25000">
                <a:latin typeface="Arial"/>
                <a:cs typeface="Arial"/>
              </a:rPr>
              <a:t>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4259816" y="5873334"/>
            <a:ext cx="5817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R</a:t>
            </a:r>
            <a:r>
              <a:rPr lang="fr-FR" sz="2600" i="1" baseline="-25000">
                <a:latin typeface="Arial"/>
                <a:cs typeface="Arial"/>
              </a:rPr>
              <a:t>3</a:t>
            </a:r>
          </a:p>
        </p:txBody>
      </p:sp>
      <p:cxnSp>
        <p:nvCxnSpPr>
          <p:cNvPr id="39" name="Connecteur droit avec flèche 38"/>
          <p:cNvCxnSpPr>
            <a:stCxn id="33" idx="3"/>
          </p:cNvCxnSpPr>
          <p:nvPr/>
        </p:nvCxnSpPr>
        <p:spPr>
          <a:xfrm>
            <a:off x="4059462" y="4762049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640362" y="5143049"/>
            <a:ext cx="619454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5400000">
            <a:off x="4705699" y="5149610"/>
            <a:ext cx="609601" cy="5964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113410" y="4381049"/>
            <a:ext cx="7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050062" y="5383317"/>
            <a:ext cx="76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3276600" y="5383317"/>
            <a:ext cx="75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γ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457200" y="166015"/>
            <a:ext cx="3130853" cy="2667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5562600" y="166015"/>
            <a:ext cx="3130853" cy="2667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2934805" y="4049817"/>
            <a:ext cx="3130853" cy="2667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3588053" y="609600"/>
            <a:ext cx="1974547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588053" y="1981200"/>
            <a:ext cx="1974547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267200" y="228600"/>
            <a:ext cx="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ν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fr-FR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810000" y="1600200"/>
            <a:ext cx="167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tanh(Z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/S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cxnSp>
        <p:nvCxnSpPr>
          <p:cNvPr id="60" name="Connecteur droit avec flèche 59"/>
          <p:cNvCxnSpPr/>
          <p:nvPr/>
        </p:nvCxnSpPr>
        <p:spPr>
          <a:xfrm rot="5400000" flipH="1" flipV="1">
            <a:off x="5518885" y="3053648"/>
            <a:ext cx="1261189" cy="823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rot="5400000" flipH="1" flipV="1">
            <a:off x="5513203" y="3369641"/>
            <a:ext cx="2751579" cy="1651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3581400" y="762000"/>
            <a:ext cx="1974547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267200" y="773668"/>
            <a:ext cx="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ν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fr-FR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3581400" y="2133600"/>
            <a:ext cx="1974547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810000" y="2145268"/>
            <a:ext cx="167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tanh(Z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/S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cxnSp>
        <p:nvCxnSpPr>
          <p:cNvPr id="66" name="Connecteur droit avec flèche 65"/>
          <p:cNvCxnSpPr/>
          <p:nvPr/>
        </p:nvCxnSpPr>
        <p:spPr>
          <a:xfrm rot="5400000" flipH="1" flipV="1">
            <a:off x="5343562" y="3038441"/>
            <a:ext cx="1230415" cy="7923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5400000" flipH="1" flipV="1">
            <a:off x="5454233" y="3446032"/>
            <a:ext cx="3073973" cy="18511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 rot="18139502">
            <a:off x="5447977" y="3129245"/>
            <a:ext cx="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ν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2</a:t>
            </a:r>
          </a:p>
          <a:p>
            <a:endParaRPr lang="fr-FR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1" name="ZoneTexte 90"/>
          <p:cNvSpPr txBox="1"/>
          <p:nvPr/>
        </p:nvSpPr>
        <p:spPr>
          <a:xfrm rot="18178840">
            <a:off x="5937837" y="3416080"/>
            <a:ext cx="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ν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3</a:t>
            </a:r>
          </a:p>
          <a:p>
            <a:endParaRPr lang="fr-FR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ZoneTexte 91"/>
          <p:cNvSpPr txBox="1"/>
          <p:nvPr/>
        </p:nvSpPr>
        <p:spPr>
          <a:xfrm rot="18038046">
            <a:off x="5995794" y="3749681"/>
            <a:ext cx="167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tanh(Z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/S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3" name="ZoneTexte 92"/>
          <p:cNvSpPr txBox="1"/>
          <p:nvPr/>
        </p:nvSpPr>
        <p:spPr>
          <a:xfrm rot="18031791">
            <a:off x="6492464" y="3997821"/>
            <a:ext cx="167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tanh(Z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/S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cxnSp>
        <p:nvCxnSpPr>
          <p:cNvPr id="94" name="Connecteur droit avec flèche 93"/>
          <p:cNvCxnSpPr/>
          <p:nvPr/>
        </p:nvCxnSpPr>
        <p:spPr>
          <a:xfrm rot="16200000" flipH="1">
            <a:off x="690650" y="3326826"/>
            <a:ext cx="2734605" cy="17537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rot="16200000" flipV="1">
            <a:off x="409861" y="3383633"/>
            <a:ext cx="3078135" cy="19717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rot="16200000" flipV="1">
            <a:off x="2379522" y="3030678"/>
            <a:ext cx="1230416" cy="807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rot="16200000" flipV="1">
            <a:off x="2134289" y="3051720"/>
            <a:ext cx="1244214" cy="8135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3416845">
            <a:off x="2858178" y="3181300"/>
            <a:ext cx="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ν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1</a:t>
            </a:r>
          </a:p>
          <a:p>
            <a:endParaRPr lang="fr-FR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5" name="ZoneTexte 104"/>
          <p:cNvSpPr txBox="1"/>
          <p:nvPr/>
        </p:nvSpPr>
        <p:spPr>
          <a:xfrm rot="3416845">
            <a:off x="2323781" y="3434695"/>
            <a:ext cx="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ν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3</a:t>
            </a:r>
          </a:p>
          <a:p>
            <a:endParaRPr lang="fr-FR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6" name="ZoneTexte 105"/>
          <p:cNvSpPr txBox="1"/>
          <p:nvPr/>
        </p:nvSpPr>
        <p:spPr>
          <a:xfrm rot="3433194">
            <a:off x="815116" y="4142347"/>
            <a:ext cx="167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tanh(Z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/S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07" name="ZoneTexte 106"/>
          <p:cNvSpPr txBox="1"/>
          <p:nvPr/>
        </p:nvSpPr>
        <p:spPr>
          <a:xfrm rot="3433194">
            <a:off x="1370843" y="3886732"/>
            <a:ext cx="167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tanh(Z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/S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2275" y="2203368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98675" y="2203368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060475" y="3574968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23324" y="2328885"/>
            <a:ext cx="4890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S</a:t>
            </a:r>
            <a:r>
              <a:rPr lang="fr-FR" sz="2600" i="1" baseline="-25000">
                <a:latin typeface="Arial"/>
                <a:cs typeface="Arial"/>
              </a:rPr>
              <a:t>i</a:t>
            </a:r>
            <a:endParaRPr lang="fr-FR" sz="2600" i="1" baseline="-25000"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107518" y="2328885"/>
            <a:ext cx="4703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Z</a:t>
            </a:r>
            <a:r>
              <a:rPr lang="fr-FR" sz="2600" i="1" baseline="-25000">
                <a:latin typeface="Arial"/>
                <a:cs typeface="Arial"/>
              </a:rPr>
              <a:t>i</a:t>
            </a:r>
            <a:endParaRPr lang="fr-FR" sz="2600" i="1" baseline="-2500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60829" y="3695653"/>
            <a:ext cx="5198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R</a:t>
            </a:r>
            <a:r>
              <a:rPr lang="fr-FR" sz="2600" i="1" baseline="-25000">
                <a:latin typeface="Arial"/>
                <a:cs typeface="Arial"/>
              </a:rPr>
              <a:t>i</a:t>
            </a:r>
            <a:endParaRPr lang="fr-FR" sz="2600" i="1" baseline="-25000">
              <a:latin typeface="Arial"/>
              <a:cs typeface="Arial"/>
            </a:endParaRPr>
          </a:p>
        </p:txBody>
      </p:sp>
      <p:cxnSp>
        <p:nvCxnSpPr>
          <p:cNvPr id="10" name="Connecteur droit avec flèche 9"/>
          <p:cNvCxnSpPr>
            <a:stCxn id="4" idx="3"/>
          </p:cNvCxnSpPr>
          <p:nvPr/>
        </p:nvCxnSpPr>
        <p:spPr>
          <a:xfrm>
            <a:off x="4060475" y="2584368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641375" y="2965368"/>
            <a:ext cx="619454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5400000">
            <a:off x="4706712" y="2971929"/>
            <a:ext cx="609601" cy="5964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14423" y="2203368"/>
            <a:ext cx="66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lang="fr-FR" baseline="-2500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51075" y="3205636"/>
            <a:ext cx="66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lang="fr-FR" baseline="-2500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22275" y="3212068"/>
            <a:ext cx="65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00FF"/>
                </a:solidFill>
                <a:latin typeface="Times New Roman"/>
                <a:cs typeface="Times New Roman"/>
              </a:rPr>
              <a:t>γ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fr-FR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lang="fr-FR" baseline="-2500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457200" y="1143000"/>
            <a:ext cx="3130853" cy="2667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5562600" y="1143000"/>
            <a:ext cx="3130853" cy="2667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588053" y="1586585"/>
            <a:ext cx="1974547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3588053" y="2958185"/>
            <a:ext cx="1974547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3581400" y="1738985"/>
            <a:ext cx="1974547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3581400" y="3110585"/>
            <a:ext cx="1974547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4267200" y="1143000"/>
            <a:ext cx="60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ν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lang="fr-FR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810000" y="2514600"/>
            <a:ext cx="152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tanh(Z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/S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4267200" y="1764268"/>
            <a:ext cx="64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ν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lang="fr-FR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810000" y="3135868"/>
            <a:ext cx="165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tanh(Z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/S</a:t>
            </a:r>
            <a:r>
              <a:rPr lang="fr-FR" baseline="-2500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1460888" y="2174557"/>
            <a:ext cx="11734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State </a:t>
            </a:r>
            <a:r>
              <a:rPr lang="fr-FR" sz="2600" i="1">
                <a:latin typeface="Arial"/>
                <a:cs typeface="Arial"/>
              </a:rPr>
              <a:t>i</a:t>
            </a:r>
            <a:endParaRPr lang="fr-FR" sz="2600" i="1" baseline="-2500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553200" y="2174557"/>
            <a:ext cx="126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>
                <a:latin typeface="Arial"/>
                <a:cs typeface="Arial"/>
              </a:rPr>
              <a:t>State </a:t>
            </a:r>
            <a:r>
              <a:rPr lang="fr-FR" sz="2600" i="1">
                <a:latin typeface="Arial"/>
                <a:cs typeface="Arial"/>
              </a:rPr>
              <a:t>k</a:t>
            </a:r>
            <a:endParaRPr lang="fr-FR" sz="2600" i="1" baseline="-2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84</Words>
  <Application>Microsoft Macintosh PowerPoint</Application>
  <PresentationFormat>Présentation à l'écran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Basile Wicky</dc:creator>
  <cp:lastModifiedBy>Basile Wicky</cp:lastModifiedBy>
  <cp:revision>33</cp:revision>
  <dcterms:created xsi:type="dcterms:W3CDTF">2012-12-13T17:15:20Z</dcterms:created>
  <dcterms:modified xsi:type="dcterms:W3CDTF">2012-12-13T22:51:30Z</dcterms:modified>
</cp:coreProperties>
</file>