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9E83-05D1-4975-9F2E-2473ECA2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8D2BF-7D63-41EB-9C64-0D84ECCA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F010-72F0-4316-86F9-EB771CB9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8B254-BA90-4A06-B2D4-FD85816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DA0A5-BA32-44DC-BCBD-0C981A11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49270-5453-4A9D-877D-BB1C2B5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1C5AB-DE24-4B50-89D0-EBE27CC5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369C7-4C1A-4EA3-AB51-2F83600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ED1E-4E8C-4F57-81F0-DA401756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CD71F-32A1-4359-98B9-03C7D03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864AD6-B21D-467A-8A50-91F7718EF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71A05-077F-4FBA-9B16-B3A30429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E9951-A2EB-42CE-9482-3E28615A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85756-78DD-4488-A2CC-2959D7B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B131-B311-401D-AA00-960C4AF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2F73-43E3-44B9-ACB7-13683B67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B429B-0017-46DC-B251-F4EB405D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AFFFA-BD29-410E-A063-9E9AF810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4526A-FABC-466A-BC34-F820C311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13A80-DEE9-46EB-BFD8-8309F94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6F63-7541-433A-9AD5-DBA68D8E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71298-7B9E-4C7B-9CDC-35223897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5F39-6A0D-4C0D-8BE6-C5E8797F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7028B-9065-42C9-B9E2-95C8E618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2128D-A684-4632-A590-E6E0D09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2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EAAA-C21D-497B-9C0C-4556649D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873E4-C6A5-4726-9E3E-11E4C78BD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AB48-2AA1-4BA1-B253-21CE32CE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1D83E-920F-4491-8657-34E3829E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7CE56-3D38-4647-9672-E6008E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C383B-DBC2-4025-A4F6-79CE478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25A3-6D93-4EB3-909E-3E31D8C5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E117F-20B6-48A8-BF92-AAAD0D86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6BB6-6EAF-45E6-B3A2-A3AC72D3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79428-20D5-46A3-B7EC-649E1D560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BD0E-EDF3-4CC9-93BE-DB6A9642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E2CE9-D8B4-468A-86CB-426E453F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28267-D0A4-4223-9B5C-E8B5ED9E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6A8AA5-BAD9-4127-9040-7178508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F9E38-EACA-49B9-9B5F-9BDAAFF9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13BE22-D009-43D1-86AE-27EA312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BAF36-F4B7-478D-9CBA-E26ADD6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6FCF2-3B91-4926-BF87-5CDC6563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CB8FE-CA7D-4E32-9AD5-A78826B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24ABC-F1F6-430F-90DD-1F296225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928D4-292A-4C13-BB33-CAD4E82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1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441A-06B4-4947-8E75-7C46CDDE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2D743-11A6-4DC3-9560-1A12C49C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282AB-BCFC-44D3-AA8D-14B4A14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E8AEF-DE7D-42EF-9AA7-9A0DC44A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FEE9-5BC3-4249-BB74-81A82F87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ABC14-DDCF-406E-B585-41FA75B4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22D5-CA5A-429F-BE91-F8A63D99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3F121-B888-4813-B600-87CDA2A6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53C4C-719A-40AA-BF90-65C4A08E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338CB-1B55-4014-8C09-149E2C0E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A73B-772A-455D-8E98-750D6D5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805D9-0AB3-4D43-92EF-1377626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0335F-1AB0-4CB7-9B4F-C6021978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9C144-D22E-4832-B46B-C3D83458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B6F6-69A4-4A55-BEA5-98F6A9F94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4921-29F6-4546-8A72-D37B3F1986F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D4A3A-8177-4446-81D8-4E11F73F9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A6C11-1786-4F85-AF9C-F5003A309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326A-5CE7-4428-910F-2426869D0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F2921-9B66-4A96-A1A1-C09C8820C9D9}"/>
              </a:ext>
            </a:extLst>
          </p:cNvPr>
          <p:cNvSpPr txBox="1"/>
          <p:nvPr/>
        </p:nvSpPr>
        <p:spPr>
          <a:xfrm>
            <a:off x="2104008" y="2681057"/>
            <a:ext cx="84959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/>
              <a:t>KVM </a:t>
            </a:r>
            <a:r>
              <a:rPr lang="ko-KR" altLang="en-US" sz="6000"/>
              <a:t>실습</a:t>
            </a:r>
            <a:endParaRPr lang="en-US" altLang="ko-KR" sz="60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r"/>
            <a:r>
              <a:rPr lang="ko-KR" altLang="en-US" sz="2800"/>
              <a:t>김민식</a:t>
            </a:r>
          </a:p>
        </p:txBody>
      </p:sp>
    </p:spTree>
    <p:extLst>
      <p:ext uri="{BB962C8B-B14F-4D97-AF65-F5344CB8AC3E}">
        <p14:creationId xmlns:p14="http://schemas.microsoft.com/office/powerpoint/2010/main" val="425848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080D98-444A-4F21-8A95-68D56D38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" y="0"/>
            <a:ext cx="6104149" cy="45495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AF8113-D956-4217-9486-2C14F8624E4C}"/>
              </a:ext>
            </a:extLst>
          </p:cNvPr>
          <p:cNvSpPr/>
          <p:nvPr/>
        </p:nvSpPr>
        <p:spPr>
          <a:xfrm>
            <a:off x="3518054" y="3851338"/>
            <a:ext cx="1409053" cy="205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2EF8-C3C1-4305-BB01-6C7A5281223A}"/>
              </a:ext>
            </a:extLst>
          </p:cNvPr>
          <p:cNvSpPr/>
          <p:nvPr/>
        </p:nvSpPr>
        <p:spPr>
          <a:xfrm>
            <a:off x="1264606" y="390526"/>
            <a:ext cx="315620" cy="26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050362-D188-48B5-BE9F-C764F223D1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69002" y="656948"/>
            <a:ext cx="2553579" cy="3194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C5F969-5D20-4638-927C-1BC78320CC4E}"/>
              </a:ext>
            </a:extLst>
          </p:cNvPr>
          <p:cNvSpPr txBox="1"/>
          <p:nvPr/>
        </p:nvSpPr>
        <p:spPr>
          <a:xfrm>
            <a:off x="1731146" y="4611087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Virt-manager GUI </a:t>
            </a:r>
            <a:r>
              <a:rPr lang="ko-KR" altLang="en-US"/>
              <a:t>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0442F8-6E93-4EF1-AE6E-DDD2036D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0"/>
            <a:ext cx="3109229" cy="32006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2FC64-ECC1-45DA-99F6-04DA5EA06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3287712"/>
            <a:ext cx="3071126" cy="967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6F0228-E4A5-48CC-BE43-6759092DD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85" y="4342571"/>
            <a:ext cx="3055885" cy="132599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2FB38C-7724-4E99-B135-111CB2C6810B}"/>
              </a:ext>
            </a:extLst>
          </p:cNvPr>
          <p:cNvSpPr/>
          <p:nvPr/>
        </p:nvSpPr>
        <p:spPr>
          <a:xfrm>
            <a:off x="5646285" y="1777893"/>
            <a:ext cx="1143000" cy="476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B43E94-0185-4A96-83F1-BFCFC3DB9C41}"/>
              </a:ext>
            </a:extLst>
          </p:cNvPr>
          <p:cNvSpPr/>
          <p:nvPr/>
        </p:nvSpPr>
        <p:spPr>
          <a:xfrm rot="5400000">
            <a:off x="7988286" y="30957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0C0BE18-3B5C-4555-854F-4B502692F81D}"/>
              </a:ext>
            </a:extLst>
          </p:cNvPr>
          <p:cNvSpPr/>
          <p:nvPr/>
        </p:nvSpPr>
        <p:spPr>
          <a:xfrm rot="5400000">
            <a:off x="7988287" y="410340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5F9D1E-F62B-4E05-9ECE-438D52367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12" y="3771624"/>
            <a:ext cx="3093988" cy="307112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45A2A25-290F-4651-8F7E-9C400E4A5AC0}"/>
              </a:ext>
            </a:extLst>
          </p:cNvPr>
          <p:cNvSpPr/>
          <p:nvPr/>
        </p:nvSpPr>
        <p:spPr>
          <a:xfrm>
            <a:off x="8939334" y="4785947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01E19B-2B17-4AC3-8462-624D2F64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" y="0"/>
            <a:ext cx="6096528" cy="4877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3552E-D755-4A36-8682-446A7FA2FCA6}"/>
              </a:ext>
            </a:extLst>
          </p:cNvPr>
          <p:cNvSpPr txBox="1"/>
          <p:nvPr/>
        </p:nvSpPr>
        <p:spPr>
          <a:xfrm>
            <a:off x="911996" y="4992087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GUI </a:t>
            </a:r>
            <a:r>
              <a:rPr lang="ko-KR" altLang="en-US"/>
              <a:t>환경에서 생성된 가상 머신</a:t>
            </a:r>
            <a:r>
              <a:rPr lang="en-US" altLang="ko-KR"/>
              <a:t>(FreeBSD)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36B3F4-96C6-46D5-96D6-09AF463BF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360037"/>
            <a:ext cx="5555461" cy="17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46512-0CA6-4864-8414-961D376DA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9" y="535312"/>
            <a:ext cx="5616427" cy="3703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E9520-EF6D-49D1-B10A-1015D06C9731}"/>
              </a:ext>
            </a:extLst>
          </p:cNvPr>
          <p:cNvSpPr txBox="1"/>
          <p:nvPr/>
        </p:nvSpPr>
        <p:spPr>
          <a:xfrm>
            <a:off x="8020755" y="4395506"/>
            <a:ext cx="45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</a:t>
            </a:r>
            <a:r>
              <a:rPr lang="en-US" altLang="ko-KR"/>
              <a:t>Bridge</a:t>
            </a:r>
            <a:r>
              <a:rPr lang="ko-KR" altLang="en-US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37881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5280AF-3703-4934-9CA1-D19228DC0C1C}"/>
              </a:ext>
            </a:extLst>
          </p:cNvPr>
          <p:cNvSpPr/>
          <p:nvPr/>
        </p:nvSpPr>
        <p:spPr>
          <a:xfrm>
            <a:off x="371475" y="43812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pkg install apache24</a:t>
            </a:r>
          </a:p>
          <a:p>
            <a:r>
              <a:rPr lang="ko-KR" altLang="en-US"/>
              <a:t>sysrc apache24_enable=yes</a:t>
            </a:r>
          </a:p>
          <a:p>
            <a:r>
              <a:rPr lang="ko-KR" altLang="en-US"/>
              <a:t>service apache24 start</a:t>
            </a:r>
          </a:p>
          <a:p>
            <a:r>
              <a:rPr lang="ko-KR" altLang="en-US"/>
              <a:t>http://</a:t>
            </a:r>
            <a:r>
              <a:rPr lang="en-US" altLang="ko-KR"/>
              <a:t>192.168.122.114</a:t>
            </a:r>
            <a:r>
              <a:rPr lang="ko-KR" altLang="en-US"/>
              <a:t>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76D45-AFF1-4CFC-B18A-F6DFC112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4320" cy="2752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CE7C7A-7456-46E0-AA27-CE4AF80DB55A}"/>
              </a:ext>
            </a:extLst>
          </p:cNvPr>
          <p:cNvSpPr/>
          <p:nvPr/>
        </p:nvSpPr>
        <p:spPr>
          <a:xfrm>
            <a:off x="733425" y="923278"/>
            <a:ext cx="1867732" cy="19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7F0D8C6-26E6-4F01-BE3D-4A2A26C9747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01157" y="1018852"/>
            <a:ext cx="257453" cy="426336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C4C21F7-FE8F-4EB2-91C2-737F49B9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4" y="4226950"/>
            <a:ext cx="5928874" cy="1508891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87247B3-5077-40AB-B20F-D0D09B9C4870}"/>
              </a:ext>
            </a:extLst>
          </p:cNvPr>
          <p:cNvSpPr/>
          <p:nvPr/>
        </p:nvSpPr>
        <p:spPr>
          <a:xfrm>
            <a:off x="3581400" y="4752975"/>
            <a:ext cx="1238250" cy="6762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CED54-7FEF-4B71-8E12-E6594B59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7823" cy="1970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55E81C-897B-403F-8443-98E3E29D0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" y="2132896"/>
            <a:ext cx="6205491" cy="4331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A88A28-A73E-497E-8D02-67096B2B23C4}"/>
              </a:ext>
            </a:extLst>
          </p:cNvPr>
          <p:cNvSpPr/>
          <p:nvPr/>
        </p:nvSpPr>
        <p:spPr>
          <a:xfrm>
            <a:off x="399804" y="422059"/>
            <a:ext cx="1846246" cy="298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75396-5ABD-47E8-BCFF-6F609D84C704}"/>
              </a:ext>
            </a:extLst>
          </p:cNvPr>
          <p:cNvSpPr/>
          <p:nvPr/>
        </p:nvSpPr>
        <p:spPr>
          <a:xfrm>
            <a:off x="119849" y="6153150"/>
            <a:ext cx="279956" cy="289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2C154-0EA0-4A5A-ADE6-9805EBAE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86" y="2657123"/>
            <a:ext cx="2872989" cy="3421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E57B04-5BEE-41D1-A189-39E1F541C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0" y="3874514"/>
            <a:ext cx="2430991" cy="11964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6D2F88-18FA-4014-8DFB-9DC64CFA6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1" y="2899413"/>
            <a:ext cx="2423370" cy="33302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20E636-075B-4699-8817-DB09FF826B00}"/>
              </a:ext>
            </a:extLst>
          </p:cNvPr>
          <p:cNvSpPr/>
          <p:nvPr/>
        </p:nvSpPr>
        <p:spPr>
          <a:xfrm>
            <a:off x="9292425" y="4302228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DBFF0B8-55A2-4A9F-8D6F-09C94579A288}"/>
              </a:ext>
            </a:extLst>
          </p:cNvPr>
          <p:cNvSpPr/>
          <p:nvPr/>
        </p:nvSpPr>
        <p:spPr>
          <a:xfrm>
            <a:off x="6732530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99564FF-9E2B-4475-BD66-CC3A32AAB41A}"/>
              </a:ext>
            </a:extLst>
          </p:cNvPr>
          <p:cNvSpPr/>
          <p:nvPr/>
        </p:nvSpPr>
        <p:spPr>
          <a:xfrm>
            <a:off x="3782354" y="4298570"/>
            <a:ext cx="360463" cy="383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D24FAB-818A-4EA5-A02A-4A5AE5CDF4AE}"/>
              </a:ext>
            </a:extLst>
          </p:cNvPr>
          <p:cNvSpPr/>
          <p:nvPr/>
        </p:nvSpPr>
        <p:spPr>
          <a:xfrm>
            <a:off x="4861324" y="3581401"/>
            <a:ext cx="1530625" cy="293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0A5FD2-13E2-484C-883A-2C52895DE1B1}"/>
              </a:ext>
            </a:extLst>
          </p:cNvPr>
          <p:cNvSpPr/>
          <p:nvPr/>
        </p:nvSpPr>
        <p:spPr>
          <a:xfrm>
            <a:off x="6998215" y="4583578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DC6048-25F2-41CD-BEDA-1301421E689D}"/>
              </a:ext>
            </a:extLst>
          </p:cNvPr>
          <p:cNvSpPr/>
          <p:nvPr/>
        </p:nvSpPr>
        <p:spPr>
          <a:xfrm>
            <a:off x="9529050" y="3630824"/>
            <a:ext cx="2371396" cy="48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B96C7-E702-4177-AEFA-8903BC2E269C}"/>
              </a:ext>
            </a:extLst>
          </p:cNvPr>
          <p:cNvSpPr txBox="1"/>
          <p:nvPr/>
        </p:nvSpPr>
        <p:spPr>
          <a:xfrm>
            <a:off x="6571951" y="179018"/>
            <a:ext cx="300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&lt;CentOS DHCP</a:t>
            </a:r>
            <a:r>
              <a:rPr lang="ko-KR" altLang="en-US"/>
              <a:t>서버 생성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ko-KR" altLang="en-US"/>
              <a:t>외부로 통하는 네트워크와</a:t>
            </a:r>
            <a:endParaRPr lang="en-US" altLang="ko-KR"/>
          </a:p>
          <a:p>
            <a:r>
              <a:rPr lang="ko-KR" altLang="en-US"/>
              <a:t>내부로만 통하는 네트워크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개가 필요하다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4EE5-66F7-4E1C-B420-1E71CE14FD79}"/>
              </a:ext>
            </a:extLst>
          </p:cNvPr>
          <p:cNvSpPr txBox="1"/>
          <p:nvPr/>
        </p:nvSpPr>
        <p:spPr>
          <a:xfrm>
            <a:off x="7248524" y="2825582"/>
            <a:ext cx="178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 네트워크 생성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92912-1A98-4760-88CE-0FA259733A0F}"/>
              </a:ext>
            </a:extLst>
          </p:cNvPr>
          <p:cNvSpPr txBox="1"/>
          <p:nvPr/>
        </p:nvSpPr>
        <p:spPr>
          <a:xfrm>
            <a:off x="9699539" y="4210627"/>
            <a:ext cx="23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내부에서만 통하는 네트워크로 설정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E0561A-13B0-4A83-B5BF-8C957726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31" y="0"/>
            <a:ext cx="7353937" cy="429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3EC04-47CF-46CB-9586-9DCA157FF1CC}"/>
              </a:ext>
            </a:extLst>
          </p:cNvPr>
          <p:cNvSpPr txBox="1"/>
          <p:nvPr/>
        </p:nvSpPr>
        <p:spPr>
          <a:xfrm>
            <a:off x="9772968" y="1694765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eth0 : </a:t>
            </a:r>
            <a:r>
              <a:rPr lang="ko-KR" altLang="en-US">
                <a:solidFill>
                  <a:srgbClr val="FF0000"/>
                </a:solidFill>
              </a:rPr>
              <a:t>외부 네트워크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ens9 : </a:t>
            </a:r>
            <a:r>
              <a:rPr lang="ko-KR" altLang="en-US">
                <a:solidFill>
                  <a:srgbClr val="FF0000"/>
                </a:solidFill>
              </a:rPr>
              <a:t>내부 네트워크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F5194-8C67-45B6-A845-B058FA08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754698"/>
            <a:ext cx="5014395" cy="1615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563F6-5B7B-46D4-96E1-FB70172D1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75" y="4754698"/>
            <a:ext cx="4961050" cy="1295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EC773D-6A3B-42A1-B95D-C98268159DEC}"/>
              </a:ext>
            </a:extLst>
          </p:cNvPr>
          <p:cNvSpPr txBox="1"/>
          <p:nvPr/>
        </p:nvSpPr>
        <p:spPr>
          <a:xfrm>
            <a:off x="1695768" y="637027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외부 네트워크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83B11-20E7-4B8D-98D2-3CC1144B98F8}"/>
              </a:ext>
            </a:extLst>
          </p:cNvPr>
          <p:cNvSpPr txBox="1"/>
          <p:nvPr/>
        </p:nvSpPr>
        <p:spPr>
          <a:xfrm>
            <a:off x="8387080" y="6090054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내부 네트워크 설정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56A9D0-E1B8-4D05-A168-EFD3E45ED2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916773" y="4298052"/>
            <a:ext cx="3179227" cy="45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187B0D-3632-4ECD-9D4E-2E02DFB49C8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298052"/>
            <a:ext cx="3276600" cy="45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93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44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2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A0FC4-50AD-40BD-9B23-2369763479E2}"/>
              </a:ext>
            </a:extLst>
          </p:cNvPr>
          <p:cNvSpPr txBox="1"/>
          <p:nvPr/>
        </p:nvSpPr>
        <p:spPr>
          <a:xfrm>
            <a:off x="97654" y="115410"/>
            <a:ext cx="10892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KVM(Kernal Virtual Machine) : </a:t>
            </a:r>
            <a:r>
              <a:rPr lang="ko-KR" altLang="en-US"/>
              <a:t>커널 기반 가상 머신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</a:t>
            </a:r>
            <a:r>
              <a:rPr lang="en-US" altLang="ko-KR"/>
              <a:t>(Linux)</a:t>
            </a:r>
            <a:r>
              <a:rPr lang="ko-KR" altLang="en-US"/>
              <a:t>에 구축되는 오픈소스 가상화 기술</a:t>
            </a:r>
            <a:endParaRPr lang="en-US" altLang="ko-KR"/>
          </a:p>
          <a:p>
            <a:r>
              <a:rPr lang="en-US" altLang="ko-KR"/>
              <a:t>Linux</a:t>
            </a:r>
            <a:r>
              <a:rPr lang="ko-KR" altLang="en-US"/>
              <a:t>를 하이퍼바이저로 전환하여 호스트 머신이</a:t>
            </a:r>
            <a:endParaRPr lang="en-US" altLang="ko-KR"/>
          </a:p>
          <a:p>
            <a:r>
              <a:rPr lang="ko-KR" altLang="en-US"/>
              <a:t>게스트 또는 가상머신</a:t>
            </a:r>
            <a:r>
              <a:rPr lang="en-US" altLang="ko-KR"/>
              <a:t>(VM) </a:t>
            </a:r>
            <a:r>
              <a:rPr lang="ko-KR" altLang="en-US"/>
              <a:t>등의 독립된 가상 환경을 실행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리눅스 커널의 일부분이기 때문에</a:t>
            </a:r>
            <a:endParaRPr lang="en-US" altLang="ko-KR"/>
          </a:p>
          <a:p>
            <a:r>
              <a:rPr lang="ko-KR" altLang="en-US"/>
              <a:t>가상머신에 필요한 운영체제 수준의 구성 요소가 포함되어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8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4E4BD9-8716-4017-805D-D8E5808A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" y="247650"/>
            <a:ext cx="5981700" cy="4512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CE36A-97A0-496E-BF11-9DD30BAC8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74" y="247650"/>
            <a:ext cx="5739115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6BF0B-BD09-4995-AAD1-59FCF1755A8D}"/>
              </a:ext>
            </a:extLst>
          </p:cNvPr>
          <p:cNvSpPr txBox="1"/>
          <p:nvPr/>
        </p:nvSpPr>
        <p:spPr>
          <a:xfrm>
            <a:off x="742950" y="4962525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</a:t>
            </a:r>
            <a:r>
              <a:rPr lang="ko-KR" altLang="en-US"/>
              <a:t> 우분투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6025AC-8693-4B7E-91C2-A08FC852CFC2}"/>
              </a:ext>
            </a:extLst>
          </p:cNvPr>
          <p:cNvSpPr/>
          <p:nvPr/>
        </p:nvSpPr>
        <p:spPr>
          <a:xfrm>
            <a:off x="6300274" y="4086225"/>
            <a:ext cx="3624776" cy="32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0A44C-C2AF-4CAC-B65D-597DCC3D5357}"/>
              </a:ext>
            </a:extLst>
          </p:cNvPr>
          <p:cNvSpPr txBox="1"/>
          <p:nvPr/>
        </p:nvSpPr>
        <p:spPr>
          <a:xfrm>
            <a:off x="6667130" y="4962525"/>
            <a:ext cx="4496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이 우분투에서 가상화 지원이 </a:t>
            </a:r>
            <a:endParaRPr lang="en-US" altLang="ko-KR"/>
          </a:p>
          <a:p>
            <a:r>
              <a:rPr lang="ko-KR" altLang="en-US"/>
              <a:t>가능한지 여부를 판별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가상화 지원이 안되는 </a:t>
            </a:r>
            <a:r>
              <a:rPr lang="en-US" altLang="ko-KR"/>
              <a:t>CPU</a:t>
            </a:r>
            <a:r>
              <a:rPr lang="ko-KR" altLang="en-US"/>
              <a:t>이기</a:t>
            </a:r>
            <a:endParaRPr lang="en-US" altLang="ko-KR"/>
          </a:p>
          <a:p>
            <a:r>
              <a:rPr lang="ko-KR" altLang="en-US"/>
              <a:t>때문에 </a:t>
            </a:r>
            <a:r>
              <a:rPr lang="en-US" altLang="ko-KR"/>
              <a:t>QEMU</a:t>
            </a:r>
            <a:r>
              <a:rPr lang="ko-KR" altLang="en-US"/>
              <a:t>를 사용해야 한다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하드웨어를 에뮬레이터 시켜야함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8761BC-7319-45E2-B8C5-324D68309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08" y="4716594"/>
            <a:ext cx="2850127" cy="21414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09D1F-68C9-4601-844D-BACBA15CCFC3}"/>
              </a:ext>
            </a:extLst>
          </p:cNvPr>
          <p:cNvSpPr/>
          <p:nvPr/>
        </p:nvSpPr>
        <p:spPr>
          <a:xfrm>
            <a:off x="3848100" y="5676900"/>
            <a:ext cx="1695450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0D864A-C4CD-4710-9C08-3D5F7784D703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5543550" y="4248150"/>
            <a:ext cx="756724" cy="152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D4E8A-8C27-4D4E-A557-D42D8009DB66}"/>
              </a:ext>
            </a:extLst>
          </p:cNvPr>
          <p:cNvSpPr txBox="1"/>
          <p:nvPr/>
        </p:nvSpPr>
        <p:spPr>
          <a:xfrm>
            <a:off x="248575" y="1855433"/>
            <a:ext cx="740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QEMU – </a:t>
            </a:r>
            <a:r>
              <a:rPr lang="ko-KR" altLang="en-US"/>
              <a:t>하드웨어를 에뮬레이터하는 방식</a:t>
            </a:r>
            <a:endParaRPr lang="en-US" altLang="ko-KR"/>
          </a:p>
          <a:p>
            <a:r>
              <a:rPr lang="ko-KR" altLang="en-US"/>
              <a:t>반가상화</a:t>
            </a:r>
            <a:endParaRPr lang="en-US" altLang="ko-KR"/>
          </a:p>
          <a:p>
            <a:r>
              <a:rPr lang="ko-KR" altLang="en-US"/>
              <a:t>가상화를 지원하지 않는 </a:t>
            </a:r>
            <a:r>
              <a:rPr lang="en-US" altLang="ko-KR"/>
              <a:t>CPU(</a:t>
            </a:r>
            <a:r>
              <a:rPr lang="ko-KR" altLang="en-US"/>
              <a:t>결과 </a:t>
            </a:r>
            <a:r>
              <a:rPr lang="en-US" altLang="ko-KR"/>
              <a:t>: 0)</a:t>
            </a:r>
          </a:p>
          <a:p>
            <a:r>
              <a:rPr lang="ko-KR" altLang="en-US"/>
              <a:t>에뮬레이터 </a:t>
            </a:r>
            <a:r>
              <a:rPr lang="en-US" altLang="ko-KR"/>
              <a:t>: </a:t>
            </a:r>
            <a:r>
              <a:rPr lang="ko-KR" altLang="en-US"/>
              <a:t>특정 하드웨어를 소프트웨어 적으로 재현하는 방식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KVM – </a:t>
            </a:r>
            <a:r>
              <a:rPr lang="ko-KR" altLang="en-US"/>
              <a:t>하드웨어를 </a:t>
            </a:r>
            <a:r>
              <a:rPr lang="en-US" altLang="ko-KR"/>
              <a:t>Hypervisor</a:t>
            </a:r>
            <a:r>
              <a:rPr lang="ko-KR" altLang="en-US"/>
              <a:t>하는 방식</a:t>
            </a:r>
            <a:endParaRPr lang="en-US" altLang="ko-KR"/>
          </a:p>
          <a:p>
            <a:r>
              <a:rPr lang="ko-KR" altLang="en-US"/>
              <a:t>전가상화</a:t>
            </a:r>
            <a:endParaRPr lang="en-US" altLang="ko-KR"/>
          </a:p>
          <a:p>
            <a:r>
              <a:rPr lang="ko-KR" altLang="en-US"/>
              <a:t>가상화를 지원하는 </a:t>
            </a:r>
            <a:r>
              <a:rPr lang="en-US" altLang="ko-KR"/>
              <a:t>CPU (</a:t>
            </a:r>
            <a:r>
              <a:rPr lang="ko-KR" altLang="en-US"/>
              <a:t>결과 </a:t>
            </a:r>
            <a:r>
              <a:rPr lang="en-US" altLang="ko-KR"/>
              <a:t>: 1 </a:t>
            </a:r>
            <a:r>
              <a:rPr lang="ko-KR" altLang="en-US"/>
              <a:t>이상</a:t>
            </a:r>
            <a:r>
              <a:rPr lang="en-US" altLang="ko-KR"/>
              <a:t>)</a:t>
            </a:r>
          </a:p>
          <a:p>
            <a:r>
              <a:rPr lang="en-US" altLang="ko-KR"/>
              <a:t>Hypervisor : </a:t>
            </a:r>
            <a:r>
              <a:rPr lang="ko-KR" altLang="en-US"/>
              <a:t>하드웨어를 가상화하는 방식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933E9-CA0E-476F-90CD-177223969FAA}"/>
              </a:ext>
            </a:extLst>
          </p:cNvPr>
          <p:cNvSpPr txBox="1"/>
          <p:nvPr/>
        </p:nvSpPr>
        <p:spPr>
          <a:xfrm>
            <a:off x="133165" y="94477"/>
            <a:ext cx="1133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패키지 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sudo apt update</a:t>
            </a:r>
          </a:p>
          <a:p>
            <a:r>
              <a:rPr lang="en-US" altLang="ko-KR"/>
              <a:t>sudo apt install qemu-kvm libvirt-bin ubuntu-vm-builder bridge-utils virtinst virt-manager libosinfo-bin</a:t>
            </a:r>
          </a:p>
          <a:p>
            <a:r>
              <a:rPr lang="en-US" altLang="ko-KR"/>
              <a:t>sudo adduser [</a:t>
            </a:r>
            <a:r>
              <a:rPr lang="ko-KR" altLang="en-US"/>
              <a:t>사용자 </a:t>
            </a:r>
            <a:r>
              <a:rPr lang="en-US" altLang="ko-KR"/>
              <a:t>ID] kvm</a:t>
            </a:r>
          </a:p>
          <a:p>
            <a:r>
              <a:rPr lang="en-US" altLang="ko-KR"/>
              <a:t>sudo virsh -c qemu:///system list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FD3B5-9391-49F9-8A2D-CA9381FA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863502"/>
            <a:ext cx="4807689" cy="148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15307-0620-4450-8795-28C7FC51EB91}"/>
              </a:ext>
            </a:extLst>
          </p:cNvPr>
          <p:cNvSpPr txBox="1"/>
          <p:nvPr/>
        </p:nvSpPr>
        <p:spPr>
          <a:xfrm>
            <a:off x="5109347" y="2309567"/>
            <a:ext cx="577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</a:t>
            </a:r>
            <a:r>
              <a:rPr lang="ko-KR" altLang="en-US"/>
              <a:t> 설치 여부 확인</a:t>
            </a:r>
            <a:r>
              <a:rPr lang="en-US" altLang="ko-KR"/>
              <a:t> </a:t>
            </a:r>
            <a:r>
              <a:rPr lang="ko-KR" altLang="en-US"/>
              <a:t>및 유저 등록 </a:t>
            </a:r>
            <a:r>
              <a:rPr lang="en-US" altLang="ko-KR"/>
              <a:t>(kim)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1BB2-2948-47A4-995E-05E1685F2E5D}"/>
              </a:ext>
            </a:extLst>
          </p:cNvPr>
          <p:cNvSpPr txBox="1"/>
          <p:nvPr/>
        </p:nvSpPr>
        <p:spPr>
          <a:xfrm>
            <a:off x="0" y="95250"/>
            <a:ext cx="120110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KVM </a:t>
            </a:r>
            <a:r>
              <a:rPr lang="ko-KR" altLang="en-US"/>
              <a:t>가상 머신 생성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CLI </a:t>
            </a:r>
            <a:r>
              <a:rPr lang="ko-KR" altLang="en-US"/>
              <a:t>환경에서 생성하는 법</a:t>
            </a:r>
            <a:r>
              <a:rPr lang="en-US" altLang="ko-KR"/>
              <a:t>(virt-install), GUI </a:t>
            </a:r>
            <a:r>
              <a:rPr lang="ko-KR" altLang="en-US"/>
              <a:t>환경에서 생성하는 법</a:t>
            </a:r>
            <a:r>
              <a:rPr lang="en-US" altLang="ko-KR"/>
              <a:t>(virt-manager) </a:t>
            </a:r>
            <a:r>
              <a:rPr lang="ko-KR" altLang="en-US"/>
              <a:t>두 가지가 있음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&lt;CLI </a:t>
            </a:r>
            <a:r>
              <a:rPr lang="ko-KR" altLang="en-US"/>
              <a:t>환경</a:t>
            </a:r>
            <a:r>
              <a:rPr lang="en-US" altLang="ko-KR"/>
              <a:t>(virt-install)&gt;</a:t>
            </a:r>
          </a:p>
          <a:p>
            <a:endParaRPr lang="en-US" altLang="ko-KR"/>
          </a:p>
          <a:p>
            <a:r>
              <a:rPr lang="en-US" altLang="ko-KR"/>
              <a:t>wget https://download.freebsd.org/ftp/releases/amd64/amd64/ISO-IMAGES/11.1/</a:t>
            </a:r>
          </a:p>
          <a:p>
            <a:r>
              <a:rPr lang="en-US" altLang="ko-KR"/>
              <a:t>FreeBSD-11.1-RELEASE-amd64-disc1.iso (FreeBSD </a:t>
            </a:r>
            <a:r>
              <a:rPr lang="ko-KR" altLang="en-US"/>
              <a:t>이미지를 다운로드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virt-install </a:t>
            </a:r>
          </a:p>
          <a:p>
            <a:r>
              <a:rPr lang="en-US" altLang="ko-KR"/>
              <a:t>--virt-type kvm \</a:t>
            </a:r>
          </a:p>
          <a:p>
            <a:r>
              <a:rPr lang="en-US" altLang="ko-KR"/>
              <a:t>--name freebsd11 \ (</a:t>
            </a:r>
            <a:r>
              <a:rPr lang="ko-KR" altLang="en-US"/>
              <a:t>가상 머신 이름</a:t>
            </a:r>
            <a:r>
              <a:rPr lang="en-US" altLang="ko-KR"/>
              <a:t>)</a:t>
            </a:r>
          </a:p>
          <a:p>
            <a:r>
              <a:rPr lang="en-US" altLang="ko-KR"/>
              <a:t>--os-variant generic \</a:t>
            </a:r>
          </a:p>
          <a:p>
            <a:r>
              <a:rPr lang="en-US" altLang="ko-KR"/>
              <a:t>--os-type=bsd \</a:t>
            </a:r>
          </a:p>
          <a:p>
            <a:r>
              <a:rPr lang="en-US" altLang="ko-KR"/>
              <a:t>--hvm \</a:t>
            </a:r>
          </a:p>
          <a:p>
            <a:r>
              <a:rPr lang="en-US" altLang="ko-KR"/>
              <a:t>--vcpu 2 \</a:t>
            </a:r>
          </a:p>
          <a:p>
            <a:r>
              <a:rPr lang="en-US" altLang="ko-KR"/>
              <a:t>--memory 2048 \ (RAM </a:t>
            </a:r>
            <a:r>
              <a:rPr lang="ko-KR" altLang="en-US"/>
              <a:t>메모리</a:t>
            </a:r>
            <a:r>
              <a:rPr lang="en-US" altLang="ko-KR"/>
              <a:t>)</a:t>
            </a:r>
          </a:p>
          <a:p>
            <a:r>
              <a:rPr lang="en-US" altLang="ko-KR"/>
              <a:t>--network network:default \</a:t>
            </a:r>
          </a:p>
          <a:p>
            <a:r>
              <a:rPr lang="en-US" altLang="ko-KR"/>
              <a:t>--cdrom=./FreeBSD-11.1-RELEASE-amd64-disc1.iso \ (OS </a:t>
            </a:r>
            <a:r>
              <a:rPr lang="ko-KR" altLang="en-US"/>
              <a:t>디스크 이미지</a:t>
            </a:r>
            <a:r>
              <a:rPr lang="en-US" altLang="ko-KR"/>
              <a:t>)</a:t>
            </a:r>
          </a:p>
          <a:p>
            <a:r>
              <a:rPr lang="en-US" altLang="ko-KR"/>
              <a:t>--disk path=./freebsd11.qcow2,size=8 \ (</a:t>
            </a:r>
            <a:r>
              <a:rPr lang="ko-KR" altLang="en-US"/>
              <a:t>가상 디스크 경로와 크기 설정</a:t>
            </a:r>
            <a:r>
              <a:rPr lang="en-US" altLang="ko-KR"/>
              <a:t>)</a:t>
            </a:r>
          </a:p>
          <a:p>
            <a:r>
              <a:rPr lang="en-US" altLang="ko-KR"/>
              <a:t>--graphics vnc,port=5900,listen=0.0.0.0 (VNC,</a:t>
            </a:r>
            <a:r>
              <a:rPr lang="ko-KR" altLang="en-US"/>
              <a:t> 포트번호 </a:t>
            </a:r>
            <a:r>
              <a:rPr lang="en-US" altLang="ko-KR"/>
              <a:t>5900, </a:t>
            </a:r>
            <a:r>
              <a:rPr lang="ko-KR" altLang="en-US"/>
              <a:t>모든 </a:t>
            </a:r>
            <a:r>
              <a:rPr lang="en-US" altLang="ko-KR"/>
              <a:t>IP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허용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533767-BED7-4B3F-9B67-7A83B38B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114537"/>
            <a:ext cx="11476396" cy="566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9E34BA-7D4A-49CA-A746-0A0110189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" y="2680573"/>
            <a:ext cx="4696577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3C3E8-3651-4E0E-A1BA-63F180E0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03"/>
            <a:ext cx="5921253" cy="624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EE8D6-6F75-42D8-9920-6205EABD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722"/>
            <a:ext cx="3292125" cy="586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C50D1-8D56-48E6-B1AF-82982E35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50" y="2125738"/>
            <a:ext cx="6500376" cy="399044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9CBF8DF-92DC-47FB-81C3-59796F762914}"/>
              </a:ext>
            </a:extLst>
          </p:cNvPr>
          <p:cNvSpPr/>
          <p:nvPr/>
        </p:nvSpPr>
        <p:spPr>
          <a:xfrm>
            <a:off x="2029842" y="750597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86B0E59-8644-4BC0-A9DE-D010E72B46A3}"/>
              </a:ext>
            </a:extLst>
          </p:cNvPr>
          <p:cNvSpPr/>
          <p:nvPr/>
        </p:nvSpPr>
        <p:spPr>
          <a:xfrm>
            <a:off x="2029842" y="1683883"/>
            <a:ext cx="438150" cy="5180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DE0FE-C0D3-4D5F-805B-FC6C6016D528}"/>
              </a:ext>
            </a:extLst>
          </p:cNvPr>
          <p:cNvSpPr txBox="1"/>
          <p:nvPr/>
        </p:nvSpPr>
        <p:spPr>
          <a:xfrm>
            <a:off x="3400148" y="1165822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 후</a:t>
            </a:r>
            <a:r>
              <a:rPr lang="en-US" altLang="ko-KR"/>
              <a:t> </a:t>
            </a:r>
            <a:r>
              <a:rPr lang="ko-KR" altLang="en-US"/>
              <a:t>가동중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C94A5-E74E-4FD0-9D7E-AF9DB34F17CF}"/>
              </a:ext>
            </a:extLst>
          </p:cNvPr>
          <p:cNvSpPr txBox="1"/>
          <p:nvPr/>
        </p:nvSpPr>
        <p:spPr>
          <a:xfrm>
            <a:off x="310718" y="6242403"/>
            <a:ext cx="4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mobaXterm -&gt; VNC -&gt; </a:t>
            </a:r>
            <a:r>
              <a:rPr lang="ko-KR" altLang="en-US"/>
              <a:t>포트 </a:t>
            </a:r>
            <a:r>
              <a:rPr lang="en-US" altLang="ko-KR"/>
              <a:t>5900</a:t>
            </a:r>
            <a:r>
              <a:rPr lang="ko-KR" altLang="en-US"/>
              <a:t>으로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910B8C-34D6-4AA3-A629-6762FC81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98" y="2125738"/>
            <a:ext cx="6309907" cy="40922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2820E56-D999-49DA-8694-B36FA57634A4}"/>
              </a:ext>
            </a:extLst>
          </p:cNvPr>
          <p:cNvSpPr/>
          <p:nvPr/>
        </p:nvSpPr>
        <p:spPr>
          <a:xfrm rot="16200000">
            <a:off x="5499692" y="3908735"/>
            <a:ext cx="729871" cy="8629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BCBCA-7572-4AE4-BAF0-7DDBC4202386}"/>
              </a:ext>
            </a:extLst>
          </p:cNvPr>
          <p:cNvSpPr txBox="1"/>
          <p:nvPr/>
        </p:nvSpPr>
        <p:spPr>
          <a:xfrm>
            <a:off x="8039100" y="1710513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 작동 확인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FD0D8-647C-419E-AB01-B1420A23FB7F}"/>
              </a:ext>
            </a:extLst>
          </p:cNvPr>
          <p:cNvSpPr txBox="1"/>
          <p:nvPr/>
        </p:nvSpPr>
        <p:spPr>
          <a:xfrm>
            <a:off x="195310" y="3612597"/>
            <a:ext cx="37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VNC(Virtual Network Computing)</a:t>
            </a:r>
          </a:p>
          <a:p>
            <a:r>
              <a:rPr lang="ko-KR" altLang="en-US">
                <a:solidFill>
                  <a:srgbClr val="FF0000"/>
                </a:solidFill>
              </a:rPr>
              <a:t>원격으로 다른 컴퓨터를 제어하는 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그래픽 데스크톱 공유 시스템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333C4-9BD0-4245-BC05-4F5C9694D138}"/>
              </a:ext>
            </a:extLst>
          </p:cNvPr>
          <p:cNvSpPr/>
          <p:nvPr/>
        </p:nvSpPr>
        <p:spPr>
          <a:xfrm>
            <a:off x="2014442" y="3053231"/>
            <a:ext cx="533450" cy="60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31071-D173-4C8F-A100-A4F0DB0E8079}"/>
              </a:ext>
            </a:extLst>
          </p:cNvPr>
          <p:cNvSpPr/>
          <p:nvPr/>
        </p:nvSpPr>
        <p:spPr>
          <a:xfrm>
            <a:off x="0" y="120134"/>
            <a:ext cx="9369553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&lt;GUI </a:t>
            </a:r>
            <a:r>
              <a:rPr lang="ko-KR" altLang="en-US"/>
              <a:t>환경</a:t>
            </a:r>
            <a:r>
              <a:rPr lang="en-US" altLang="ko-KR"/>
              <a:t>(virt-manager)&gt;</a:t>
            </a:r>
          </a:p>
          <a:p>
            <a:endParaRPr lang="en-US" altLang="ko-KR"/>
          </a:p>
          <a:p>
            <a:r>
              <a:rPr lang="en-US" altLang="ko-KR"/>
              <a:t>GUI </a:t>
            </a:r>
            <a:r>
              <a:rPr lang="ko-KR" altLang="en-US"/>
              <a:t>환경이 필요하므로 </a:t>
            </a:r>
            <a:r>
              <a:rPr lang="en-US" altLang="ko-KR"/>
              <a:t>xfce </a:t>
            </a:r>
            <a:r>
              <a:rPr lang="ko-KR" altLang="en-US"/>
              <a:t>데스크톱</a:t>
            </a:r>
            <a:r>
              <a:rPr lang="en-US" altLang="ko-KR"/>
              <a:t>(xfce_ubuntu) </a:t>
            </a:r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레포지토리 다음카카오로 설정</a:t>
            </a:r>
          </a:p>
          <a:p>
            <a:r>
              <a:rPr lang="en-US" altLang="ko-KR"/>
              <a:t>sudo cp /etc/apt/sources.list ~/sources.list.old</a:t>
            </a:r>
          </a:p>
          <a:p>
            <a:r>
              <a:rPr lang="en-US" altLang="ko-KR"/>
              <a:t>sudo sed -i 's/us.archive.ubuntu.com/ftp.daumkakao.com/g' /etc/apt/sources.list</a:t>
            </a:r>
          </a:p>
          <a:p>
            <a:r>
              <a:rPr lang="en-US" altLang="ko-KR"/>
              <a:t>sudo diff ~/sources.list.old /etc/apt/sources.list | wc –l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주분투 데스크톱 설치</a:t>
            </a:r>
          </a:p>
          <a:p>
            <a:r>
              <a:rPr lang="en-US" altLang="ko-KR"/>
              <a:t>sudo apt update &amp;&amp; sudo apt-get install --no-install-recommends xubuntu-desktop –y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자동 해상도 설정 프로그램 설치</a:t>
            </a:r>
          </a:p>
          <a:p>
            <a:r>
              <a:rPr lang="en-US" altLang="ko-KR"/>
              <a:t>sudo apt install open-vm-tools-desktop -y</a:t>
            </a:r>
          </a:p>
          <a:p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그놈 터미널 설치</a:t>
            </a:r>
          </a:p>
          <a:p>
            <a:r>
              <a:rPr lang="en-US" altLang="ko-KR"/>
              <a:t>sudo apt install gnome-terminal -y</a:t>
            </a:r>
          </a:p>
          <a:p>
            <a:r>
              <a:rPr lang="en-US" altLang="ko-KR"/>
              <a:t>isolation.tools.copy.disable = false	</a:t>
            </a:r>
          </a:p>
          <a:p>
            <a:r>
              <a:rPr lang="en-US" altLang="ko-KR"/>
              <a:t>isolation.tools.paste.disable = 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D0596-1B9F-499E-ADA6-623DBCFC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6" y="5434812"/>
            <a:ext cx="8520954" cy="1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E580C-87EB-407E-981A-0E336005C83B}"/>
              </a:ext>
            </a:extLst>
          </p:cNvPr>
          <p:cNvSpPr/>
          <p:nvPr/>
        </p:nvSpPr>
        <p:spPr>
          <a:xfrm>
            <a:off x="101179" y="82034"/>
            <a:ext cx="3455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네트워크 인터페이스 설정</a:t>
            </a:r>
            <a:endParaRPr lang="en-US" altLang="ko-KR"/>
          </a:p>
          <a:p>
            <a:r>
              <a:rPr lang="ko-KR" altLang="en-US"/>
              <a:t>sudo vi /etc/network/interfaces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32280-1765-45DF-8E09-EC5900BE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9" y="728365"/>
            <a:ext cx="6363251" cy="4701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BF922-8E6D-4DBC-98DC-978A6F292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5" y="2106729"/>
            <a:ext cx="6187976" cy="4625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DD29B3-3DDF-4341-9D2D-68F31936B33A}"/>
              </a:ext>
            </a:extLst>
          </p:cNvPr>
          <p:cNvSpPr/>
          <p:nvPr/>
        </p:nvSpPr>
        <p:spPr>
          <a:xfrm>
            <a:off x="6940129" y="1301234"/>
            <a:ext cx="2827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NIC </a:t>
            </a:r>
            <a:r>
              <a:rPr lang="ko-KR" altLang="en-US"/>
              <a:t>이름 바꾸기</a:t>
            </a:r>
            <a:endParaRPr lang="en-US" altLang="ko-KR"/>
          </a:p>
          <a:p>
            <a:r>
              <a:rPr lang="nb-NO" altLang="ko-KR"/>
              <a:t>sudo vi /etc/default/grub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120BAE-D681-4EC0-AF30-F68E91DB8AD3}"/>
              </a:ext>
            </a:extLst>
          </p:cNvPr>
          <p:cNvCxnSpPr>
            <a:cxnSpLocks/>
          </p:cNvCxnSpPr>
          <p:nvPr/>
        </p:nvCxnSpPr>
        <p:spPr>
          <a:xfrm>
            <a:off x="7143750" y="3629025"/>
            <a:ext cx="175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543E4C-7F2A-400A-83EF-BACA5BCB228D}"/>
              </a:ext>
            </a:extLst>
          </p:cNvPr>
          <p:cNvSpPr txBox="1"/>
          <p:nvPr/>
        </p:nvSpPr>
        <p:spPr>
          <a:xfrm>
            <a:off x="8059131" y="3645301"/>
            <a:ext cx="34179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GRUB_CMDLINE_LINUX</a:t>
            </a:r>
            <a:r>
              <a:rPr lang="ko-KR" altLang="en-US">
                <a:solidFill>
                  <a:srgbClr val="FF0000"/>
                </a:solidFill>
              </a:rPr>
              <a:t>의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빈칸을 다음과 같이 수정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36F554-C123-4BBD-B207-B230B9CFB2B6}"/>
              </a:ext>
            </a:extLst>
          </p:cNvPr>
          <p:cNvSpPr/>
          <p:nvPr/>
        </p:nvSpPr>
        <p:spPr>
          <a:xfrm>
            <a:off x="101179" y="1947565"/>
            <a:ext cx="1416903" cy="316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806</TotalTime>
  <Words>585</Words>
  <Application>Microsoft Office PowerPoint</Application>
  <PresentationFormat>와이드스크린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RAPA</dc:creator>
  <cp:lastModifiedBy>RAPA</cp:lastModifiedBy>
  <cp:revision>33</cp:revision>
  <dcterms:created xsi:type="dcterms:W3CDTF">2019-01-22T01:03:16Z</dcterms:created>
  <dcterms:modified xsi:type="dcterms:W3CDTF">2019-01-23T07:31:32Z</dcterms:modified>
</cp:coreProperties>
</file>