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3912-4E5F-45EC-91D9-C5384BE6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A7864-BC00-4DCF-98A9-5C96EC1B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C196C-0895-4E71-8F63-6773CD5D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493A1-705F-4812-985E-0C93218B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2D578-E85E-4451-B264-8A608345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8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DDA5E-40BA-41AF-8838-D5D36F0C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51619-EA50-4053-B897-B8212084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E4FE0-5C86-4043-A6C4-04D2AB34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B1F46-41FB-4854-9B9A-0011D2F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D1459-CE2B-4AC3-B8A3-016CC1CC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3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D39FA-8D96-4F33-8F19-E830C26A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2DDD8-37F3-4916-940F-431E6FB3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63D1C-3976-41F6-A340-56C1918C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43E99-4380-475A-84F4-9EDC2FB2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013A3-A31E-4577-9D54-C5EDC19F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0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855D-B3EB-4632-A695-70AFDA64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FA58-7097-4322-A0B4-4465E4D2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09A2-3B95-4FF1-8DE5-65615665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9564C-3991-435A-BCF0-3C8E37DA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B6147-6C2F-46B2-B8B3-8E6C9CA7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1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A712-A9E2-466A-AF1E-473812A8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94844-1F0E-434A-8EE8-54CE4567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CC151-D321-4164-88E8-C06CDD9A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B0702-0238-489E-9C1A-7A3E42C0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FA21F-2ECA-4B1E-AA94-AE2D4BD2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3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9827C-2511-4310-932E-57874C4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746-9FB3-4C88-BF2E-5BCA774A7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EA6EE-3D4E-4FF1-A6E2-D987DA242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4689B-49EF-4BF3-A4A6-8087185C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75CAA-572B-4D58-A1BD-FA038DD5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99532-5E8D-41B1-B475-C829418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2D56F-7690-4DFB-B660-CC942423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53901-E520-4D3A-BA20-63782D7D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9D485-191A-4AE4-BA42-059D4C26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1A2BA-C244-4464-B32A-1082C2DF7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DC804-AD12-4EB6-B475-1569771D1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DDFE8-F11B-4E65-9BF1-D825B1DB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9D5ED-D3F7-4D7D-B989-3E9C988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BD95B-40B6-49A6-A10E-ABECA51D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2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B0A6-1414-40D7-813D-A6A9FAA2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8840D8-6395-40D7-BD2C-C87F6FDC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9E3C6-2849-4503-AFD1-ACC04CC3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29B65-3EA2-4CB5-BD9B-3EBB54B0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E026F-92B8-4C9B-BD67-F158E8B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AB9CA-98BE-48D9-8567-B7B37F3F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CF594-E46B-4C2D-83AC-2C6604E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0D38-CD99-45B8-B4C9-6B11CA15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73C37-CDE7-4757-ABDF-5FEC857F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5651D-AB40-48BB-9F61-025EF736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54361-EFDE-4CC9-A24D-895BBDDA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80617-5CC0-4B0A-A32E-E0B5165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F858F-CD3C-4654-82C0-E91E7E80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0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A0AC-6E02-425F-A0E8-19CC0F2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E44BB-4A4B-4A01-8EAF-01484C056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73908-868F-4F78-83DB-7EF69E65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16B55-8ECE-4C6F-B74F-B0A09A3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EB5C0-61AF-4ECC-9A8A-693D8CA4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852AC-88AA-48DA-9C78-66F842C8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0BB53-08C6-4F1D-9D0F-CDD6832C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84BF1-CA67-4218-B8F7-9690FB11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F139-4B04-4FCF-8625-921F2FC5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61B7-4344-447B-85FA-BA862AB5219B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44E99-DAD7-4A1D-98AA-7C3300193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013E3-5119-4795-84B5-DBE42C9C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325B3D9-017F-4AC2-BC96-F70C68D23649}"/>
              </a:ext>
            </a:extLst>
          </p:cNvPr>
          <p:cNvSpPr/>
          <p:nvPr/>
        </p:nvSpPr>
        <p:spPr>
          <a:xfrm>
            <a:off x="5246703" y="3495260"/>
            <a:ext cx="1837678" cy="737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 Boot</a:t>
            </a:r>
          </a:p>
          <a:p>
            <a:pPr>
              <a:lnSpc>
                <a:spcPct val="114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 / Scheduler</a:t>
            </a:r>
          </a:p>
          <a:p>
            <a:pPr>
              <a:lnSpc>
                <a:spcPct val="114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Kafka / Firebase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D2031FE-8003-42FA-8B8A-3A868984765B}"/>
              </a:ext>
            </a:extLst>
          </p:cNvPr>
          <p:cNvSpPr/>
          <p:nvPr/>
        </p:nvSpPr>
        <p:spPr>
          <a:xfrm>
            <a:off x="5086905" y="2110783"/>
            <a:ext cx="2108641" cy="2211865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인터넷">
            <a:extLst>
              <a:ext uri="{FF2B5EF4-FFF2-40B4-BE49-F238E27FC236}">
                <a16:creationId xmlns:a16="http://schemas.microsoft.com/office/drawing/2014/main" id="{09BAC71C-21CE-434F-83DC-984E4FB36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800" y="3318831"/>
            <a:ext cx="914400" cy="914400"/>
          </a:xfrm>
          <a:prstGeom prst="rect">
            <a:avLst/>
          </a:prstGeom>
        </p:spPr>
      </p:pic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737E1E22-B15B-4370-B6B9-3A1142AFA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800" y="1976046"/>
            <a:ext cx="914400" cy="9144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FCFEBEDA-886A-454E-BE22-A42C2DB37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4578" y="2514600"/>
            <a:ext cx="914400" cy="914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D4BAFB-988C-4603-9C57-CFCEA046097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131200" y="2433246"/>
            <a:ext cx="1403378" cy="5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2820DC-8137-4F99-875F-D3E2D7E45F9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131200" y="2971800"/>
            <a:ext cx="1403378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B71030-3DEB-4229-83C1-065B547768CA}"/>
              </a:ext>
            </a:extLst>
          </p:cNvPr>
          <p:cNvSpPr txBox="1"/>
          <p:nvPr/>
        </p:nvSpPr>
        <p:spPr>
          <a:xfrm>
            <a:off x="3195961" y="21107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웹애플리케이션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63B7C-B56E-4483-B996-9219ADB4D637}"/>
              </a:ext>
            </a:extLst>
          </p:cNvPr>
          <p:cNvSpPr txBox="1"/>
          <p:nvPr/>
        </p:nvSpPr>
        <p:spPr>
          <a:xfrm>
            <a:off x="938061" y="154553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거래소</a:t>
            </a:r>
            <a:r>
              <a:rPr lang="en-US" altLang="ko-KR" dirty="0"/>
              <a:t> / </a:t>
            </a:r>
            <a:r>
              <a:rPr lang="ko-KR" altLang="en-US" dirty="0"/>
              <a:t>지갑</a:t>
            </a:r>
          </a:p>
        </p:txBody>
      </p:sp>
      <p:pic>
        <p:nvPicPr>
          <p:cNvPr id="16" name="그래픽 15" descr="서버">
            <a:extLst>
              <a:ext uri="{FF2B5EF4-FFF2-40B4-BE49-F238E27FC236}">
                <a16:creationId xmlns:a16="http://schemas.microsoft.com/office/drawing/2014/main" id="{165073FD-F9AA-49F4-9A09-25CA1720E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51238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DB1F8A-58CF-4388-A81E-06EC41E9C4F6}"/>
              </a:ext>
            </a:extLst>
          </p:cNvPr>
          <p:cNvSpPr txBox="1"/>
          <p:nvPr/>
        </p:nvSpPr>
        <p:spPr>
          <a:xfrm>
            <a:off x="5558833" y="214407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월렛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82A154-D067-4A0C-A051-B843EE325D4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448978" y="2969581"/>
            <a:ext cx="1189822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C324A9-CDE7-444A-A218-C4C4A74C6A49}"/>
              </a:ext>
            </a:extLst>
          </p:cNvPr>
          <p:cNvSpPr txBox="1"/>
          <p:nvPr/>
        </p:nvSpPr>
        <p:spPr>
          <a:xfrm>
            <a:off x="4539429" y="25896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24EE37-FBE9-4FD2-8E8F-EB45F2D12BF5}"/>
              </a:ext>
            </a:extLst>
          </p:cNvPr>
          <p:cNvCxnSpPr>
            <a:cxnSpLocks/>
          </p:cNvCxnSpPr>
          <p:nvPr/>
        </p:nvCxnSpPr>
        <p:spPr>
          <a:xfrm flipH="1">
            <a:off x="4446770" y="3124200"/>
            <a:ext cx="119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2CDC1D02-32F9-4C36-B630-A21A45BB7028}"/>
              </a:ext>
            </a:extLst>
          </p:cNvPr>
          <p:cNvSpPr/>
          <p:nvPr/>
        </p:nvSpPr>
        <p:spPr>
          <a:xfrm>
            <a:off x="6279899" y="4863708"/>
            <a:ext cx="994299" cy="8273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3AE423-E63B-4FA5-B487-0BB8FECE07F2}"/>
              </a:ext>
            </a:extLst>
          </p:cNvPr>
          <p:cNvCxnSpPr>
            <a:cxnSpLocks/>
            <a:stCxn id="26" idx="1"/>
            <a:endCxn id="16" idx="2"/>
          </p:cNvCxnSpPr>
          <p:nvPr/>
        </p:nvCxnSpPr>
        <p:spPr>
          <a:xfrm flipH="1" flipV="1">
            <a:off x="6096000" y="3426781"/>
            <a:ext cx="681049" cy="14369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 descr="서버">
            <a:extLst>
              <a:ext uri="{FF2B5EF4-FFF2-40B4-BE49-F238E27FC236}">
                <a16:creationId xmlns:a16="http://schemas.microsoft.com/office/drawing/2014/main" id="{E4C6791C-5CAF-4C49-9AD5-1AEB8F95D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6544" y="312198"/>
            <a:ext cx="914400" cy="914400"/>
          </a:xfrm>
          <a:prstGeom prst="rect">
            <a:avLst/>
          </a:prstGeom>
        </p:spPr>
      </p:pic>
      <p:pic>
        <p:nvPicPr>
          <p:cNvPr id="34" name="그래픽 33" descr="서버">
            <a:extLst>
              <a:ext uri="{FF2B5EF4-FFF2-40B4-BE49-F238E27FC236}">
                <a16:creationId xmlns:a16="http://schemas.microsoft.com/office/drawing/2014/main" id="{886203B9-151B-4CA3-8AA9-C7A024DFD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6544" y="1457670"/>
            <a:ext cx="914400" cy="914400"/>
          </a:xfrm>
          <a:prstGeom prst="rect">
            <a:avLst/>
          </a:prstGeom>
        </p:spPr>
      </p:pic>
      <p:pic>
        <p:nvPicPr>
          <p:cNvPr id="35" name="그래픽 34" descr="서버">
            <a:extLst>
              <a:ext uri="{FF2B5EF4-FFF2-40B4-BE49-F238E27FC236}">
                <a16:creationId xmlns:a16="http://schemas.microsoft.com/office/drawing/2014/main" id="{8500BCB4-65AA-47C5-907E-9D2BCF286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505" y="2623014"/>
            <a:ext cx="914400" cy="914400"/>
          </a:xfrm>
          <a:prstGeom prst="rect">
            <a:avLst/>
          </a:prstGeom>
        </p:spPr>
      </p:pic>
      <p:pic>
        <p:nvPicPr>
          <p:cNvPr id="36" name="그래픽 35" descr="서버">
            <a:extLst>
              <a:ext uri="{FF2B5EF4-FFF2-40B4-BE49-F238E27FC236}">
                <a16:creationId xmlns:a16="http://schemas.microsoft.com/office/drawing/2014/main" id="{46EB7B7F-41E3-42A6-AEA1-72F9B4558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505" y="3776031"/>
            <a:ext cx="914400" cy="914400"/>
          </a:xfrm>
          <a:prstGeom prst="rect">
            <a:avLst/>
          </a:prstGeom>
        </p:spPr>
      </p:pic>
      <p:pic>
        <p:nvPicPr>
          <p:cNvPr id="37" name="그래픽 36" descr="서버">
            <a:extLst>
              <a:ext uri="{FF2B5EF4-FFF2-40B4-BE49-F238E27FC236}">
                <a16:creationId xmlns:a16="http://schemas.microsoft.com/office/drawing/2014/main" id="{BD68CADE-9D13-4BE9-9FBC-DCE271452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505" y="4943130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19090B-F1D6-4630-8539-2E19B5569039}"/>
              </a:ext>
            </a:extLst>
          </p:cNvPr>
          <p:cNvSpPr txBox="1"/>
          <p:nvPr/>
        </p:nvSpPr>
        <p:spPr>
          <a:xfrm>
            <a:off x="8225998" y="11612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비트코인</a:t>
            </a:r>
            <a:r>
              <a:rPr lang="ko-KR" altLang="en-US" dirty="0"/>
              <a:t> 노드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14CD77-5D9C-43C0-AD37-51156526692C}"/>
              </a:ext>
            </a:extLst>
          </p:cNvPr>
          <p:cNvSpPr txBox="1"/>
          <p:nvPr/>
        </p:nvSpPr>
        <p:spPr>
          <a:xfrm>
            <a:off x="8225998" y="22919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라이트코인 노드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C61C4-7D89-421E-9ECA-B1C2FF4A16BC}"/>
              </a:ext>
            </a:extLst>
          </p:cNvPr>
          <p:cNvSpPr txBox="1"/>
          <p:nvPr/>
        </p:nvSpPr>
        <p:spPr>
          <a:xfrm>
            <a:off x="8169297" y="345506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비트코인캐시 등 비트계열 노드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EE9C5D-AF0B-4B96-A654-D1CEAF02421F}"/>
              </a:ext>
            </a:extLst>
          </p:cNvPr>
          <p:cNvSpPr txBox="1"/>
          <p:nvPr/>
        </p:nvSpPr>
        <p:spPr>
          <a:xfrm>
            <a:off x="8169297" y="4632115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이더리움</a:t>
            </a:r>
            <a:r>
              <a:rPr lang="en-US" altLang="ko-KR" dirty="0"/>
              <a:t>(ERC-20)</a:t>
            </a:r>
            <a:r>
              <a:rPr lang="ko-KR" altLang="en-US" dirty="0"/>
              <a:t> 노드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A18C3-A98D-46FB-86FE-EF9C6F331D9B}"/>
              </a:ext>
            </a:extLst>
          </p:cNvPr>
          <p:cNvSpPr txBox="1"/>
          <p:nvPr/>
        </p:nvSpPr>
        <p:spPr>
          <a:xfrm>
            <a:off x="8169297" y="58091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이더리움클래식노드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0C24AEC-194E-4426-BA7C-B88C5C4261FA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>
            <a:off x="6553200" y="769398"/>
            <a:ext cx="2043344" cy="2200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A4CB3E-C648-4B0D-8F85-0D2CD1733DD7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6553200" y="1914870"/>
            <a:ext cx="2043344" cy="10547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ED06B62-EB44-4E38-9D17-FBDD00E62E80}"/>
              </a:ext>
            </a:extLst>
          </p:cNvPr>
          <p:cNvCxnSpPr>
            <a:cxnSpLocks/>
            <a:stCxn id="35" idx="1"/>
            <a:endCxn id="16" idx="3"/>
          </p:cNvCxnSpPr>
          <p:nvPr/>
        </p:nvCxnSpPr>
        <p:spPr>
          <a:xfrm flipH="1" flipV="1">
            <a:off x="6553200" y="2969581"/>
            <a:ext cx="2041305" cy="1106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DC790A3-13A2-4C2E-9870-1EDFB52CBECD}"/>
              </a:ext>
            </a:extLst>
          </p:cNvPr>
          <p:cNvCxnSpPr>
            <a:cxnSpLocks/>
            <a:stCxn id="36" idx="1"/>
            <a:endCxn id="16" idx="3"/>
          </p:cNvCxnSpPr>
          <p:nvPr/>
        </p:nvCxnSpPr>
        <p:spPr>
          <a:xfrm flipH="1" flipV="1">
            <a:off x="6553200" y="2969581"/>
            <a:ext cx="2041305" cy="12636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B9E123C-3081-4969-9A1A-FC8AD46A9E04}"/>
              </a:ext>
            </a:extLst>
          </p:cNvPr>
          <p:cNvCxnSpPr>
            <a:cxnSpLocks/>
            <a:stCxn id="37" idx="1"/>
            <a:endCxn id="16" idx="3"/>
          </p:cNvCxnSpPr>
          <p:nvPr/>
        </p:nvCxnSpPr>
        <p:spPr>
          <a:xfrm flipH="1" flipV="1">
            <a:off x="6553200" y="2969581"/>
            <a:ext cx="2041305" cy="2430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D98A32-C998-4FBD-A155-1471F11C2B04}"/>
              </a:ext>
            </a:extLst>
          </p:cNvPr>
          <p:cNvSpPr txBox="1"/>
          <p:nvPr/>
        </p:nvSpPr>
        <p:spPr>
          <a:xfrm>
            <a:off x="5907037" y="5856505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데이터베이스</a:t>
            </a:r>
            <a:endParaRPr lang="en-US" altLang="ko-KR" dirty="0"/>
          </a:p>
          <a:p>
            <a:pPr algn="ctr"/>
            <a:r>
              <a:rPr lang="en-US" altLang="ko-KR" dirty="0"/>
              <a:t>MySQL/MariaDB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786F95C-D15E-46C9-B0BC-8E8038BB14B0}"/>
              </a:ext>
            </a:extLst>
          </p:cNvPr>
          <p:cNvCxnSpPr>
            <a:cxnSpLocks/>
            <a:stCxn id="18" idx="2"/>
            <a:endCxn id="9" idx="2"/>
          </p:cNvCxnSpPr>
          <p:nvPr/>
        </p:nvCxnSpPr>
        <p:spPr>
          <a:xfrm rot="5400000" flipH="1">
            <a:off x="4619678" y="2801100"/>
            <a:ext cx="893648" cy="2149448"/>
          </a:xfrm>
          <a:prstGeom prst="bentConnector3">
            <a:avLst>
              <a:gd name="adj1" fmla="val -25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37CDF7-007F-4811-BD1E-EC967B8B7D3C}"/>
              </a:ext>
            </a:extLst>
          </p:cNvPr>
          <p:cNvSpPr txBox="1"/>
          <p:nvPr/>
        </p:nvSpPr>
        <p:spPr>
          <a:xfrm>
            <a:off x="4234994" y="4566356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Kafka / Firebase</a:t>
            </a:r>
          </a:p>
          <a:p>
            <a:r>
              <a:rPr lang="en-US" altLang="ko-KR" sz="1400" dirty="0"/>
              <a:t>Notification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7CCD00-0FC8-475A-B1D0-BF75CE00B915}"/>
              </a:ext>
            </a:extLst>
          </p:cNvPr>
          <p:cNvSpPr txBox="1"/>
          <p:nvPr/>
        </p:nvSpPr>
        <p:spPr>
          <a:xfrm>
            <a:off x="7161284" y="301300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JSON-RPC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28B3EC-E7F2-4E4F-AFFC-4E2F5361E7B8}"/>
              </a:ext>
            </a:extLst>
          </p:cNvPr>
          <p:cNvSpPr txBox="1"/>
          <p:nvPr/>
        </p:nvSpPr>
        <p:spPr>
          <a:xfrm>
            <a:off x="5061442" y="165146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0070C0"/>
                </a:solidFill>
              </a:rPr>
              <a:t>* </a:t>
            </a:r>
            <a:r>
              <a:rPr lang="ko-KR" altLang="en-US" u="sng" dirty="0">
                <a:solidFill>
                  <a:srgbClr val="0070C0"/>
                </a:solidFill>
              </a:rPr>
              <a:t>서비스제공영역 </a:t>
            </a:r>
            <a:r>
              <a:rPr lang="en-US" altLang="ko-KR" u="sng" dirty="0">
                <a:solidFill>
                  <a:srgbClr val="0070C0"/>
                </a:solidFill>
              </a:rPr>
              <a:t>*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1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Sungjoon</dc:creator>
  <cp:lastModifiedBy>Kim Sungjoon</cp:lastModifiedBy>
  <cp:revision>12</cp:revision>
  <dcterms:created xsi:type="dcterms:W3CDTF">2019-02-19T10:28:59Z</dcterms:created>
  <dcterms:modified xsi:type="dcterms:W3CDTF">2019-02-19T10:45:32Z</dcterms:modified>
</cp:coreProperties>
</file>