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1" r:id="rId6"/>
    <p:sldId id="273" r:id="rId7"/>
    <p:sldId id="279" r:id="rId8"/>
    <p:sldId id="280" r:id="rId9"/>
    <p:sldId id="281" r:id="rId10"/>
    <p:sldId id="282" r:id="rId11"/>
    <p:sldId id="277" r:id="rId12"/>
    <p:sldId id="278" r:id="rId13"/>
    <p:sldId id="283" r:id="rId14"/>
    <p:sldId id="284" r:id="rId15"/>
    <p:sldId id="269" r:id="rId16"/>
    <p:sldId id="28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A0A90-76BF-40E8-BFA3-CBEF88922B46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C9348-5400-4ABA-AA08-C9D116E66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7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9348-5400-4ABA-AA08-C9D116E666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36DC-C620-453E-AF6E-6C6A4E571E9E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5630-B618-438C-9C08-74296B5804E7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A6F6-3841-4927-A055-F9FEDB132BF0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FBA5-3A8A-4643-A66E-7E7C95481435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43FC-C2AB-44BF-9BDE-E297EDB299F9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227-F603-4631-A468-5CA48A17DCEE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EFA-3D4C-4891-9BE4-B1BEA677F119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78A-F31A-47ED-B35E-0C8B2579D912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56D7-6129-4736-9F0C-D797AF9314F1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5B17-703A-4073-9909-9E80928E92D2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D33-ABBD-4A9E-8864-662769CBD697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2DE1-6003-4F67-8604-D93BA8F7AD80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A9F-2ACB-46E7-A369-ECB605A3D9C4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C408-9441-4027-95BC-88773EDD4BB6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4C1D-D7F4-43B3-8FEF-CEEA140E988E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5033-CDB9-42BB-8E65-CC3589692D55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5E9-8163-469B-AACD-2ABE476AEE62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97E33C-22A2-40F7-A74B-78D7ABFB42B6}" type="datetime1">
              <a:rPr lang="en-US" altLang="ko-KR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858612"/>
            <a:ext cx="8825658" cy="3329581"/>
          </a:xfrm>
        </p:spPr>
        <p:txBody>
          <a:bodyPr/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Section6</a:t>
            </a:r>
            <a:br>
              <a:rPr lang="en-US" altLang="ko-KR" b="1" spc="-150" dirty="0">
                <a:solidFill>
                  <a:schemeClr val="bg1"/>
                </a:solidFill>
              </a:rPr>
            </a:br>
            <a:r>
              <a:rPr lang="en-US" altLang="ko-KR" b="1" spc="-150" dirty="0">
                <a:solidFill>
                  <a:schemeClr val="bg1"/>
                </a:solidFill>
              </a:rPr>
              <a:t>Project1</a:t>
            </a:r>
            <a:br>
              <a:rPr lang="en-US" altLang="ko-KR" b="1" spc="-150" dirty="0">
                <a:solidFill>
                  <a:schemeClr val="bg1"/>
                </a:solidFill>
              </a:rPr>
            </a:br>
            <a:r>
              <a:rPr lang="en-US" altLang="ko-KR" sz="4800" b="1" spc="-150" dirty="0">
                <a:solidFill>
                  <a:schemeClr val="bg1"/>
                </a:solidFill>
              </a:rPr>
              <a:t>[Object Detection </a:t>
            </a:r>
            <a:r>
              <a:rPr lang="ko-KR" altLang="en-US" sz="4800" b="1" spc="-150" dirty="0">
                <a:solidFill>
                  <a:schemeClr val="bg1"/>
                </a:solidFill>
              </a:rPr>
              <a:t>객체 탐지</a:t>
            </a:r>
            <a:r>
              <a:rPr lang="en-US" altLang="ko-KR" sz="4800" b="1" spc="-150" dirty="0">
                <a:solidFill>
                  <a:schemeClr val="bg1"/>
                </a:solidFill>
              </a:rPr>
              <a:t>]</a:t>
            </a:r>
            <a:br>
              <a:rPr lang="en-US" altLang="ko-KR" b="1" spc="-150" dirty="0">
                <a:solidFill>
                  <a:schemeClr val="bg1"/>
                </a:solidFill>
              </a:rPr>
            </a:br>
            <a:r>
              <a:rPr lang="en-US" altLang="ko-KR" sz="4400" dirty="0"/>
              <a:t>Yolov3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5254459"/>
            <a:ext cx="8825658" cy="861420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발표자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김민상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67" y="1858612"/>
            <a:ext cx="23717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7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490871"/>
            <a:ext cx="9249227" cy="523666"/>
          </a:xfrm>
        </p:spPr>
        <p:txBody>
          <a:bodyPr/>
          <a:lstStyle/>
          <a:p>
            <a:r>
              <a:rPr lang="en-US" altLang="ko-KR" dirty="0"/>
              <a:t>COLOR_BGR2RGB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80" y="2014536"/>
            <a:ext cx="5577215" cy="42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8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4421866" cy="4195481"/>
          </a:xfrm>
        </p:spPr>
        <p:txBody>
          <a:bodyPr/>
          <a:lstStyle/>
          <a:p>
            <a:r>
              <a:rPr lang="ko-KR" altLang="en-US" dirty="0"/>
              <a:t>작은 사람까지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탐지한 객체의 정확도까지 확인</a:t>
            </a:r>
          </a:p>
          <a:p>
            <a:endParaRPr lang="en-US" altLang="ko-KR" dirty="0"/>
          </a:p>
          <a:p>
            <a:r>
              <a:rPr lang="ko-KR" altLang="en-US" dirty="0"/>
              <a:t>하지만 화살표의 차량 탐지 실패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37041" y="1476838"/>
            <a:ext cx="5553698" cy="4935555"/>
            <a:chOff x="4647989" y="1496717"/>
            <a:chExt cx="5553698" cy="493555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0914" y="1542044"/>
              <a:ext cx="5520773" cy="489022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647989" y="1496717"/>
              <a:ext cx="1633542" cy="948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9541565" y="4150658"/>
              <a:ext cx="39757" cy="69963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94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적용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57" y="1320656"/>
            <a:ext cx="4548088" cy="532116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5536026" cy="4195481"/>
          </a:xfrm>
        </p:spPr>
        <p:txBody>
          <a:bodyPr/>
          <a:lstStyle/>
          <a:p>
            <a:r>
              <a:rPr lang="ko-KR" altLang="en-US" dirty="0"/>
              <a:t>자동차 트럭 신호등 을 높은 비율로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작은객체는</a:t>
            </a:r>
            <a:r>
              <a:rPr lang="ko-KR" altLang="en-US" dirty="0"/>
              <a:t> 정확도가 떨어짐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27656" y="1320656"/>
            <a:ext cx="1956710" cy="2660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7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적용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56" y="1359905"/>
            <a:ext cx="4481631" cy="528191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5536026" cy="4195481"/>
          </a:xfrm>
        </p:spPr>
        <p:txBody>
          <a:bodyPr/>
          <a:lstStyle/>
          <a:p>
            <a:r>
              <a:rPr lang="ko-KR" altLang="en-US" dirty="0"/>
              <a:t>사람과 자동차를 </a:t>
            </a:r>
            <a:r>
              <a:rPr lang="en-US" altLang="ko-KR" dirty="0"/>
              <a:t>90%</a:t>
            </a:r>
            <a:r>
              <a:rPr lang="ko-KR" altLang="en-US" dirty="0"/>
              <a:t>이상의 정확도로 탐지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27656" y="1320656"/>
            <a:ext cx="1459753" cy="1005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4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적용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063" y="1359904"/>
            <a:ext cx="4471445" cy="528191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5794444" cy="4195481"/>
          </a:xfrm>
        </p:spPr>
        <p:txBody>
          <a:bodyPr/>
          <a:lstStyle/>
          <a:p>
            <a:r>
              <a:rPr lang="ko-KR" altLang="en-US" dirty="0"/>
              <a:t>눈으로는 보기 힘들었던 신호등을 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가까운 쪽의 자동차는 높은 정확도를 가지지만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부분이거나 작은 객체는 정확도가 낮음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27656" y="1320656"/>
            <a:ext cx="1956709" cy="143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9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결론 및 부족한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Yolov3</a:t>
            </a:r>
            <a:r>
              <a:rPr lang="ko-KR" altLang="en-US" dirty="0"/>
              <a:t>의 정확도가 예상보다 높음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작은부분의</a:t>
            </a:r>
            <a:r>
              <a:rPr lang="ko-KR" altLang="en-US" dirty="0"/>
              <a:t> 객체까지 탐지가능 </a:t>
            </a:r>
            <a:r>
              <a:rPr lang="en-US" altLang="ko-KR" dirty="0"/>
              <a:t>– </a:t>
            </a:r>
            <a:r>
              <a:rPr lang="ko-KR" altLang="en-US" dirty="0"/>
              <a:t>정확도는 저하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Yolo</a:t>
            </a:r>
            <a:r>
              <a:rPr lang="ko-KR" altLang="en-US" dirty="0"/>
              <a:t>에 대한 완벽한 이해를 하지 못해 만족할 만큼의 구현 실패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기획한 동영상을 탐지하는 것은 실패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향후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영상과 같이 동영상이나 </a:t>
            </a:r>
            <a:r>
              <a:rPr lang="en-US" altLang="ko-KR" dirty="0" err="1"/>
              <a:t>cctv</a:t>
            </a:r>
            <a:r>
              <a:rPr lang="ko-KR" altLang="en-US" dirty="0"/>
              <a:t>화면 </a:t>
            </a:r>
            <a:r>
              <a:rPr lang="en-US" altLang="ko-KR" dirty="0"/>
              <a:t>GIF</a:t>
            </a:r>
            <a:r>
              <a:rPr lang="ko-KR" altLang="en-US" dirty="0"/>
              <a:t>파일에서 객체 검출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77" y="2651262"/>
            <a:ext cx="6054323" cy="34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5955" y="2877867"/>
            <a:ext cx="9404723" cy="140053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0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34664"/>
            <a:ext cx="9404723" cy="859276"/>
          </a:xfrm>
        </p:spPr>
        <p:txBody>
          <a:bodyPr/>
          <a:lstStyle/>
          <a:p>
            <a:r>
              <a:rPr lang="ko-KR" altLang="en-US" dirty="0"/>
              <a:t>선정 배경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93" y="1072255"/>
            <a:ext cx="8946541" cy="12334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Yolov3</a:t>
            </a:r>
            <a:r>
              <a:rPr lang="ko-KR" altLang="en-US" dirty="0"/>
              <a:t>를 이용한 객체탐지</a:t>
            </a:r>
            <a:r>
              <a:rPr lang="en-US" altLang="ko-KR"/>
              <a:t>(Object Detection)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다양한 사진을 이용하여 검증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6111" y="2316229"/>
            <a:ext cx="9404723" cy="859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목표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04291" y="3079960"/>
            <a:ext cx="8946541" cy="61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사진상의 </a:t>
            </a:r>
            <a:r>
              <a:rPr lang="en-US" altLang="ko-KR" dirty="0"/>
              <a:t>Object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최대한 많이 검출해 낼 것 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46109" y="3667046"/>
            <a:ext cx="9404723" cy="859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04291" y="4563294"/>
            <a:ext cx="8946541" cy="213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Yolov3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모델 적용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향후 목표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Yolov3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r>
              <a:rPr lang="ko-KR" altLang="en-US" dirty="0"/>
              <a:t>는 </a:t>
            </a:r>
            <a:r>
              <a:rPr lang="en-US" altLang="ko-KR" dirty="0"/>
              <a:t>You Only Look Once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altLang="ko-KR" dirty="0"/>
              <a:t>Object detection </a:t>
            </a:r>
            <a:r>
              <a:rPr lang="ko-KR" altLang="en-US" dirty="0"/>
              <a:t>분야에서 많이 알려진 모델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처음으로 </a:t>
            </a:r>
            <a:r>
              <a:rPr lang="en-US" altLang="ko-KR" dirty="0"/>
              <a:t>one-stage-detection</a:t>
            </a:r>
            <a:r>
              <a:rPr lang="ko-KR" altLang="en-US" dirty="0"/>
              <a:t>방법을 고안해 실시간으로 </a:t>
            </a:r>
            <a:r>
              <a:rPr lang="en-US" altLang="ko-KR" dirty="0"/>
              <a:t>Object Detection</a:t>
            </a:r>
            <a:r>
              <a:rPr lang="ko-KR" altLang="en-US" dirty="0"/>
              <a:t>이 가능하게 만듦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YOLO, YOLOv2, YOLOv3, YOLOv4, YOLOv5</a:t>
            </a:r>
          </a:p>
          <a:p>
            <a:r>
              <a:rPr lang="en-US" altLang="ko-KR" dirty="0"/>
              <a:t>YOLOv4, YOLOv5</a:t>
            </a:r>
            <a:r>
              <a:rPr lang="ko-KR" altLang="en-US" dirty="0"/>
              <a:t>는 </a:t>
            </a:r>
            <a:r>
              <a:rPr lang="en-US" altLang="ko-KR" dirty="0"/>
              <a:t>YOLO</a:t>
            </a:r>
            <a:r>
              <a:rPr lang="ko-KR" altLang="en-US" dirty="0"/>
              <a:t>의 저자와 다른 개발자</a:t>
            </a:r>
            <a:endParaRPr lang="en-US" altLang="ko-KR" dirty="0"/>
          </a:p>
          <a:p>
            <a:r>
              <a:rPr lang="ko-KR" altLang="en-US" dirty="0"/>
              <a:t>모델마다 변화에 따른 장단점 존재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dirty="0"/>
          </a:p>
          <a:p>
            <a:r>
              <a:rPr lang="ko-KR" altLang="en-US" sz="1400" dirty="0"/>
              <a:t>자료출처 </a:t>
            </a:r>
            <a:r>
              <a:rPr lang="en-US" altLang="ko-KR" sz="1400" dirty="0"/>
              <a:t>: https://ctkim.tistory.com/91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6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Yolov3</a:t>
            </a:r>
            <a:r>
              <a:rPr lang="ko-KR" altLang="en-US" dirty="0"/>
              <a:t>란</a:t>
            </a:r>
            <a:r>
              <a:rPr lang="en-US" altLang="ko-KR" dirty="0"/>
              <a:t>? -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707711"/>
            <a:ext cx="4952931" cy="4195481"/>
          </a:xfrm>
        </p:spPr>
        <p:txBody>
          <a:bodyPr/>
          <a:lstStyle/>
          <a:p>
            <a:r>
              <a:rPr lang="ko-KR" altLang="en-US" dirty="0"/>
              <a:t>이미지를 전체로 한번만 봄</a:t>
            </a:r>
            <a:endParaRPr lang="en-US" altLang="ko-KR" dirty="0"/>
          </a:p>
          <a:p>
            <a:r>
              <a:rPr lang="ko-KR" altLang="en-US" dirty="0"/>
              <a:t>통합된 모델을 사용</a:t>
            </a:r>
            <a:endParaRPr lang="en-US" altLang="ko-KR" dirty="0"/>
          </a:p>
          <a:p>
            <a:r>
              <a:rPr lang="ko-KR" altLang="en-US" dirty="0"/>
              <a:t>실시간으로 객체를 탐지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43" y="1471405"/>
            <a:ext cx="5744096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Yolov3</a:t>
            </a:r>
            <a:r>
              <a:rPr lang="ko-KR" altLang="en-US" dirty="0"/>
              <a:t>란</a:t>
            </a:r>
            <a:r>
              <a:rPr lang="en-US" altLang="ko-KR" dirty="0"/>
              <a:t>? - </a:t>
            </a:r>
            <a:r>
              <a:rPr lang="ko-KR" altLang="en-US" dirty="0"/>
              <a:t>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008" y="1853248"/>
            <a:ext cx="4648131" cy="4195481"/>
          </a:xfrm>
        </p:spPr>
        <p:txBody>
          <a:bodyPr/>
          <a:lstStyle/>
          <a:p>
            <a:r>
              <a:rPr lang="ko-KR" altLang="en-US" dirty="0"/>
              <a:t>간단한 처리과정으로 인한 빠른 속도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에 대한 맥락적 이해도가 높음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모델에 비해 훨씬 높은 성능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최신</a:t>
            </a:r>
            <a:r>
              <a:rPr lang="en-US" altLang="ko-KR" dirty="0"/>
              <a:t>(SOTA, state-of-the-art)</a:t>
            </a:r>
          </a:p>
          <a:p>
            <a:pPr marL="0" indent="0">
              <a:buNone/>
            </a:pPr>
            <a:r>
              <a:rPr lang="ko-KR" altLang="en-US" dirty="0"/>
              <a:t>    객체 검출 모델에 비해 정확도가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다소 떨어진다는 단점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36" y="1566993"/>
            <a:ext cx="5890589" cy="384696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348472" y="5660075"/>
            <a:ext cx="6241773" cy="77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dirty="0"/>
              <a:t>S(</a:t>
            </a:r>
            <a:r>
              <a:rPr lang="ko-KR" altLang="en-US" dirty="0" err="1"/>
              <a:t>작은물체</a:t>
            </a:r>
            <a:r>
              <a:rPr lang="en-US" altLang="ko-KR" dirty="0"/>
              <a:t>), M(</a:t>
            </a:r>
            <a:r>
              <a:rPr lang="ko-KR" altLang="en-US" dirty="0"/>
              <a:t>중간물체</a:t>
            </a:r>
            <a:r>
              <a:rPr lang="en-US" altLang="ko-KR" dirty="0"/>
              <a:t>), L(</a:t>
            </a:r>
            <a:r>
              <a:rPr lang="ko-KR" altLang="en-US" dirty="0"/>
              <a:t>큰 물체</a:t>
            </a:r>
            <a:r>
              <a:rPr lang="en-US" altLang="ko-KR" dirty="0"/>
              <a:t>)</a:t>
            </a:r>
            <a:r>
              <a:rPr lang="ko-KR" altLang="en-US" dirty="0"/>
              <a:t> 성능을 의미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30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490870"/>
            <a:ext cx="9249227" cy="4373217"/>
          </a:xfrm>
        </p:spPr>
        <p:txBody>
          <a:bodyPr/>
          <a:lstStyle/>
          <a:p>
            <a:r>
              <a:rPr lang="ko-KR" altLang="en-US" dirty="0"/>
              <a:t>사전 훈련된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모델의 가중치는 </a:t>
            </a:r>
            <a:r>
              <a:rPr lang="en-US" altLang="ko-KR" dirty="0"/>
              <a:t>yolov3.weights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</a:t>
            </a:r>
            <a:r>
              <a:rPr lang="ko-KR" altLang="en-US" dirty="0" err="1"/>
              <a:t>아키텍쳐</a:t>
            </a:r>
            <a:r>
              <a:rPr lang="ko-KR" altLang="en-US" dirty="0"/>
              <a:t> </a:t>
            </a:r>
            <a:r>
              <a:rPr lang="en-US" altLang="ko-KR" dirty="0"/>
              <a:t>- VGG-16 </a:t>
            </a:r>
            <a:r>
              <a:rPr lang="ko-KR" altLang="en-US" dirty="0"/>
              <a:t>모델을 기반</a:t>
            </a:r>
            <a:r>
              <a:rPr lang="en-US" altLang="ko-KR" dirty="0"/>
              <a:t>(CNN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yolov3 </a:t>
            </a:r>
            <a:r>
              <a:rPr lang="ko-KR" altLang="en-US" dirty="0"/>
              <a:t>사전 훈련된 가중치를 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블록을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1490870"/>
            <a:ext cx="5488742" cy="4373217"/>
          </a:xfrm>
        </p:spPr>
        <p:txBody>
          <a:bodyPr/>
          <a:lstStyle/>
          <a:p>
            <a:r>
              <a:rPr lang="en-US" altLang="ko-KR" dirty="0"/>
              <a:t>Yolov3 </a:t>
            </a:r>
            <a:r>
              <a:rPr lang="ko-KR" altLang="en-US" dirty="0"/>
              <a:t>모델의 </a:t>
            </a:r>
            <a:r>
              <a:rPr lang="en-US" altLang="ko-KR" dirty="0"/>
              <a:t>weights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WeightReader</a:t>
            </a:r>
            <a:r>
              <a:rPr lang="ko-KR" altLang="en-US" dirty="0"/>
              <a:t>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yolov3_model.h5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54" y="1490869"/>
            <a:ext cx="3760486" cy="43732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63" y="3876263"/>
            <a:ext cx="3906009" cy="17507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45026" y="5287617"/>
            <a:ext cx="2464904" cy="3776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6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15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0325" y="1918325"/>
            <a:ext cx="9571313" cy="1520615"/>
          </a:xfrm>
        </p:spPr>
        <p:txBody>
          <a:bodyPr/>
          <a:lstStyle/>
          <a:p>
            <a:r>
              <a:rPr lang="en-US" altLang="ko-KR" dirty="0"/>
              <a:t>Weight</a:t>
            </a:r>
            <a:r>
              <a:rPr lang="ko-KR" altLang="en-US" dirty="0"/>
              <a:t>까지 적용 후 </a:t>
            </a:r>
            <a:r>
              <a:rPr lang="en-US" altLang="ko-KR" dirty="0"/>
              <a:t>compile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27" y="3438941"/>
            <a:ext cx="4882422" cy="219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749" y="1490871"/>
            <a:ext cx="5372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490870"/>
            <a:ext cx="9249227" cy="4373217"/>
          </a:xfrm>
        </p:spPr>
        <p:txBody>
          <a:bodyPr/>
          <a:lstStyle/>
          <a:p>
            <a:r>
              <a:rPr lang="ko-KR" altLang="en-US" dirty="0"/>
              <a:t>모델 예측을 위한 이미지 준비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81" y="2064233"/>
            <a:ext cx="5534854" cy="42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9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378</TotalTime>
  <Words>385</Words>
  <Application>Microsoft Office PowerPoint</Application>
  <PresentationFormat>와이드스크린</PresentationFormat>
  <Paragraphs>108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Century Gothic</vt:lpstr>
      <vt:lpstr>Wingdings</vt:lpstr>
      <vt:lpstr>Wingdings 3</vt:lpstr>
      <vt:lpstr>이온</vt:lpstr>
      <vt:lpstr>Section6 Project1 [Object Detection 객체 탐지] Yolov3</vt:lpstr>
      <vt:lpstr>선정 배경 </vt:lpstr>
      <vt:lpstr>Yolov3란?</vt:lpstr>
      <vt:lpstr>1. Yolov3란? - 특징</vt:lpstr>
      <vt:lpstr>1. Yolov3란? - 장단점</vt:lpstr>
      <vt:lpstr>2. 모델링</vt:lpstr>
      <vt:lpstr>2. 모델링</vt:lpstr>
      <vt:lpstr>2. 모델링</vt:lpstr>
      <vt:lpstr>2. 모델적용</vt:lpstr>
      <vt:lpstr>2. 모델적용</vt:lpstr>
      <vt:lpstr>3. 모델 적용</vt:lpstr>
      <vt:lpstr>3. 모델 적용</vt:lpstr>
      <vt:lpstr>3. 모델 적용</vt:lpstr>
      <vt:lpstr>3. 모델 적용</vt:lpstr>
      <vt:lpstr>4. 결론 및 부족한 점</vt:lpstr>
      <vt:lpstr>5. 향후 목표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Section4 Project [Deep learning]</dc:title>
  <dc:creator>KMS</dc:creator>
  <cp:lastModifiedBy>bluewing4</cp:lastModifiedBy>
  <cp:revision>30</cp:revision>
  <dcterms:created xsi:type="dcterms:W3CDTF">2021-09-03T03:22:54Z</dcterms:created>
  <dcterms:modified xsi:type="dcterms:W3CDTF">2021-10-20T05:47:30Z</dcterms:modified>
</cp:coreProperties>
</file>