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71" r:id="rId6"/>
    <p:sldId id="273" r:id="rId7"/>
    <p:sldId id="274" r:id="rId8"/>
    <p:sldId id="262" r:id="rId9"/>
    <p:sldId id="263" r:id="rId10"/>
    <p:sldId id="264" r:id="rId11"/>
    <p:sldId id="275" r:id="rId12"/>
    <p:sldId id="276" r:id="rId13"/>
    <p:sldId id="277" r:id="rId14"/>
    <p:sldId id="27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A0A90-76BF-40E8-BFA3-CBEF88922B4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C9348-5400-4ABA-AA08-C9D116E66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875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9348-5400-4ABA-AA08-C9D116E666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61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36DC-C620-453E-AF6E-6C6A4E571E9E}" type="datetime1">
              <a:rPr lang="en-US" altLang="ko-KR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5630-B618-438C-9C08-74296B5804E7}" type="datetime1">
              <a:rPr lang="en-US" altLang="ko-KR" smtClean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A6F6-3841-4927-A055-F9FEDB132BF0}" type="datetime1">
              <a:rPr lang="en-US" altLang="ko-KR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FBA5-3A8A-4643-A66E-7E7C95481435}" type="datetime1">
              <a:rPr lang="en-US" altLang="ko-KR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43FC-C2AB-44BF-9BDE-E297EDB299F9}" type="datetime1">
              <a:rPr lang="en-US" altLang="ko-KR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C227-F603-4631-A468-5CA48A17DCEE}" type="datetime1">
              <a:rPr lang="en-US" altLang="ko-KR" smtClean="0"/>
              <a:t>9/3/2021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9EFA-3D4C-4891-9BE4-B1BEA677F119}" type="datetime1">
              <a:rPr lang="en-US" altLang="ko-KR" smtClean="0"/>
              <a:t>9/3/2021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678A-F31A-47ED-B35E-0C8B2579D912}" type="datetime1">
              <a:rPr lang="en-US" altLang="ko-KR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A56D7-6129-4736-9F0C-D797AF9314F1}" type="datetime1">
              <a:rPr lang="en-US" altLang="ko-KR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5B17-703A-4073-9909-9E80928E92D2}" type="datetime1">
              <a:rPr lang="en-US" altLang="ko-KR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6D33-ABBD-4A9E-8864-662769CBD697}" type="datetime1">
              <a:rPr lang="en-US" altLang="ko-KR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2DE1-6003-4F67-8604-D93BA8F7AD80}" type="datetime1">
              <a:rPr lang="en-US" altLang="ko-KR" smtClean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EA9F-2ACB-46E7-A369-ECB605A3D9C4}" type="datetime1">
              <a:rPr lang="en-US" altLang="ko-KR" smtClean="0"/>
              <a:t>9/3/2021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C408-9441-4027-95BC-88773EDD4BB6}" type="datetime1">
              <a:rPr lang="en-US" altLang="ko-KR" smtClean="0"/>
              <a:t>9/3/2021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4C1D-D7F4-43B3-8FEF-CEEA140E988E}" type="datetime1">
              <a:rPr lang="en-US" altLang="ko-KR" smtClean="0"/>
              <a:t>9/3/2021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5033-CDB9-42BB-8E65-CC3589692D55}" type="datetime1">
              <a:rPr lang="en-US" altLang="ko-KR" smtClean="0"/>
              <a:t>9/3/2021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B5E9-8163-469B-AACD-2ABE476AEE62}" type="datetime1">
              <a:rPr lang="en-US" altLang="ko-KR" smtClean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497E33C-22A2-40F7-A74B-78D7ABFB42B6}" type="datetime1">
              <a:rPr lang="en-US" altLang="ko-KR" smtClean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1858612"/>
            <a:ext cx="8825658" cy="3329581"/>
          </a:xfrm>
        </p:spPr>
        <p:txBody>
          <a:bodyPr/>
          <a:lstStyle/>
          <a:p>
            <a:r>
              <a:rPr lang="en-US" altLang="ko-KR" b="1" spc="-150" dirty="0" smtClean="0">
                <a:solidFill>
                  <a:schemeClr val="bg1"/>
                </a:solidFill>
              </a:rPr>
              <a:t>Section4</a:t>
            </a:r>
            <a:r>
              <a:rPr lang="en-US" altLang="ko-KR" b="1" spc="-150" dirty="0">
                <a:solidFill>
                  <a:schemeClr val="bg1"/>
                </a:solidFill>
              </a:rPr>
              <a:t/>
            </a:r>
            <a:br>
              <a:rPr lang="en-US" altLang="ko-KR" b="1" spc="-150" dirty="0">
                <a:solidFill>
                  <a:schemeClr val="bg1"/>
                </a:solidFill>
              </a:rPr>
            </a:br>
            <a:r>
              <a:rPr lang="en-US" altLang="ko-KR" b="1" spc="-150" dirty="0" smtClean="0">
                <a:solidFill>
                  <a:schemeClr val="bg1"/>
                </a:solidFill>
              </a:rPr>
              <a:t>Project</a:t>
            </a:r>
            <a:br>
              <a:rPr lang="en-US" altLang="ko-KR" b="1" spc="-150" dirty="0" smtClean="0">
                <a:solidFill>
                  <a:schemeClr val="bg1"/>
                </a:solidFill>
              </a:rPr>
            </a:br>
            <a:r>
              <a:rPr lang="en-US" altLang="ko-KR" b="1" spc="-150" dirty="0" smtClean="0">
                <a:solidFill>
                  <a:schemeClr val="bg1"/>
                </a:solidFill>
              </a:rPr>
              <a:t>[Deep learning]</a:t>
            </a:r>
            <a:br>
              <a:rPr lang="en-US" altLang="ko-KR" b="1" spc="-150" dirty="0" smtClean="0">
                <a:solidFill>
                  <a:schemeClr val="bg1"/>
                </a:solidFill>
              </a:rPr>
            </a:br>
            <a:r>
              <a:rPr lang="ko-KR" altLang="en-US" sz="4400" dirty="0"/>
              <a:t>이미지를 통한 성별 및 나이예측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54955" y="5254459"/>
            <a:ext cx="8825658" cy="861420"/>
          </a:xfrm>
        </p:spPr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발표자 </a:t>
            </a:r>
            <a:r>
              <a:rPr lang="en-US" altLang="ko-KR" b="1" dirty="0" smtClean="0">
                <a:solidFill>
                  <a:schemeClr val="bg1"/>
                </a:solidFill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</a:rPr>
              <a:t>김민상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7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3" y="2052918"/>
            <a:ext cx="4421866" cy="4195481"/>
          </a:xfrm>
        </p:spPr>
        <p:txBody>
          <a:bodyPr/>
          <a:lstStyle/>
          <a:p>
            <a:r>
              <a:rPr lang="ko-KR" altLang="en-US" dirty="0" smtClean="0"/>
              <a:t>모델 전체 </a:t>
            </a:r>
            <a:endParaRPr lang="en-US" altLang="ko-KR" dirty="0" smtClean="0"/>
          </a:p>
          <a:p>
            <a:r>
              <a:rPr lang="ko-KR" altLang="en-US" dirty="0" smtClean="0"/>
              <a:t>평</a:t>
            </a:r>
            <a:r>
              <a:rPr lang="ko-KR" altLang="en-US" dirty="0" smtClean="0"/>
              <a:t>균</a:t>
            </a:r>
            <a:r>
              <a:rPr lang="ko-KR" altLang="en-US" dirty="0" smtClean="0"/>
              <a:t>손실률 </a:t>
            </a:r>
            <a:r>
              <a:rPr lang="en-US" altLang="ko-KR" dirty="0" smtClean="0"/>
              <a:t>: </a:t>
            </a:r>
            <a:r>
              <a:rPr lang="en-US" altLang="ko-KR" dirty="0" smtClean="0"/>
              <a:t>0.64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158" y="1381010"/>
            <a:ext cx="4523696" cy="51523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7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3" y="2052918"/>
            <a:ext cx="4421866" cy="4195481"/>
          </a:xfrm>
        </p:spPr>
        <p:txBody>
          <a:bodyPr/>
          <a:lstStyle/>
          <a:p>
            <a:r>
              <a:rPr lang="ko-KR" altLang="en-US" dirty="0" smtClean="0"/>
              <a:t>나이 기준 모델</a:t>
            </a:r>
            <a:endParaRPr lang="en-US" altLang="ko-KR" dirty="0" smtClean="0"/>
          </a:p>
          <a:p>
            <a:r>
              <a:rPr lang="ko-KR" altLang="en-US" dirty="0" smtClean="0"/>
              <a:t>평균정확도 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Train set : 57.37%</a:t>
            </a:r>
          </a:p>
          <a:p>
            <a:r>
              <a:rPr lang="en-US" altLang="ko-KR" dirty="0" smtClean="0"/>
              <a:t>test </a:t>
            </a:r>
            <a:r>
              <a:rPr lang="en-US" altLang="ko-KR" dirty="0"/>
              <a:t>set : </a:t>
            </a:r>
            <a:r>
              <a:rPr lang="en-US" altLang="ko-KR" dirty="0" smtClean="0"/>
              <a:t>59.71%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053" y="1381009"/>
            <a:ext cx="4516801" cy="509930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0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3" y="2052918"/>
            <a:ext cx="4421866" cy="4195481"/>
          </a:xfrm>
        </p:spPr>
        <p:txBody>
          <a:bodyPr/>
          <a:lstStyle/>
          <a:p>
            <a:r>
              <a:rPr lang="ko-KR" altLang="en-US" dirty="0" smtClean="0"/>
              <a:t>성별 기준 모델 </a:t>
            </a:r>
            <a:endParaRPr lang="en-US" altLang="ko-KR" dirty="0" smtClean="0"/>
          </a:p>
          <a:p>
            <a:r>
              <a:rPr lang="ko-KR" altLang="en-US" dirty="0" smtClean="0"/>
              <a:t>평</a:t>
            </a:r>
            <a:r>
              <a:rPr lang="ko-KR" altLang="en-US" dirty="0" smtClean="0"/>
              <a:t>균</a:t>
            </a:r>
            <a:r>
              <a:rPr lang="ko-KR" altLang="en-US" dirty="0" smtClean="0"/>
              <a:t>정확도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Train set : </a:t>
            </a:r>
            <a:r>
              <a:rPr lang="en-US" altLang="ko-KR" dirty="0" smtClean="0"/>
              <a:t>76.86%</a:t>
            </a:r>
            <a:endParaRPr lang="en-US" altLang="ko-KR" dirty="0"/>
          </a:p>
          <a:p>
            <a:r>
              <a:rPr lang="en-US" altLang="ko-KR" dirty="0"/>
              <a:t>test set : </a:t>
            </a:r>
            <a:r>
              <a:rPr lang="en-US" altLang="ko-KR" dirty="0" smtClean="0"/>
              <a:t>81.82%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178" y="1381009"/>
            <a:ext cx="4514826" cy="50728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모델 적용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3" y="2052918"/>
            <a:ext cx="4421866" cy="4195481"/>
          </a:xfrm>
        </p:spPr>
        <p:txBody>
          <a:bodyPr/>
          <a:lstStyle/>
          <a:p>
            <a:r>
              <a:rPr lang="ko-KR" altLang="en-US" dirty="0" smtClean="0"/>
              <a:t>정확히 예측</a:t>
            </a:r>
            <a:r>
              <a:rPr lang="en-US" altLang="ko-KR" dirty="0" smtClean="0"/>
              <a:t> </a:t>
            </a:r>
            <a:r>
              <a:rPr lang="ko-KR" altLang="en-US" dirty="0" smtClean="0"/>
              <a:t>된 경우</a:t>
            </a:r>
            <a:endParaRPr lang="en-US" altLang="ko-KR" dirty="0"/>
          </a:p>
          <a:p>
            <a:r>
              <a:rPr lang="ko-KR" altLang="en-US" dirty="0" smtClean="0"/>
              <a:t>성별과 나이 모두 예측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348" y="600732"/>
            <a:ext cx="3095625" cy="58293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514348" y="2968877"/>
            <a:ext cx="3095625" cy="5562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14347" y="5876071"/>
            <a:ext cx="3095625" cy="5562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모델 적용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3" y="2052918"/>
            <a:ext cx="4421866" cy="4195481"/>
          </a:xfrm>
        </p:spPr>
        <p:txBody>
          <a:bodyPr/>
          <a:lstStyle/>
          <a:p>
            <a:r>
              <a:rPr lang="ko-KR" altLang="en-US" dirty="0" smtClean="0"/>
              <a:t>정확히 예측</a:t>
            </a:r>
            <a:r>
              <a:rPr lang="en-US" altLang="ko-KR" dirty="0" smtClean="0"/>
              <a:t> </a:t>
            </a:r>
            <a:r>
              <a:rPr lang="ko-KR" altLang="en-US" dirty="0" smtClean="0"/>
              <a:t>되지 못한 경우</a:t>
            </a:r>
            <a:endParaRPr lang="en-US" altLang="ko-KR" dirty="0"/>
          </a:p>
          <a:p>
            <a:r>
              <a:rPr lang="ko-KR" altLang="en-US" dirty="0" smtClean="0"/>
              <a:t>성별은 예측하였지만</a:t>
            </a:r>
            <a:endParaRPr lang="en-US" altLang="ko-KR" dirty="0" smtClean="0"/>
          </a:p>
          <a:p>
            <a:r>
              <a:rPr lang="ko-KR" altLang="en-US" dirty="0" smtClean="0"/>
              <a:t>나이는 예측하지 못함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772" y="562632"/>
            <a:ext cx="3124200" cy="5905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514348" y="2968877"/>
            <a:ext cx="3095625" cy="5562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14347" y="5876071"/>
            <a:ext cx="3095625" cy="5562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7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결론 및 </a:t>
            </a:r>
            <a:r>
              <a:rPr lang="ko-KR" altLang="en-US" dirty="0" smtClean="0"/>
              <a:t>부족한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정확도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나이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58</a:t>
            </a:r>
            <a:r>
              <a:rPr lang="en-US" altLang="ko-KR" dirty="0" smtClean="0"/>
              <a:t>% / </a:t>
            </a:r>
            <a:r>
              <a:rPr lang="ko-KR" altLang="en-US" dirty="0" smtClean="0"/>
              <a:t>성별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80</a:t>
            </a:r>
            <a:r>
              <a:rPr lang="en-US" altLang="ko-KR" dirty="0" smtClean="0"/>
              <a:t>%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데이터 변경으로 인한 많은 시간투자 불가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정확한 전처리 및 모델의 설계 필요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능력부족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6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5955" y="2877867"/>
            <a:ext cx="9404723" cy="1400530"/>
          </a:xfrm>
        </p:spPr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0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34664"/>
            <a:ext cx="9404723" cy="859276"/>
          </a:xfrm>
        </p:spPr>
        <p:txBody>
          <a:bodyPr/>
          <a:lstStyle/>
          <a:p>
            <a:r>
              <a:rPr lang="ko-KR" altLang="en-US" dirty="0" smtClean="0"/>
              <a:t>선정 배경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4293" y="1072256"/>
            <a:ext cx="8946541" cy="9878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/>
              <a:t>모델의 학습을 통해 이미지의 정확한 예측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/>
              <a:t>다양한 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나이를 가진 이미지 데이터사용</a:t>
            </a:r>
            <a:endParaRPr lang="en-US" altLang="ko-KR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46111" y="2435497"/>
            <a:ext cx="9404723" cy="8592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/>
              <a:t>목표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104291" y="3424517"/>
            <a:ext cx="8946541" cy="61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/>
              <a:t>성별 및 나이 예측에 있어 정확한 모델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46109" y="4038105"/>
            <a:ext cx="9404723" cy="8592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104291" y="4843174"/>
            <a:ext cx="8946541" cy="20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모델링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모델적용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8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&gt; age  </a:t>
            </a:r>
            <a:r>
              <a:rPr lang="ko-KR" altLang="en-US" dirty="0" smtClean="0"/>
              <a:t>나이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&gt;</a:t>
            </a:r>
            <a:r>
              <a:rPr lang="ko-KR" altLang="en-US" dirty="0"/>
              <a:t> </a:t>
            </a:r>
            <a:r>
              <a:rPr lang="en-US" altLang="ko-KR" dirty="0"/>
              <a:t>ethnicity </a:t>
            </a:r>
            <a:r>
              <a:rPr lang="ko-KR" altLang="en-US" dirty="0" smtClean="0"/>
              <a:t>인종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&gt;</a:t>
            </a:r>
            <a:r>
              <a:rPr lang="ko-KR" altLang="en-US" dirty="0"/>
              <a:t> </a:t>
            </a:r>
            <a:r>
              <a:rPr lang="en-US" altLang="ko-KR" dirty="0"/>
              <a:t>gender </a:t>
            </a:r>
            <a:r>
              <a:rPr lang="ko-KR" altLang="en-US" dirty="0" smtClean="0"/>
              <a:t>성별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&gt;</a:t>
            </a:r>
            <a:r>
              <a:rPr lang="ko-KR" altLang="en-US" dirty="0"/>
              <a:t> </a:t>
            </a:r>
            <a:r>
              <a:rPr lang="en-US" altLang="ko-KR" dirty="0" err="1" smtClean="0"/>
              <a:t>img_name</a:t>
            </a:r>
            <a:r>
              <a:rPr lang="en-US" altLang="ko-KR" dirty="0"/>
              <a:t> </a:t>
            </a:r>
            <a:r>
              <a:rPr lang="ko-KR" altLang="en-US" dirty="0"/>
              <a:t>이미지 </a:t>
            </a:r>
            <a:r>
              <a:rPr lang="ko-KR" altLang="en-US" dirty="0" smtClean="0"/>
              <a:t>명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&gt;</a:t>
            </a:r>
            <a:r>
              <a:rPr lang="ko-KR" altLang="en-US" dirty="0"/>
              <a:t> </a:t>
            </a:r>
            <a:r>
              <a:rPr lang="en-US" altLang="ko-KR" dirty="0"/>
              <a:t>pixels </a:t>
            </a:r>
            <a:r>
              <a:rPr lang="ko-KR" altLang="en-US" dirty="0" smtClean="0"/>
              <a:t>이미지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34" y="3815457"/>
            <a:ext cx="7458075" cy="90487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6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3" y="2052918"/>
            <a:ext cx="3217726" cy="4195481"/>
          </a:xfrm>
        </p:spPr>
        <p:txBody>
          <a:bodyPr/>
          <a:lstStyle/>
          <a:p>
            <a:r>
              <a:rPr lang="ko-KR" altLang="en-US" dirty="0" smtClean="0"/>
              <a:t>나이</a:t>
            </a:r>
            <a:endParaRPr lang="en-US" altLang="ko-KR" dirty="0" smtClean="0"/>
          </a:p>
          <a:p>
            <a:r>
              <a:rPr lang="en-US" altLang="ko-KR" dirty="0" smtClean="0"/>
              <a:t>104</a:t>
            </a:r>
            <a:r>
              <a:rPr lang="ko-KR" altLang="en-US" dirty="0" smtClean="0"/>
              <a:t>가지 </a:t>
            </a:r>
            <a:endParaRPr lang="en-US" altLang="ko-KR" dirty="0" smtClean="0"/>
          </a:p>
          <a:p>
            <a:r>
              <a:rPr lang="en-US" altLang="ko-KR" dirty="0" smtClean="0"/>
              <a:t>1~116</a:t>
            </a:r>
            <a:r>
              <a:rPr lang="ko-KR" altLang="en-US" dirty="0" smtClean="0"/>
              <a:t>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038" y="1759883"/>
            <a:ext cx="5829300" cy="4781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038" y="569258"/>
            <a:ext cx="5829300" cy="11906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321968" y="529502"/>
            <a:ext cx="357809" cy="2274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50442" y="689503"/>
            <a:ext cx="357809" cy="2274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07496" y="689503"/>
            <a:ext cx="357809" cy="2274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2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3" y="2052918"/>
            <a:ext cx="3217726" cy="4195481"/>
          </a:xfrm>
        </p:spPr>
        <p:txBody>
          <a:bodyPr/>
          <a:lstStyle/>
          <a:p>
            <a:r>
              <a:rPr lang="ko-KR" altLang="en-US" dirty="0" smtClean="0"/>
              <a:t>인종</a:t>
            </a:r>
            <a:endParaRPr lang="en-US" altLang="ko-KR" dirty="0" smtClean="0"/>
          </a:p>
          <a:p>
            <a:r>
              <a:rPr lang="en-US" altLang="ko-KR" dirty="0" smtClean="0"/>
              <a:t>0 : White</a:t>
            </a:r>
          </a:p>
          <a:p>
            <a:r>
              <a:rPr lang="en-US" altLang="ko-KR" dirty="0" smtClean="0"/>
              <a:t>1 : Black</a:t>
            </a:r>
          </a:p>
          <a:p>
            <a:r>
              <a:rPr lang="en-US" altLang="ko-KR" dirty="0" smtClean="0"/>
              <a:t>2 : Asian</a:t>
            </a:r>
          </a:p>
          <a:p>
            <a:r>
              <a:rPr lang="en-US" altLang="ko-KR" dirty="0" smtClean="0"/>
              <a:t>3 : Indian</a:t>
            </a:r>
          </a:p>
          <a:p>
            <a:r>
              <a:rPr lang="en-US" altLang="ko-KR" dirty="0" smtClean="0"/>
              <a:t>4 : Hispanic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039" y="1747959"/>
            <a:ext cx="5826706" cy="480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0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3" y="2052918"/>
            <a:ext cx="3217726" cy="4195481"/>
          </a:xfrm>
        </p:spPr>
        <p:txBody>
          <a:bodyPr/>
          <a:lstStyle/>
          <a:p>
            <a:r>
              <a:rPr lang="ko-KR" altLang="en-US" dirty="0" smtClean="0"/>
              <a:t>성별</a:t>
            </a:r>
            <a:endParaRPr lang="en-US" altLang="ko-KR" dirty="0" smtClean="0"/>
          </a:p>
          <a:p>
            <a:r>
              <a:rPr lang="ko-KR" altLang="en-US" dirty="0" smtClean="0"/>
              <a:t>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</a:t>
            </a:r>
            <a:endParaRPr lang="en-US" altLang="ko-KR" dirty="0" smtClean="0"/>
          </a:p>
        </p:txBody>
      </p:sp>
      <p:pic>
        <p:nvPicPr>
          <p:cNvPr id="12" name="내용 개체 틀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038" y="1759883"/>
            <a:ext cx="5829300" cy="47815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3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2" y="2052918"/>
            <a:ext cx="4091539" cy="4195481"/>
          </a:xfrm>
        </p:spPr>
        <p:txBody>
          <a:bodyPr/>
          <a:lstStyle/>
          <a:p>
            <a:r>
              <a:rPr lang="ko-KR" altLang="en-US" dirty="0" smtClean="0"/>
              <a:t>이미지 사이즈 수정</a:t>
            </a:r>
            <a:endParaRPr lang="en-US" altLang="ko-KR" dirty="0" smtClean="0"/>
          </a:p>
          <a:p>
            <a:r>
              <a:rPr lang="en-US" altLang="ko-KR" dirty="0" smtClean="0"/>
              <a:t>48,48</a:t>
            </a:r>
          </a:p>
          <a:p>
            <a:r>
              <a:rPr lang="en-US" altLang="ko-KR" dirty="0" smtClean="0"/>
              <a:t>Rgb2gray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gray</a:t>
            </a:r>
            <a:r>
              <a:rPr lang="ko-KR" altLang="en-US" dirty="0" smtClean="0"/>
              <a:t>로 변경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851" y="1152983"/>
            <a:ext cx="3139937" cy="530542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30964" y="2065001"/>
            <a:ext cx="6848821" cy="4195481"/>
          </a:xfrm>
        </p:spPr>
        <p:txBody>
          <a:bodyPr/>
          <a:lstStyle/>
          <a:p>
            <a:r>
              <a:rPr lang="en-US" altLang="ko-KR" dirty="0" smtClean="0"/>
              <a:t>Train/Test </a:t>
            </a:r>
            <a:r>
              <a:rPr lang="ko-KR" altLang="en-US" dirty="0" smtClean="0"/>
              <a:t>세트 분류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Train 80%, Test 20%</a:t>
            </a:r>
          </a:p>
          <a:p>
            <a:endParaRPr lang="en-US" altLang="ko-KR" dirty="0"/>
          </a:p>
          <a:p>
            <a:r>
              <a:rPr lang="en-US" altLang="ko-KR" dirty="0" err="1" smtClean="0"/>
              <a:t>X_train</a:t>
            </a:r>
            <a:r>
              <a:rPr lang="en-US" altLang="ko-KR" dirty="0" smtClean="0"/>
              <a:t> (18964</a:t>
            </a:r>
            <a:r>
              <a:rPr lang="en-US" altLang="ko-KR" dirty="0"/>
              <a:t>, 48, 48, 1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X_test</a:t>
            </a:r>
            <a:r>
              <a:rPr lang="en-US" altLang="ko-KR" dirty="0" smtClean="0"/>
              <a:t>   </a:t>
            </a:r>
            <a:r>
              <a:rPr lang="en-US" altLang="ko-KR" dirty="0"/>
              <a:t>(4741, 48, 48, 1)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685" y="2065001"/>
            <a:ext cx="2705100" cy="12763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5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09" y="1364974"/>
            <a:ext cx="8778625" cy="4883426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127</TotalTime>
  <Words>241</Words>
  <Application>Microsoft Office PowerPoint</Application>
  <PresentationFormat>와이드스크린</PresentationFormat>
  <Paragraphs>86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Century Gothic</vt:lpstr>
      <vt:lpstr>Wingdings</vt:lpstr>
      <vt:lpstr>Wingdings 3</vt:lpstr>
      <vt:lpstr>이온</vt:lpstr>
      <vt:lpstr>Section4 Project [Deep learning] 이미지를 통한 성별 및 나이예측</vt:lpstr>
      <vt:lpstr>선정 배경 </vt:lpstr>
      <vt:lpstr>1. 데이터</vt:lpstr>
      <vt:lpstr>1. 데이터</vt:lpstr>
      <vt:lpstr>1. 데이터</vt:lpstr>
      <vt:lpstr>1. 데이터</vt:lpstr>
      <vt:lpstr>1. 데이터</vt:lpstr>
      <vt:lpstr>1. 데이터</vt:lpstr>
      <vt:lpstr>2. 모델링 </vt:lpstr>
      <vt:lpstr>2. 모델링 </vt:lpstr>
      <vt:lpstr>2. 모델링 </vt:lpstr>
      <vt:lpstr>2. 모델링 </vt:lpstr>
      <vt:lpstr>3. 모델 적용</vt:lpstr>
      <vt:lpstr>3. 모델 적용</vt:lpstr>
      <vt:lpstr>4. 결론 및 부족한 점</vt:lpstr>
      <vt:lpstr>감사합니다.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Section4 Project [Deep learning]</dc:title>
  <dc:creator>KMS</dc:creator>
  <cp:lastModifiedBy>KMS</cp:lastModifiedBy>
  <cp:revision>10</cp:revision>
  <dcterms:created xsi:type="dcterms:W3CDTF">2021-09-03T03:22:54Z</dcterms:created>
  <dcterms:modified xsi:type="dcterms:W3CDTF">2021-09-03T05:31:42Z</dcterms:modified>
</cp:coreProperties>
</file>