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86" r:id="rId3"/>
    <p:sldId id="303" r:id="rId4"/>
    <p:sldId id="304" r:id="rId5"/>
    <p:sldId id="305" r:id="rId6"/>
    <p:sldId id="306" r:id="rId7"/>
    <p:sldId id="307" r:id="rId8"/>
    <p:sldId id="287" r:id="rId9"/>
    <p:sldId id="288" r:id="rId10"/>
    <p:sldId id="289" r:id="rId11"/>
    <p:sldId id="293" r:id="rId12"/>
    <p:sldId id="294" r:id="rId13"/>
    <p:sldId id="281" r:id="rId14"/>
    <p:sldId id="295" r:id="rId15"/>
    <p:sldId id="308" r:id="rId16"/>
    <p:sldId id="296" r:id="rId17"/>
    <p:sldId id="298" r:id="rId18"/>
    <p:sldId id="299" r:id="rId19"/>
    <p:sldId id="300" r:id="rId20"/>
    <p:sldId id="260" r:id="rId21"/>
    <p:sldId id="310" r:id="rId22"/>
    <p:sldId id="311" r:id="rId23"/>
    <p:sldId id="272" r:id="rId24"/>
    <p:sldId id="309" r:id="rId25"/>
    <p:sldId id="284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95" autoAdjust="0"/>
  </p:normalViewPr>
  <p:slideViewPr>
    <p:cSldViewPr>
      <p:cViewPr varScale="1">
        <p:scale>
          <a:sx n="46" d="100"/>
          <a:sy n="46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1481-C882-4B5F-A1D1-8DBDCDD0D5C0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AB967-2ECE-4AAC-B210-D1C618464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3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page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CreateDatabase</a:t>
            </a:r>
            <a:r>
              <a:rPr lang="en-US" baseline="0" dirty="0" smtClean="0"/>
              <a:t>(filename) </a:t>
            </a:r>
            <a:r>
              <a:rPr lang="en-US" altLang="zh-CN" baseline="0" dirty="0" smtClean="0"/>
              <a:t>// initialization database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 file dialog call </a:t>
            </a:r>
            <a:r>
              <a:rPr lang="en-US" baseline="0" dirty="0" err="1" smtClean="0"/>
              <a:t>FillInTextBox</a:t>
            </a:r>
            <a:r>
              <a:rPr lang="en-US" baseline="0" dirty="0" smtClean="0"/>
              <a:t> function to fill in protein textbox.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case, keyword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“Search PubMed”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Parse </a:t>
            </a:r>
            <a:r>
              <a:rPr lang="en-US" baseline="0" dirty="0" err="1" smtClean="0"/>
              <a:t>proteinList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</a:t>
            </a:r>
            <a:r>
              <a:rPr lang="en-US" baseline="0" dirty="0" err="1" smtClean="0"/>
              <a:t>getCountAndIds</a:t>
            </a:r>
            <a:r>
              <a:rPr lang="en-US" baseline="0" dirty="0" smtClean="0"/>
              <a:t>(protein, organism, keyword);</a:t>
            </a:r>
          </a:p>
          <a:p>
            <a:r>
              <a:rPr lang="en-US" baseline="0" dirty="0" smtClean="0"/>
              <a:t>-If it’s duplicate input, retrieve from database</a:t>
            </a:r>
          </a:p>
          <a:p>
            <a:r>
              <a:rPr lang="en-US" baseline="0" dirty="0" smtClean="0"/>
              <a:t>-If not duplicate, run a new searching</a:t>
            </a:r>
          </a:p>
          <a:p>
            <a:r>
              <a:rPr lang="en-US" baseline="0" dirty="0" smtClean="0"/>
              <a:t>-In networking, </a:t>
            </a:r>
            <a:r>
              <a:rPr lang="en-US" baseline="0" dirty="0" err="1" smtClean="0"/>
              <a:t>idList</a:t>
            </a:r>
            <a:r>
              <a:rPr lang="en-US" baseline="0" dirty="0" smtClean="0"/>
              <a:t> is filled, parse to data table. </a:t>
            </a:r>
            <a:r>
              <a:rPr lang="en-US" baseline="0" dirty="0" err="1" smtClean="0"/>
              <a:t>T_Query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T_Protein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T_Organism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T_Keyword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tables are filled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 a new tab</a:t>
            </a:r>
          </a:p>
          <a:p>
            <a:endParaRPr lang="en-US" dirty="0" smtClean="0"/>
          </a:p>
          <a:p>
            <a:r>
              <a:rPr lang="en-US" dirty="0" smtClean="0"/>
              <a:t>Original table is ordered by user input default.</a:t>
            </a:r>
          </a:p>
          <a:p>
            <a:r>
              <a:rPr lang="en-US" baseline="0" dirty="0" smtClean="0"/>
              <a:t>Display 10 protein each page. User will be able to access to more pages by clicking page number at bottom.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Datagrid</a:t>
            </a:r>
            <a:r>
              <a:rPr lang="en-US" baseline="0" dirty="0" smtClean="0"/>
              <a:t> sorting &amp;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</a:t>
            </a:r>
            <a:r>
              <a:rPr lang="en-US" baseline="0" smtClean="0"/>
              <a:t>move over </a:t>
            </a:r>
            <a:r>
              <a:rPr lang="en-US" baseline="0" dirty="0" smtClean="0"/>
              <a:t>“Hit Count Summary” to view help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Help document of searching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Sort protein low to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Table should be sorted based on number of literature, in the order of low to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user click count number,</a:t>
            </a:r>
            <a:r>
              <a:rPr lang="en-US" baseline="0" dirty="0" smtClean="0"/>
              <a:t> </a:t>
            </a:r>
            <a:r>
              <a:rPr lang="en-US" dirty="0" smtClean="0"/>
              <a:t>call </a:t>
            </a:r>
          </a:p>
          <a:p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Get</a:t>
            </a:r>
            <a:r>
              <a:rPr lang="en-US" baseline="0" dirty="0" err="1" smtClean="0"/>
              <a:t>ArticleInformation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Returns </a:t>
            </a:r>
            <a:r>
              <a:rPr lang="en-US" baseline="0" dirty="0" err="1" smtClean="0"/>
              <a:t>T_Articles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Using </a:t>
            </a:r>
            <a:r>
              <a:rPr lang="en-US" baseline="0" dirty="0" err="1" smtClean="0"/>
              <a:t>IdList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Fill in </a:t>
            </a:r>
            <a:r>
              <a:rPr lang="en-US" baseline="0" dirty="0" err="1" smtClean="0"/>
              <a:t>T_Articles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T_Author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T_Journal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Retrieving article</a:t>
            </a:r>
            <a:r>
              <a:rPr lang="en-US" baseline="0" dirty="0" smtClean="0"/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“Protein”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Opening a new tab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category: Title, Authors, Year, Journal</a:t>
            </a:r>
          </a:p>
          <a:p>
            <a:r>
              <a:rPr lang="en-US" baseline="0" dirty="0" smtClean="0"/>
              <a:t>Default year: all years</a:t>
            </a:r>
          </a:p>
          <a:p>
            <a:r>
              <a:rPr lang="en-US" baseline="0" dirty="0" smtClean="0"/>
              <a:t>Default Language: all languages</a:t>
            </a:r>
          </a:p>
          <a:p>
            <a:r>
              <a:rPr lang="en-US" baseline="0" dirty="0" smtClean="0"/>
              <a:t>Default journal: all journals</a:t>
            </a:r>
          </a:p>
          <a:p>
            <a:endParaRPr lang="en-US" baseline="0" dirty="0" smtClean="0"/>
          </a:p>
          <a:p>
            <a:r>
              <a:rPr lang="en-US" dirty="0" smtClean="0"/>
              <a:t>Data grid paging</a:t>
            </a:r>
            <a:r>
              <a:rPr lang="en-US" baseline="0" dirty="0" smtClean="0"/>
              <a:t> &amp;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053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2479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 user some meta data before open web browser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05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r>
              <a:rPr lang="en-US" baseline="0" dirty="0"/>
              <a:t> </a:t>
            </a:r>
            <a:r>
              <a:rPr lang="en-US" baseline="0" dirty="0" smtClean="0"/>
              <a:t>PubMed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03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When use close program, save query into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DataSet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getDataSet</a:t>
            </a:r>
            <a:r>
              <a:rPr lang="en-US" baseline="0" dirty="0" smtClean="0"/>
              <a:t>() // for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copyDataSetToDatabase</a:t>
            </a:r>
            <a:r>
              <a:rPr lang="en-US" baseline="0" dirty="0" smtClean="0"/>
              <a:t>(dataset, filename)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635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click “Browse previous search”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//</a:t>
            </a:r>
            <a:r>
              <a:rPr lang="en-US" baseline="0" dirty="0" smtClean="0"/>
              <a:t>Load query input from database into textboxes.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Void </a:t>
            </a:r>
            <a:r>
              <a:rPr lang="en-US" baseline="0" dirty="0" err="1" smtClean="0"/>
              <a:t>LoadPreviousQuery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table, find the last session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Load input query(protein, organism, keyword)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protein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“Organism”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organism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“Keyword”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r>
              <a:rPr lang="en-US" baseline="0" dirty="0" smtClean="0"/>
              <a:t> document for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 “Import” to invoke open file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path:</a:t>
            </a:r>
            <a:r>
              <a:rPr lang="en-US" baseline="0" dirty="0" smtClean="0"/>
              <a:t> Computer/Local Disk(C:)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0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48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36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48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02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7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2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72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49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2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75FD-B2F8-47D0-BF62-F2DFA9DC70ED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9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ncbi.nlm.nih.gov/pubmed/22332355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://www.ncbi.nlm.nih.gov/pubmed/21252236" TargetMode="External"/><Relationship Id="rId4" Type="http://schemas.openxmlformats.org/officeDocument/2006/relationships/hyperlink" Target="http://www.ncbi.nlm.nih.gov/pubmed/2230003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1042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912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99292" y="214157"/>
            <a:ext cx="8610600" cy="6532089"/>
            <a:chOff x="199292" y="214157"/>
            <a:chExt cx="8610600" cy="6532089"/>
          </a:xfrm>
        </p:grpSpPr>
        <p:sp>
          <p:nvSpPr>
            <p:cNvPr id="12" name="Rectangle 11"/>
            <p:cNvSpPr/>
            <p:nvPr/>
          </p:nvSpPr>
          <p:spPr>
            <a:xfrm>
              <a:off x="199292" y="214157"/>
              <a:ext cx="8610600" cy="6477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19814" y="1524000"/>
              <a:ext cx="1389985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Protein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(Required)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24200" y="1524000"/>
              <a:ext cx="3124200" cy="1981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4114800"/>
              <a:ext cx="3124200" cy="685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4200" y="5334000"/>
              <a:ext cx="3195608" cy="66355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8200" y="533400"/>
              <a:ext cx="14478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Import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86244" y="4114800"/>
              <a:ext cx="1347356" cy="609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Organism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(optional)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19814" y="5334000"/>
              <a:ext cx="1389985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Keyword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(optional)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24200" y="533400"/>
              <a:ext cx="31242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Browse </a:t>
              </a:r>
              <a:r>
                <a:rPr lang="en-US" dirty="0" smtClean="0">
                  <a:solidFill>
                    <a:schemeClr val="tx1"/>
                  </a:solidFill>
                </a:rPr>
                <a:t>Previous </a:t>
              </a:r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earch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5543944"/>
              <a:ext cx="1766455" cy="79751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 PubMed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9000" y="4191000"/>
              <a:ext cx="198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29000" y="1524000"/>
              <a:ext cx="2362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PRRT3</a:t>
              </a:r>
            </a:p>
            <a:p>
              <a:r>
                <a:rPr lang="en-US" dirty="0"/>
                <a:t>LYNX1</a:t>
              </a:r>
            </a:p>
            <a:p>
              <a:r>
                <a:rPr lang="en-US" dirty="0"/>
                <a:t>ST6GAL2</a:t>
              </a:r>
            </a:p>
            <a:p>
              <a:r>
                <a:rPr lang="en-US" dirty="0"/>
                <a:t>CSPG4</a:t>
              </a:r>
            </a:p>
            <a:p>
              <a:r>
                <a:rPr lang="en-US" dirty="0"/>
                <a:t>XYLT2</a:t>
              </a:r>
            </a:p>
            <a:p>
              <a:r>
                <a:rPr lang="en-US" dirty="0" smtClean="0"/>
                <a:t>MB</a:t>
              </a:r>
            </a:p>
            <a:p>
              <a:r>
                <a:rPr lang="en-US" dirty="0"/>
                <a:t>CXCL16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1524000"/>
              <a:ext cx="238125" cy="1933575"/>
            </a:xfrm>
            <a:prstGeom prst="rect">
              <a:avLst/>
            </a:prstGeom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543" y="5993058"/>
              <a:ext cx="853137" cy="753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240" y="306551"/>
              <a:ext cx="784073" cy="78407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14822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43" y="5993058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195945" y="2558534"/>
            <a:ext cx="45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count number from PubMed…80%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5640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762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8401217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575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002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1196658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5" y="702976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65" y="39379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4676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108970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94" y="1752600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009758" y="841860"/>
            <a:ext cx="4705036" cy="7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8830" y="1025420"/>
            <a:ext cx="45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publication number to view article list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2222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776526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034474" y="418305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1764781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96212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226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24126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04800"/>
            <a:ext cx="2971800" cy="5461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</a:t>
            </a:r>
            <a:r>
              <a:rPr lang="en-US" dirty="0" smtClean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9224728"/>
              </p:ext>
            </p:extLst>
          </p:nvPr>
        </p:nvGraphicFramePr>
        <p:xfrm>
          <a:off x="533400" y="1219199"/>
          <a:ext cx="8077200" cy="48767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406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09071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11228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37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2752149"/>
              </p:ext>
            </p:extLst>
          </p:nvPr>
        </p:nvGraphicFramePr>
        <p:xfrm>
          <a:off x="533400" y="1219199"/>
          <a:ext cx="8077200" cy="48767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406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09071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36345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1053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847072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83508" y="2586243"/>
            <a:ext cx="484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article information from PubMed…80%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487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76" y="1868305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405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0365383"/>
              </p:ext>
            </p:extLst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8950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46" y="309318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493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3400" y="381000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398512"/>
              </p:ext>
            </p:extLst>
          </p:nvPr>
        </p:nvGraphicFramePr>
        <p:xfrm>
          <a:off x="457200" y="1072573"/>
          <a:ext cx="8047892" cy="509962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57325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3161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Water-soluble LYNX1 residues important for interaction with muscle-type and/or neuronal nicotinic receptors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517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Shulepko MA,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Bioorg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3816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Thomsen MS,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JD.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Drug Targets</a:t>
                      </a:r>
                      <a:endParaRPr lang="en-US" sz="16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9580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NMR structure and action on nicotinic acetylcholine receptors of water-soluble domain of humanLYNX1.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066801"/>
            <a:ext cx="460968" cy="5105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05200" y="381000"/>
            <a:ext cx="2133601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</a:t>
            </a:r>
            <a:r>
              <a:rPr lang="en-US" dirty="0" smtClean="0"/>
              <a:t>Text File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04800"/>
            <a:ext cx="685800" cy="68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203146" y="2929235"/>
            <a:ext cx="228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 to PubMed?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Yes                    No</a:t>
            </a:r>
            <a:endParaRPr 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95" y="3689481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69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09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91" y="-329722"/>
            <a:ext cx="1217649" cy="1217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6" y="52270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996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3953" y="1468581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133259"/>
            <a:ext cx="3195608" cy="13079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3953" y="3293330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59" y="4804419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62340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650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953000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569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5744" y="2002984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1413" y="2162344"/>
            <a:ext cx="362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protein/gene identifiers</a:t>
            </a:r>
          </a:p>
          <a:p>
            <a:r>
              <a:rPr lang="en-US" dirty="0" smtClean="0"/>
              <a:t>For example, MAVS, gag, MP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32" y="259499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62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9" y="345265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24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3503" y="3700907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8943" y="3860267"/>
            <a:ext cx="335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organisms</a:t>
            </a:r>
          </a:p>
          <a:p>
            <a:r>
              <a:rPr lang="en-US" dirty="0" smtClean="0"/>
              <a:t>For example, human, monkey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854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09" y="494414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355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2975" y="5195541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9522" y="5296368"/>
            <a:ext cx="314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keywords</a:t>
            </a:r>
          </a:p>
          <a:p>
            <a:r>
              <a:rPr lang="en-US" dirty="0" smtClean="0"/>
              <a:t>For example, HIV, activator 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185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21" y="542212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331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59" y="1537941"/>
            <a:ext cx="48768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207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17420</TotalTime>
  <Words>1295</Words>
  <Application>Microsoft Office PowerPoint</Application>
  <PresentationFormat>화면 슬라이드 쇼(4:3)</PresentationFormat>
  <Paragraphs>524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슬라이드 23</vt:lpstr>
      <vt:lpstr>+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Nan</dc:creator>
  <cp:lastModifiedBy>Owner</cp:lastModifiedBy>
  <cp:revision>185</cp:revision>
  <dcterms:created xsi:type="dcterms:W3CDTF">2013-02-02T23:08:33Z</dcterms:created>
  <dcterms:modified xsi:type="dcterms:W3CDTF">2013-11-01T03:38:20Z</dcterms:modified>
</cp:coreProperties>
</file>