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44" d="100"/>
          <a:sy n="44" d="100"/>
        </p:scale>
        <p:origin x="2080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82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0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5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53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4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2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EE44-7895-6040-A66F-DC65DD2D89A8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F860-D6D6-AC44-9250-3906C3FC1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8053" y="1878285"/>
            <a:ext cx="46826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b="1" dirty="0" smtClean="0">
                <a:latin typeface="Kaiti SC" charset="-122"/>
                <a:ea typeface="Kaiti SC" charset="-122"/>
                <a:cs typeface="Kaiti SC" charset="-122"/>
              </a:rPr>
              <a:t>周日下午两点半 ＊＊中文聚会＊＊</a:t>
            </a:r>
            <a:endParaRPr lang="en-GB" sz="2300" b="1" dirty="0">
              <a:latin typeface="Kaiti SC" charset="-122"/>
              <a:ea typeface="Kaiti SC" charset="-122"/>
              <a:cs typeface="Kaiti SC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383" y="540326"/>
            <a:ext cx="8707078" cy="1233055"/>
            <a:chOff x="858983" y="2327563"/>
            <a:chExt cx="8707078" cy="12330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" t="21333" r="3718" b="23959"/>
            <a:stretch/>
          </p:blipFill>
          <p:spPr>
            <a:xfrm>
              <a:off x="1191491" y="2327563"/>
              <a:ext cx="5167746" cy="123305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944" y="2427929"/>
              <a:ext cx="2417117" cy="604279"/>
            </a:xfrm>
            <a:prstGeom prst="rect">
              <a:avLst/>
            </a:prstGeom>
          </p:spPr>
        </p:pic>
        <p:sp>
          <p:nvSpPr>
            <p:cNvPr id="6" name="Triangle 5"/>
            <p:cNvSpPr/>
            <p:nvPr/>
          </p:nvSpPr>
          <p:spPr>
            <a:xfrm rot="5400000">
              <a:off x="6078646" y="2735305"/>
              <a:ext cx="561181" cy="4017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6"/>
            <p:cNvSpPr/>
            <p:nvPr/>
          </p:nvSpPr>
          <p:spPr>
            <a:xfrm rot="16200000" flipH="1">
              <a:off x="779283" y="2735304"/>
              <a:ext cx="561181" cy="4017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89073" y="2429465"/>
            <a:ext cx="9701944" cy="1454729"/>
            <a:chOff x="983673" y="3338944"/>
            <a:chExt cx="9701944" cy="14547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" t="21333" r="3718" b="23959"/>
            <a:stretch/>
          </p:blipFill>
          <p:spPr>
            <a:xfrm>
              <a:off x="1371600" y="3338944"/>
              <a:ext cx="6096784" cy="14547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2" y="3528246"/>
              <a:ext cx="2152250" cy="53806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35092" y="4188379"/>
              <a:ext cx="2150525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GB" sz="1600" dirty="0" smtClean="0">
                  <a:latin typeface="Al Nile" charset="-78"/>
                  <a:ea typeface="Al Nile" charset="-78"/>
                  <a:cs typeface="Al Nile" charset="-78"/>
                </a:rPr>
                <a:t>St Peter’s Upon Cornhill</a:t>
              </a:r>
            </a:p>
            <a:p>
              <a:pPr algn="r">
                <a:lnSpc>
                  <a:spcPts val="2000"/>
                </a:lnSpc>
              </a:pPr>
              <a:r>
                <a:rPr lang="en-GB" sz="1600" dirty="0" smtClean="0">
                  <a:latin typeface="Al Nile" charset="-78"/>
                  <a:ea typeface="Al Nile" charset="-78"/>
                  <a:cs typeface="Al Nile" charset="-78"/>
                </a:rPr>
                <a:t>London, EC3V </a:t>
              </a:r>
              <a:r>
                <a:rPr lang="en-GB" sz="1600" dirty="0">
                  <a:latin typeface="Al Nile" charset="-78"/>
                  <a:ea typeface="Al Nile" charset="-78"/>
                  <a:cs typeface="Al Nile" charset="-78"/>
                </a:rPr>
                <a:t>3PD</a:t>
              </a:r>
            </a:p>
          </p:txBody>
        </p:sp>
        <p:sp>
          <p:nvSpPr>
            <p:cNvPr id="16" name="Triangle 15"/>
            <p:cNvSpPr/>
            <p:nvPr/>
          </p:nvSpPr>
          <p:spPr>
            <a:xfrm rot="5400000">
              <a:off x="7244446" y="3865417"/>
              <a:ext cx="561181" cy="4017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iangle 16"/>
            <p:cNvSpPr/>
            <p:nvPr/>
          </p:nvSpPr>
          <p:spPr>
            <a:xfrm rot="16200000" flipH="1">
              <a:off x="903973" y="3865418"/>
              <a:ext cx="561181" cy="4017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33" r="3718" b="23959"/>
          <a:stretch/>
        </p:blipFill>
        <p:spPr>
          <a:xfrm>
            <a:off x="1343891" y="4098370"/>
            <a:ext cx="7448938" cy="17773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97" y="4250033"/>
            <a:ext cx="1825710" cy="456427"/>
          </a:xfrm>
          <a:prstGeom prst="rect">
            <a:avLst/>
          </a:prstGeom>
        </p:spPr>
      </p:pic>
      <p:sp>
        <p:nvSpPr>
          <p:cNvPr id="23" name="Triangle 22"/>
          <p:cNvSpPr/>
          <p:nvPr/>
        </p:nvSpPr>
        <p:spPr>
          <a:xfrm rot="5400000">
            <a:off x="8278315" y="4786160"/>
            <a:ext cx="561181" cy="40178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le 24"/>
          <p:cNvSpPr/>
          <p:nvPr/>
        </p:nvSpPr>
        <p:spPr>
          <a:xfrm rot="16200000" flipH="1">
            <a:off x="1063300" y="4786161"/>
            <a:ext cx="561181" cy="40178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2192" y="720507"/>
            <a:ext cx="8553553" cy="1545086"/>
            <a:chOff x="2172631" y="1546417"/>
            <a:chExt cx="8553553" cy="154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1" t="21333" r="3718" b="23959"/>
            <a:stretch/>
          </p:blipFill>
          <p:spPr>
            <a:xfrm>
              <a:off x="2172631" y="1546417"/>
              <a:ext cx="6278795" cy="15450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474" y="1717848"/>
              <a:ext cx="1825710" cy="456427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1448198" y="2979174"/>
            <a:ext cx="86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8198" y="3198263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Kaiti SC" charset="-122"/>
                <a:ea typeface="Kaiti SC" charset="-122"/>
                <a:cs typeface="Kaiti SC" charset="-122"/>
              </a:rPr>
              <a:t>周日下午两点半 ＊＊中文聚会＊＊</a:t>
            </a:r>
            <a:endParaRPr lang="en-GB" sz="3200" b="1" dirty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438038" y="3900959"/>
            <a:ext cx="86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0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 Nile</vt:lpstr>
      <vt:lpstr>Calibri</vt:lpstr>
      <vt:lpstr>Calibri Light</vt:lpstr>
      <vt:lpstr>Kaiti SC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Zhen</dc:creator>
  <cp:lastModifiedBy>Yang, Zhen</cp:lastModifiedBy>
  <cp:revision>8</cp:revision>
  <dcterms:created xsi:type="dcterms:W3CDTF">2017-07-30T20:41:05Z</dcterms:created>
  <dcterms:modified xsi:type="dcterms:W3CDTF">2017-07-31T17:16:29Z</dcterms:modified>
</cp:coreProperties>
</file>