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9D39-36F9-46F6-AA51-E82ACE91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12E4-F3D7-4F25-AA1B-942125352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A6A5-A3A7-4757-845B-C83226B5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EB7C-9B0A-440D-ABA0-81D5235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D59F-4B6D-4543-A087-0FFCDA1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47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180D-5447-47AB-AE63-923C749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49036-0410-4EFE-A21C-E60C602FC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7A8E-2F19-4AA7-83DA-45FFBB0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9E9-1A20-468B-9B5D-C6180A43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EF8C-6248-4D3F-B9E8-AC14C4D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8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038E5-8FBE-45B3-8730-F64707DA6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FCE1-7811-4B5F-A839-8F023362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A5EA-B9F5-4A92-81D6-7DA7AA8A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2971-029A-41CB-A583-015B82D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AB4D-9E29-4A88-94A7-CB96090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0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AE12-A960-4A44-9FF2-3DA8F0D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2D4A-C82E-4A07-9815-81554B80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0687-2F6B-4697-B406-4338E59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3B40-9B0B-4635-BDC7-CDD3992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474A-1AB8-4DCF-BFF2-577D8DE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6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C4D2-BD2A-4A5C-85FB-184993BE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A7E2-E2AC-4296-BF85-6C86EACE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47B0-186F-4971-811F-AA66FED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2FC0-FDD2-4225-8046-B2BA2294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A09-93D5-45C1-82AD-46047D2A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3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65A7-BA19-4563-97AF-BEB7E9A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4F0C-764A-4D95-9184-E575432F0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0AD1-E0D1-4550-9864-F28B3960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8E1D-0189-432A-9F79-5525B92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34CE-9424-427B-B2AA-6165373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30D9-2166-404E-B466-7CE2587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7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94B2-601B-42E3-AC09-206C6A2F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C4C1-3A58-40A5-8A30-17FDC0B7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5F7A-1EB4-49E6-8E2F-DEC64F9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F327C-7B68-4939-8E44-DA5BA297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FA8A-DC91-4D45-A9DE-D79301FBD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A1DA-6FDE-420E-8C60-91BE3C5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7ECF-AC38-4DD1-B981-C7B6B7C5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C42E3-0BFA-4243-A587-50A508E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57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A801-71A5-45C8-93F6-B0AD688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E36A7-1310-41A8-9EC5-3988CE62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C0BF-D5E7-4FE6-8713-67B2C6BB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6D6-D1E3-42D3-9B36-EBA7413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1586-97DE-4161-8EA6-21BAB3D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31F5-0898-4407-A45C-1C07170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BBF3-9309-40DF-886C-16F784C1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647F-98EF-477A-B4D2-E533EC4D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2165-58C3-4ADB-BEC1-3AA2D126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4D2F-5548-4753-9C27-3147473C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14DE-B45B-4C18-AD46-BDE3A89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564E-1257-4863-89ED-B5B35886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04D9-8503-42C8-89C6-9FC75C2E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307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4C7-4A78-4D16-9D9B-E3D8DE0F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218D6-CB15-4A9F-8717-55EB9EC34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349F-CD28-4A82-A35F-FB3A7EAB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3C73-FCC5-4205-B9D2-FA2E6D79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DD37-A38F-4E56-A8C8-2CDF866F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0AE5-1AA6-44D6-8F56-65F17A10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80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44F9A-430D-4A43-A7BC-2B6CC982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4AD7-2893-4B9D-BBA3-2F536FA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F20E-4849-4005-A369-88279500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A75B-3A1C-4EC5-9E26-E47EB129267A}" type="datetimeFigureOut">
              <a:rPr lang="de-AT" smtClean="0"/>
              <a:t>12.11.2017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524B-3380-49D6-AC8E-4BECD84B3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AA8F-895D-4221-BAF5-34BC0BB1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61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Link 1">
            <a:extLst>
              <a:ext uri="{FF2B5EF4-FFF2-40B4-BE49-F238E27FC236}">
                <a16:creationId xmlns:a16="http://schemas.microsoft.com/office/drawing/2014/main" id="{12DED090-E5EA-486C-947D-3A197C3B04B8}"/>
              </a:ext>
            </a:extLst>
          </p:cNvPr>
          <p:cNvSpPr/>
          <p:nvPr/>
        </p:nvSpPr>
        <p:spPr>
          <a:xfrm>
            <a:off x="2969976" y="-22257"/>
            <a:ext cx="580736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808235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Dorf</a:t>
            </a: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F13B457E-7088-4566-9D15-2531BB4C9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99259"/>
              </p:ext>
            </p:extLst>
          </p:nvPr>
        </p:nvGraphicFramePr>
        <p:xfrm>
          <a:off x="1729943" y="1054975"/>
          <a:ext cx="5555617" cy="556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3" imgW="7619040" imgH="7619040" progId="Photoshop.Image.18">
                  <p:embed/>
                </p:oleObj>
              </mc:Choice>
              <mc:Fallback>
                <p:oleObj name="Image" r:id="rId3" imgW="7619040" imgH="76190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9943" y="1054975"/>
                        <a:ext cx="5555617" cy="556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Drop-Down Button">
            <a:extLst>
              <a:ext uri="{FF2B5EF4-FFF2-40B4-BE49-F238E27FC236}">
                <a16:creationId xmlns:a16="http://schemas.microsoft.com/office/drawing/2014/main" id="{19F771FE-55CE-4672-8083-317E703BE26F}"/>
              </a:ext>
            </a:extLst>
          </p:cNvPr>
          <p:cNvGrpSpPr/>
          <p:nvPr/>
        </p:nvGrpSpPr>
        <p:grpSpPr>
          <a:xfrm>
            <a:off x="6034040" y="610556"/>
            <a:ext cx="1336488" cy="280928"/>
            <a:chOff x="4238854" y="2635822"/>
            <a:chExt cx="1336488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1" name="Button Shape">
              <a:extLst>
                <a:ext uri="{FF2B5EF4-FFF2-40B4-BE49-F238E27FC236}">
                  <a16:creationId xmlns:a16="http://schemas.microsoft.com/office/drawing/2014/main" id="{25CD69ED-91EA-46CE-A956-39912F088F9F}"/>
                </a:ext>
              </a:extLst>
            </p:cNvPr>
            <p:cNvSpPr/>
            <p:nvPr/>
          </p:nvSpPr>
          <p:spPr>
            <a:xfrm>
              <a:off x="4238854" y="2635822"/>
              <a:ext cx="1336488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Karte</a:t>
              </a: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 Down Icon">
              <a:extLst>
                <a:ext uri="{FF2B5EF4-FFF2-40B4-BE49-F238E27FC236}">
                  <a16:creationId xmlns:a16="http://schemas.microsoft.com/office/drawing/2014/main" id="{F2DE75B1-FEA4-4C91-ACE9-8AA46EE729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Button (Large)">
            <a:extLst>
              <a:ext uri="{FF2B5EF4-FFF2-40B4-BE49-F238E27FC236}">
                <a16:creationId xmlns:a16="http://schemas.microsoft.com/office/drawing/2014/main" id="{CB322523-5154-4793-B8B6-9D2DF6813DBA}"/>
              </a:ext>
            </a:extLst>
          </p:cNvPr>
          <p:cNvSpPr/>
          <p:nvPr/>
        </p:nvSpPr>
        <p:spPr>
          <a:xfrm>
            <a:off x="-3682" y="994196"/>
            <a:ext cx="1691493" cy="4179121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Button (Large)">
            <a:extLst>
              <a:ext uri="{FF2B5EF4-FFF2-40B4-BE49-F238E27FC236}">
                <a16:creationId xmlns:a16="http://schemas.microsoft.com/office/drawing/2014/main" id="{8DD2FED8-8B52-407D-A7D4-309195FA53DD}"/>
              </a:ext>
            </a:extLst>
          </p:cNvPr>
          <p:cNvSpPr/>
          <p:nvPr/>
        </p:nvSpPr>
        <p:spPr>
          <a:xfrm>
            <a:off x="1840" y="994196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Npcs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Button (Large)">
            <a:extLst>
              <a:ext uri="{FF2B5EF4-FFF2-40B4-BE49-F238E27FC236}">
                <a16:creationId xmlns:a16="http://schemas.microsoft.com/office/drawing/2014/main" id="{C2F13906-AF15-42B8-A7CA-9318D2D08757}"/>
              </a:ext>
            </a:extLst>
          </p:cNvPr>
          <p:cNvSpPr/>
          <p:nvPr/>
        </p:nvSpPr>
        <p:spPr>
          <a:xfrm>
            <a:off x="0" y="1422044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Dorf</a:t>
            </a:r>
          </a:p>
        </p:txBody>
      </p:sp>
      <p:sp>
        <p:nvSpPr>
          <p:cNvPr id="68" name="Button (Large)">
            <a:extLst>
              <a:ext uri="{FF2B5EF4-FFF2-40B4-BE49-F238E27FC236}">
                <a16:creationId xmlns:a16="http://schemas.microsoft.com/office/drawing/2014/main" id="{F853F595-3562-40E1-A384-B58D8DCC4C3E}"/>
              </a:ext>
            </a:extLst>
          </p:cNvPr>
          <p:cNvSpPr/>
          <p:nvPr/>
        </p:nvSpPr>
        <p:spPr>
          <a:xfrm>
            <a:off x="-1840" y="1849892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Anna</a:t>
            </a:r>
          </a:p>
        </p:txBody>
      </p:sp>
      <p:sp>
        <p:nvSpPr>
          <p:cNvPr id="69" name="User Icon">
            <a:extLst>
              <a:ext uri="{FF2B5EF4-FFF2-40B4-BE49-F238E27FC236}">
                <a16:creationId xmlns:a16="http://schemas.microsoft.com/office/drawing/2014/main" id="{DCA9187B-A153-450D-8846-DD71FF7D2F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1930466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Button (Large)">
            <a:extLst>
              <a:ext uri="{FF2B5EF4-FFF2-40B4-BE49-F238E27FC236}">
                <a16:creationId xmlns:a16="http://schemas.microsoft.com/office/drawing/2014/main" id="{28142D6D-BC4C-4BA8-91E0-702E69744401}"/>
              </a:ext>
            </a:extLst>
          </p:cNvPr>
          <p:cNvSpPr/>
          <p:nvPr/>
        </p:nvSpPr>
        <p:spPr>
          <a:xfrm>
            <a:off x="0" y="2277740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User Icon">
            <a:extLst>
              <a:ext uri="{FF2B5EF4-FFF2-40B4-BE49-F238E27FC236}">
                <a16:creationId xmlns:a16="http://schemas.microsoft.com/office/drawing/2014/main" id="{176C7402-2B12-4988-BA32-3411730750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361" y="2358314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Button (Large)">
            <a:extLst>
              <a:ext uri="{FF2B5EF4-FFF2-40B4-BE49-F238E27FC236}">
                <a16:creationId xmlns:a16="http://schemas.microsoft.com/office/drawing/2014/main" id="{FB58ABD5-8C0C-494D-BFCE-E5DBDF878E46}"/>
              </a:ext>
            </a:extLst>
          </p:cNvPr>
          <p:cNvSpPr/>
          <p:nvPr/>
        </p:nvSpPr>
        <p:spPr>
          <a:xfrm>
            <a:off x="-1841" y="2705588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 Monster</a:t>
            </a:r>
          </a:p>
        </p:txBody>
      </p:sp>
      <p:sp>
        <p:nvSpPr>
          <p:cNvPr id="73" name="Button (Large)">
            <a:extLst>
              <a:ext uri="{FF2B5EF4-FFF2-40B4-BE49-F238E27FC236}">
                <a16:creationId xmlns:a16="http://schemas.microsoft.com/office/drawing/2014/main" id="{D1FD7C30-8D34-407F-9810-0A59759402F2}"/>
              </a:ext>
            </a:extLst>
          </p:cNvPr>
          <p:cNvSpPr/>
          <p:nvPr/>
        </p:nvSpPr>
        <p:spPr>
          <a:xfrm>
            <a:off x="-9204" y="3133436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Quests</a:t>
            </a:r>
          </a:p>
        </p:txBody>
      </p:sp>
      <p:sp>
        <p:nvSpPr>
          <p:cNvPr id="74" name="Button (Large)">
            <a:extLst>
              <a:ext uri="{FF2B5EF4-FFF2-40B4-BE49-F238E27FC236}">
                <a16:creationId xmlns:a16="http://schemas.microsoft.com/office/drawing/2014/main" id="{6EE9662A-4314-45FF-A519-8C2A08998463}"/>
              </a:ext>
            </a:extLst>
          </p:cNvPr>
          <p:cNvSpPr/>
          <p:nvPr/>
        </p:nvSpPr>
        <p:spPr>
          <a:xfrm>
            <a:off x="-13438" y="3997315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Karten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Button (Large)">
            <a:extLst>
              <a:ext uri="{FF2B5EF4-FFF2-40B4-BE49-F238E27FC236}">
                <a16:creationId xmlns:a16="http://schemas.microsoft.com/office/drawing/2014/main" id="{5071A8DA-EF86-4A1A-B589-A0ED9EAD8826}"/>
              </a:ext>
            </a:extLst>
          </p:cNvPr>
          <p:cNvSpPr/>
          <p:nvPr/>
        </p:nvSpPr>
        <p:spPr>
          <a:xfrm>
            <a:off x="-10495" y="4425163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Dorf</a:t>
            </a:r>
          </a:p>
        </p:txBody>
      </p:sp>
      <p:sp>
        <p:nvSpPr>
          <p:cNvPr id="76" name="Map Marker Icon">
            <a:extLst>
              <a:ext uri="{FF2B5EF4-FFF2-40B4-BE49-F238E27FC236}">
                <a16:creationId xmlns:a16="http://schemas.microsoft.com/office/drawing/2014/main" id="{A2F18FB9-20EE-4BE5-9CD0-E434897467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621" y="4474979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Button (Large)">
            <a:extLst>
              <a:ext uri="{FF2B5EF4-FFF2-40B4-BE49-F238E27FC236}">
                <a16:creationId xmlns:a16="http://schemas.microsoft.com/office/drawing/2014/main" id="{FBC583AB-17C8-46DD-9389-8DD0D296965D}"/>
              </a:ext>
            </a:extLst>
          </p:cNvPr>
          <p:cNvSpPr/>
          <p:nvPr/>
        </p:nvSpPr>
        <p:spPr>
          <a:xfrm>
            <a:off x="-4233" y="4853011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Berge</a:t>
            </a:r>
          </a:p>
        </p:txBody>
      </p:sp>
      <p:sp>
        <p:nvSpPr>
          <p:cNvPr id="78" name="Map Marker Icon">
            <a:extLst>
              <a:ext uri="{FF2B5EF4-FFF2-40B4-BE49-F238E27FC236}">
                <a16:creationId xmlns:a16="http://schemas.microsoft.com/office/drawing/2014/main" id="{53556BBD-ECD9-497E-A432-849D92CEA6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883" y="4902827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Button (Large)">
            <a:extLst>
              <a:ext uri="{FF2B5EF4-FFF2-40B4-BE49-F238E27FC236}">
                <a16:creationId xmlns:a16="http://schemas.microsoft.com/office/drawing/2014/main" id="{6F2482D9-B2C2-41AE-B5B2-B2C7C06FEB4A}"/>
              </a:ext>
            </a:extLst>
          </p:cNvPr>
          <p:cNvSpPr/>
          <p:nvPr/>
        </p:nvSpPr>
        <p:spPr>
          <a:xfrm>
            <a:off x="-9204" y="3567937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Kirja</a:t>
            </a:r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Seiten</a:t>
            </a:r>
          </a:p>
        </p:txBody>
      </p:sp>
    </p:spTree>
    <p:extLst>
      <p:ext uri="{BB962C8B-B14F-4D97-AF65-F5344CB8AC3E}">
        <p14:creationId xmlns:p14="http://schemas.microsoft.com/office/powerpoint/2010/main" val="11423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utton (Large)">
            <a:extLst>
              <a:ext uri="{FF2B5EF4-FFF2-40B4-BE49-F238E27FC236}">
                <a16:creationId xmlns:a16="http://schemas.microsoft.com/office/drawing/2014/main" id="{C4435806-9A51-425F-8E4A-19ABB0A7B878}"/>
              </a:ext>
            </a:extLst>
          </p:cNvPr>
          <p:cNvSpPr/>
          <p:nvPr/>
        </p:nvSpPr>
        <p:spPr>
          <a:xfrm>
            <a:off x="-3682" y="994196"/>
            <a:ext cx="1691493" cy="4179121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Link 1">
            <a:extLst>
              <a:ext uri="{FF2B5EF4-FFF2-40B4-BE49-F238E27FC236}">
                <a16:creationId xmlns:a16="http://schemas.microsoft.com/office/drawing/2014/main" id="{12DED090-E5EA-486C-947D-3A197C3B04B8}"/>
              </a:ext>
            </a:extLst>
          </p:cNvPr>
          <p:cNvSpPr/>
          <p:nvPr/>
        </p:nvSpPr>
        <p:spPr>
          <a:xfrm>
            <a:off x="2969976" y="-22257"/>
            <a:ext cx="580736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808235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Dorf</a:t>
            </a:r>
          </a:p>
        </p:txBody>
      </p:sp>
      <p:sp>
        <p:nvSpPr>
          <p:cNvPr id="32" name="Button (Large)">
            <a:extLst>
              <a:ext uri="{FF2B5EF4-FFF2-40B4-BE49-F238E27FC236}">
                <a16:creationId xmlns:a16="http://schemas.microsoft.com/office/drawing/2014/main" id="{C3CBFDD9-2934-422B-9799-0EA1870A6249}"/>
              </a:ext>
            </a:extLst>
          </p:cNvPr>
          <p:cNvSpPr/>
          <p:nvPr/>
        </p:nvSpPr>
        <p:spPr>
          <a:xfrm>
            <a:off x="1840" y="994196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Npcs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Button (Large)">
            <a:extLst>
              <a:ext uri="{FF2B5EF4-FFF2-40B4-BE49-F238E27FC236}">
                <a16:creationId xmlns:a16="http://schemas.microsoft.com/office/drawing/2014/main" id="{B71C5A73-6379-49C8-AFBC-628230DB887E}"/>
              </a:ext>
            </a:extLst>
          </p:cNvPr>
          <p:cNvSpPr/>
          <p:nvPr/>
        </p:nvSpPr>
        <p:spPr>
          <a:xfrm>
            <a:off x="0" y="1422044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Dorf</a:t>
            </a:r>
          </a:p>
        </p:txBody>
      </p:sp>
      <p:sp>
        <p:nvSpPr>
          <p:cNvPr id="34" name="Button (Large)">
            <a:extLst>
              <a:ext uri="{FF2B5EF4-FFF2-40B4-BE49-F238E27FC236}">
                <a16:creationId xmlns:a16="http://schemas.microsoft.com/office/drawing/2014/main" id="{1E687C6D-3E05-4F46-BE48-8F6206FAAEAD}"/>
              </a:ext>
            </a:extLst>
          </p:cNvPr>
          <p:cNvSpPr/>
          <p:nvPr/>
        </p:nvSpPr>
        <p:spPr>
          <a:xfrm>
            <a:off x="-1840" y="1849892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Anna</a:t>
            </a:r>
          </a:p>
        </p:txBody>
      </p:sp>
      <p:sp>
        <p:nvSpPr>
          <p:cNvPr id="35" name="User Icon">
            <a:extLst>
              <a:ext uri="{FF2B5EF4-FFF2-40B4-BE49-F238E27FC236}">
                <a16:creationId xmlns:a16="http://schemas.microsoft.com/office/drawing/2014/main" id="{005C5357-5B4B-4D4B-ACFE-34FCF09A34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1930466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Button (Large)">
            <a:extLst>
              <a:ext uri="{FF2B5EF4-FFF2-40B4-BE49-F238E27FC236}">
                <a16:creationId xmlns:a16="http://schemas.microsoft.com/office/drawing/2014/main" id="{F1A1518A-6ED2-4FB9-8104-73524A10DF3E}"/>
              </a:ext>
            </a:extLst>
          </p:cNvPr>
          <p:cNvSpPr/>
          <p:nvPr/>
        </p:nvSpPr>
        <p:spPr>
          <a:xfrm>
            <a:off x="0" y="2277740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User Icon">
            <a:extLst>
              <a:ext uri="{FF2B5EF4-FFF2-40B4-BE49-F238E27FC236}">
                <a16:creationId xmlns:a16="http://schemas.microsoft.com/office/drawing/2014/main" id="{964B678E-321E-41F5-9FBF-F53185DAF2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361" y="2358314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utton (Large)">
            <a:extLst>
              <a:ext uri="{FF2B5EF4-FFF2-40B4-BE49-F238E27FC236}">
                <a16:creationId xmlns:a16="http://schemas.microsoft.com/office/drawing/2014/main" id="{CBA37CA2-259C-4C04-A144-9796A256768C}"/>
              </a:ext>
            </a:extLst>
          </p:cNvPr>
          <p:cNvSpPr/>
          <p:nvPr/>
        </p:nvSpPr>
        <p:spPr>
          <a:xfrm>
            <a:off x="-1841" y="2705588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 Monster</a:t>
            </a:r>
          </a:p>
        </p:txBody>
      </p:sp>
      <p:sp>
        <p:nvSpPr>
          <p:cNvPr id="40" name="Button (Large)">
            <a:extLst>
              <a:ext uri="{FF2B5EF4-FFF2-40B4-BE49-F238E27FC236}">
                <a16:creationId xmlns:a16="http://schemas.microsoft.com/office/drawing/2014/main" id="{3664EB48-2FF0-49C0-B1BB-D3C775C8B12F}"/>
              </a:ext>
            </a:extLst>
          </p:cNvPr>
          <p:cNvSpPr/>
          <p:nvPr/>
        </p:nvSpPr>
        <p:spPr>
          <a:xfrm>
            <a:off x="-9204" y="3133436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Quests</a:t>
            </a:r>
          </a:p>
        </p:txBody>
      </p:sp>
      <p:sp>
        <p:nvSpPr>
          <p:cNvPr id="41" name="Button (Large)">
            <a:extLst>
              <a:ext uri="{FF2B5EF4-FFF2-40B4-BE49-F238E27FC236}">
                <a16:creationId xmlns:a16="http://schemas.microsoft.com/office/drawing/2014/main" id="{AE33F18D-D925-4B97-A1A2-54E72440B736}"/>
              </a:ext>
            </a:extLst>
          </p:cNvPr>
          <p:cNvSpPr/>
          <p:nvPr/>
        </p:nvSpPr>
        <p:spPr>
          <a:xfrm>
            <a:off x="-13438" y="3997315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Karten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tton (Large)">
            <a:extLst>
              <a:ext uri="{FF2B5EF4-FFF2-40B4-BE49-F238E27FC236}">
                <a16:creationId xmlns:a16="http://schemas.microsoft.com/office/drawing/2014/main" id="{72FC3BBC-20AF-4F88-B9C5-35FF44EB47E2}"/>
              </a:ext>
            </a:extLst>
          </p:cNvPr>
          <p:cNvSpPr/>
          <p:nvPr/>
        </p:nvSpPr>
        <p:spPr>
          <a:xfrm>
            <a:off x="-10495" y="4425163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Dorf</a:t>
            </a:r>
          </a:p>
        </p:txBody>
      </p:sp>
      <p:sp>
        <p:nvSpPr>
          <p:cNvPr id="43" name="Map Marker Icon">
            <a:extLst>
              <a:ext uri="{FF2B5EF4-FFF2-40B4-BE49-F238E27FC236}">
                <a16:creationId xmlns:a16="http://schemas.microsoft.com/office/drawing/2014/main" id="{1B8ED922-5E1E-4252-BCE6-A57DA9B591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621" y="4474979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Button (Large)">
            <a:extLst>
              <a:ext uri="{FF2B5EF4-FFF2-40B4-BE49-F238E27FC236}">
                <a16:creationId xmlns:a16="http://schemas.microsoft.com/office/drawing/2014/main" id="{E644D59D-4074-4D15-9016-9F0C0F51FB2E}"/>
              </a:ext>
            </a:extLst>
          </p:cNvPr>
          <p:cNvSpPr/>
          <p:nvPr/>
        </p:nvSpPr>
        <p:spPr>
          <a:xfrm>
            <a:off x="-4233" y="4853011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Berge</a:t>
            </a:r>
          </a:p>
        </p:txBody>
      </p:sp>
      <p:sp>
        <p:nvSpPr>
          <p:cNvPr id="45" name="Map Marker Icon">
            <a:extLst>
              <a:ext uri="{FF2B5EF4-FFF2-40B4-BE49-F238E27FC236}">
                <a16:creationId xmlns:a16="http://schemas.microsoft.com/office/drawing/2014/main" id="{0721A461-F9CF-4DA5-93FE-EB882F4783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883" y="4902827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F13B457E-7088-4566-9D15-2531BB4C9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88931"/>
              </p:ext>
            </p:extLst>
          </p:nvPr>
        </p:nvGraphicFramePr>
        <p:xfrm>
          <a:off x="1729943" y="1054975"/>
          <a:ext cx="5640585" cy="565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Image" r:id="rId3" imgW="7619040" imgH="7619040" progId="Photoshop.Image.18">
                  <p:embed/>
                </p:oleObj>
              </mc:Choice>
              <mc:Fallback>
                <p:oleObj name="Image" r:id="rId3" imgW="7619040" imgH="7619040" progId="Photoshop.Image.18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F13B457E-7088-4566-9D15-2531BB4C9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9943" y="1054975"/>
                        <a:ext cx="5640585" cy="5654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Drop-Down Button">
            <a:extLst>
              <a:ext uri="{FF2B5EF4-FFF2-40B4-BE49-F238E27FC236}">
                <a16:creationId xmlns:a16="http://schemas.microsoft.com/office/drawing/2014/main" id="{19F771FE-55CE-4672-8083-317E703BE26F}"/>
              </a:ext>
            </a:extLst>
          </p:cNvPr>
          <p:cNvGrpSpPr/>
          <p:nvPr/>
        </p:nvGrpSpPr>
        <p:grpSpPr>
          <a:xfrm>
            <a:off x="6034040" y="610556"/>
            <a:ext cx="1336488" cy="280928"/>
            <a:chOff x="4238854" y="2635822"/>
            <a:chExt cx="1336488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1" name="Button Shape">
              <a:extLst>
                <a:ext uri="{FF2B5EF4-FFF2-40B4-BE49-F238E27FC236}">
                  <a16:creationId xmlns:a16="http://schemas.microsoft.com/office/drawing/2014/main" id="{25CD69ED-91EA-46CE-A956-39912F088F9F}"/>
                </a:ext>
              </a:extLst>
            </p:cNvPr>
            <p:cNvSpPr/>
            <p:nvPr/>
          </p:nvSpPr>
          <p:spPr>
            <a:xfrm>
              <a:off x="4238854" y="2635822"/>
              <a:ext cx="1336488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Karte</a:t>
              </a: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 Down Icon">
              <a:extLst>
                <a:ext uri="{FF2B5EF4-FFF2-40B4-BE49-F238E27FC236}">
                  <a16:creationId xmlns:a16="http://schemas.microsoft.com/office/drawing/2014/main" id="{F2DE75B1-FEA4-4C91-ACE9-8AA46EE729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User Icon">
            <a:extLst>
              <a:ext uri="{FF2B5EF4-FFF2-40B4-BE49-F238E27FC236}">
                <a16:creationId xmlns:a16="http://schemas.microsoft.com/office/drawing/2014/main" id="{D0E4549C-0C99-4A8E-8F3A-8590EC8BB4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1711" y="2933700"/>
            <a:ext cx="183091" cy="199736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User Icon">
            <a:extLst>
              <a:ext uri="{FF2B5EF4-FFF2-40B4-BE49-F238E27FC236}">
                <a16:creationId xmlns:a16="http://schemas.microsoft.com/office/drawing/2014/main" id="{8076FAB2-58BE-4F78-A8AB-751441A4B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34478" y="3361548"/>
            <a:ext cx="183091" cy="199736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ap Marker Icon">
            <a:extLst>
              <a:ext uri="{FF2B5EF4-FFF2-40B4-BE49-F238E27FC236}">
                <a16:creationId xmlns:a16="http://schemas.microsoft.com/office/drawing/2014/main" id="{E3B99F0D-5B94-4570-9C5B-6CE4AA25ED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2885" y="5359748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Button (Large)">
            <a:extLst>
              <a:ext uri="{FF2B5EF4-FFF2-40B4-BE49-F238E27FC236}">
                <a16:creationId xmlns:a16="http://schemas.microsoft.com/office/drawing/2014/main" id="{10753C12-D595-4C4F-BA98-7A09C6E4AC17}"/>
              </a:ext>
            </a:extLst>
          </p:cNvPr>
          <p:cNvSpPr/>
          <p:nvPr/>
        </p:nvSpPr>
        <p:spPr>
          <a:xfrm>
            <a:off x="-9204" y="3567937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Kirja</a:t>
            </a:r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Seiten</a:t>
            </a:r>
          </a:p>
        </p:txBody>
      </p:sp>
      <p:grpSp>
        <p:nvGrpSpPr>
          <p:cNvPr id="53" name="Drop-Down Button">
            <a:extLst>
              <a:ext uri="{FF2B5EF4-FFF2-40B4-BE49-F238E27FC236}">
                <a16:creationId xmlns:a16="http://schemas.microsoft.com/office/drawing/2014/main" id="{F78B26FB-9289-4479-95D6-B5CE639048EE}"/>
              </a:ext>
            </a:extLst>
          </p:cNvPr>
          <p:cNvGrpSpPr/>
          <p:nvPr/>
        </p:nvGrpSpPr>
        <p:grpSpPr>
          <a:xfrm>
            <a:off x="4586241" y="610556"/>
            <a:ext cx="1416064" cy="280928"/>
            <a:chOff x="4171121" y="2633325"/>
            <a:chExt cx="1416064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4" name="Button Shape">
              <a:extLst>
                <a:ext uri="{FF2B5EF4-FFF2-40B4-BE49-F238E27FC236}">
                  <a16:creationId xmlns:a16="http://schemas.microsoft.com/office/drawing/2014/main" id="{7F4D7B41-4680-4311-A54C-D3110B056AAC}"/>
                </a:ext>
              </a:extLst>
            </p:cNvPr>
            <p:cNvSpPr/>
            <p:nvPr/>
          </p:nvSpPr>
          <p:spPr>
            <a:xfrm>
              <a:off x="4171121" y="2633325"/>
              <a:ext cx="1416064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Kapitel</a:t>
              </a: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Arrow Down Icon">
              <a:extLst>
                <a:ext uri="{FF2B5EF4-FFF2-40B4-BE49-F238E27FC236}">
                  <a16:creationId xmlns:a16="http://schemas.microsoft.com/office/drawing/2014/main" id="{C1E8AD93-45B8-41D7-B034-6E9C825EC1C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31344" y="2768200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0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Link 1">
            <a:extLst>
              <a:ext uri="{FF2B5EF4-FFF2-40B4-BE49-F238E27FC236}">
                <a16:creationId xmlns:a16="http://schemas.microsoft.com/office/drawing/2014/main" id="{12DED090-E5EA-486C-947D-3A197C3B04B8}"/>
              </a:ext>
            </a:extLst>
          </p:cNvPr>
          <p:cNvSpPr/>
          <p:nvPr/>
        </p:nvSpPr>
        <p:spPr>
          <a:xfrm>
            <a:off x="2969976" y="-22257"/>
            <a:ext cx="580736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808235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Dorf</a:t>
            </a: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F13B457E-7088-4566-9D15-2531BB4C9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64939"/>
              </p:ext>
            </p:extLst>
          </p:nvPr>
        </p:nvGraphicFramePr>
        <p:xfrm>
          <a:off x="1729943" y="1054975"/>
          <a:ext cx="5640585" cy="565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3" imgW="7619040" imgH="7619040" progId="Photoshop.Image.18">
                  <p:embed/>
                </p:oleObj>
              </mc:Choice>
              <mc:Fallback>
                <p:oleObj name="Image" r:id="rId3" imgW="7619040" imgH="7619040" progId="Photoshop.Image.18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F13B457E-7088-4566-9D15-2531BB4C9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9943" y="1054975"/>
                        <a:ext cx="5640585" cy="5654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Drop-Down Button">
            <a:extLst>
              <a:ext uri="{FF2B5EF4-FFF2-40B4-BE49-F238E27FC236}">
                <a16:creationId xmlns:a16="http://schemas.microsoft.com/office/drawing/2014/main" id="{19F771FE-55CE-4672-8083-317E703BE26F}"/>
              </a:ext>
            </a:extLst>
          </p:cNvPr>
          <p:cNvGrpSpPr/>
          <p:nvPr/>
        </p:nvGrpSpPr>
        <p:grpSpPr>
          <a:xfrm>
            <a:off x="6034040" y="610556"/>
            <a:ext cx="1336488" cy="280928"/>
            <a:chOff x="4238854" y="2635822"/>
            <a:chExt cx="1336488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1" name="Button Shape">
              <a:extLst>
                <a:ext uri="{FF2B5EF4-FFF2-40B4-BE49-F238E27FC236}">
                  <a16:creationId xmlns:a16="http://schemas.microsoft.com/office/drawing/2014/main" id="{25CD69ED-91EA-46CE-A956-39912F088F9F}"/>
                </a:ext>
              </a:extLst>
            </p:cNvPr>
            <p:cNvSpPr/>
            <p:nvPr/>
          </p:nvSpPr>
          <p:spPr>
            <a:xfrm>
              <a:off x="4238854" y="2635822"/>
              <a:ext cx="1336488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Karte</a:t>
              </a: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 Down Icon">
              <a:extLst>
                <a:ext uri="{FF2B5EF4-FFF2-40B4-BE49-F238E27FC236}">
                  <a16:creationId xmlns:a16="http://schemas.microsoft.com/office/drawing/2014/main" id="{F2DE75B1-FEA4-4C91-ACE9-8AA46EE729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1" name="Separator">
            <a:extLst>
              <a:ext uri="{FF2B5EF4-FFF2-40B4-BE49-F238E27FC236}">
                <a16:creationId xmlns:a16="http://schemas.microsoft.com/office/drawing/2014/main" id="{A2BA3EC7-9F1F-462B-BBBD-D6AC42D03F7E}"/>
              </a:ext>
            </a:extLst>
          </p:cNvPr>
          <p:cNvCxnSpPr/>
          <p:nvPr/>
        </p:nvCxnSpPr>
        <p:spPr>
          <a:xfrm>
            <a:off x="-710722" y="5265752"/>
            <a:ext cx="1586719" cy="0"/>
          </a:xfrm>
          <a:prstGeom prst="line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Down-Down Menu">
            <a:extLst>
              <a:ext uri="{FF2B5EF4-FFF2-40B4-BE49-F238E27FC236}">
                <a16:creationId xmlns:a16="http://schemas.microsoft.com/office/drawing/2014/main" id="{424D3347-88C8-4149-B8C1-D4689E21FD57}"/>
              </a:ext>
            </a:extLst>
          </p:cNvPr>
          <p:cNvGrpSpPr/>
          <p:nvPr/>
        </p:nvGrpSpPr>
        <p:grpSpPr>
          <a:xfrm>
            <a:off x="6030101" y="886335"/>
            <a:ext cx="1586719" cy="1044131"/>
            <a:chOff x="4664027" y="4788832"/>
            <a:chExt cx="1586719" cy="1044131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48" name="Menu Shape">
              <a:extLst>
                <a:ext uri="{FF2B5EF4-FFF2-40B4-BE49-F238E27FC236}">
                  <a16:creationId xmlns:a16="http://schemas.microsoft.com/office/drawing/2014/main" id="{0E450222-DED4-4F20-80D3-4CDC4D283086}"/>
                </a:ext>
              </a:extLst>
            </p:cNvPr>
            <p:cNvSpPr/>
            <p:nvPr/>
          </p:nvSpPr>
          <p:spPr>
            <a:xfrm>
              <a:off x="4664027" y="4788832"/>
              <a:ext cx="1358509" cy="1044131"/>
            </a:xfrm>
            <a:prstGeom prst="roundRect">
              <a:avLst>
                <a:gd name="adj" fmla="val 3019"/>
              </a:avLst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64592" tIns="64008" rIns="164592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Berge</a:t>
              </a:r>
            </a:p>
            <a:p>
              <a:pPr>
                <a:lnSpc>
                  <a:spcPct val="140000"/>
                </a:lnSpc>
              </a:pP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Zentrale</a:t>
              </a: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Ebene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40000"/>
                </a:lnSpc>
              </a:pP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Karten</a:t>
              </a:r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verwalten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eparator">
              <a:extLst>
                <a:ext uri="{FF2B5EF4-FFF2-40B4-BE49-F238E27FC236}">
                  <a16:creationId xmlns:a16="http://schemas.microsoft.com/office/drawing/2014/main" id="{306A99F5-8ADE-4B07-8F25-4B7A55AF2FF8}"/>
                </a:ext>
              </a:extLst>
            </p:cNvPr>
            <p:cNvCxnSpPr/>
            <p:nvPr/>
          </p:nvCxnSpPr>
          <p:spPr>
            <a:xfrm>
              <a:off x="4664027" y="5549900"/>
              <a:ext cx="1586719" cy="0"/>
            </a:xfrm>
            <a:prstGeom prst="line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Button (Large)">
            <a:extLst>
              <a:ext uri="{FF2B5EF4-FFF2-40B4-BE49-F238E27FC236}">
                <a16:creationId xmlns:a16="http://schemas.microsoft.com/office/drawing/2014/main" id="{8496168C-2B2F-467E-95BC-D299E2CCB2BB}"/>
              </a:ext>
            </a:extLst>
          </p:cNvPr>
          <p:cNvSpPr/>
          <p:nvPr/>
        </p:nvSpPr>
        <p:spPr>
          <a:xfrm>
            <a:off x="-3682" y="994196"/>
            <a:ext cx="1691493" cy="4179121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Button (Large)">
            <a:extLst>
              <a:ext uri="{FF2B5EF4-FFF2-40B4-BE49-F238E27FC236}">
                <a16:creationId xmlns:a16="http://schemas.microsoft.com/office/drawing/2014/main" id="{3C363618-840E-451F-A79C-08230628EC93}"/>
              </a:ext>
            </a:extLst>
          </p:cNvPr>
          <p:cNvSpPr/>
          <p:nvPr/>
        </p:nvSpPr>
        <p:spPr>
          <a:xfrm>
            <a:off x="1840" y="994196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Npcs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Button (Large)">
            <a:extLst>
              <a:ext uri="{FF2B5EF4-FFF2-40B4-BE49-F238E27FC236}">
                <a16:creationId xmlns:a16="http://schemas.microsoft.com/office/drawing/2014/main" id="{759DEB7E-0B91-4F80-A3CD-7890FB50351E}"/>
              </a:ext>
            </a:extLst>
          </p:cNvPr>
          <p:cNvSpPr/>
          <p:nvPr/>
        </p:nvSpPr>
        <p:spPr>
          <a:xfrm>
            <a:off x="0" y="1422044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Dorf</a:t>
            </a:r>
          </a:p>
        </p:txBody>
      </p:sp>
      <p:sp>
        <p:nvSpPr>
          <p:cNvPr id="56" name="Button (Large)">
            <a:extLst>
              <a:ext uri="{FF2B5EF4-FFF2-40B4-BE49-F238E27FC236}">
                <a16:creationId xmlns:a16="http://schemas.microsoft.com/office/drawing/2014/main" id="{2D3E8444-C5C5-4B2A-8004-212178430BAF}"/>
              </a:ext>
            </a:extLst>
          </p:cNvPr>
          <p:cNvSpPr/>
          <p:nvPr/>
        </p:nvSpPr>
        <p:spPr>
          <a:xfrm>
            <a:off x="-1840" y="1849892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Anna</a:t>
            </a:r>
          </a:p>
        </p:txBody>
      </p:sp>
      <p:sp>
        <p:nvSpPr>
          <p:cNvPr id="57" name="User Icon">
            <a:extLst>
              <a:ext uri="{FF2B5EF4-FFF2-40B4-BE49-F238E27FC236}">
                <a16:creationId xmlns:a16="http://schemas.microsoft.com/office/drawing/2014/main" id="{866E71EE-B80D-42AC-88F1-20AC236C0A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521" y="1930466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Button (Large)">
            <a:extLst>
              <a:ext uri="{FF2B5EF4-FFF2-40B4-BE49-F238E27FC236}">
                <a16:creationId xmlns:a16="http://schemas.microsoft.com/office/drawing/2014/main" id="{66BA41D7-9BF7-40DE-A788-63308C0FADB4}"/>
              </a:ext>
            </a:extLst>
          </p:cNvPr>
          <p:cNvSpPr/>
          <p:nvPr/>
        </p:nvSpPr>
        <p:spPr>
          <a:xfrm>
            <a:off x="0" y="2277740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User Icon">
            <a:extLst>
              <a:ext uri="{FF2B5EF4-FFF2-40B4-BE49-F238E27FC236}">
                <a16:creationId xmlns:a16="http://schemas.microsoft.com/office/drawing/2014/main" id="{772A65CD-13A9-45C1-B957-BA89311BB4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361" y="2358314"/>
            <a:ext cx="244475" cy="266700"/>
          </a:xfrm>
          <a:custGeom>
            <a:avLst/>
            <a:gdLst>
              <a:gd name="T0" fmla="*/ 1133 w 1133"/>
              <a:gd name="T1" fmla="*/ 1028 h 1237"/>
              <a:gd name="T2" fmla="*/ 1074 w 1133"/>
              <a:gd name="T3" fmla="*/ 1181 h 1237"/>
              <a:gd name="T4" fmla="*/ 918 w 1133"/>
              <a:gd name="T5" fmla="*/ 1237 h 1237"/>
              <a:gd name="T6" fmla="*/ 215 w 1133"/>
              <a:gd name="T7" fmla="*/ 1237 h 1237"/>
              <a:gd name="T8" fmla="*/ 58 w 1133"/>
              <a:gd name="T9" fmla="*/ 1181 h 1237"/>
              <a:gd name="T10" fmla="*/ 0 w 1133"/>
              <a:gd name="T11" fmla="*/ 1028 h 1237"/>
              <a:gd name="T12" fmla="*/ 2 w 1133"/>
              <a:gd name="T13" fmla="*/ 945 h 1237"/>
              <a:gd name="T14" fmla="*/ 14 w 1133"/>
              <a:gd name="T15" fmla="*/ 857 h 1237"/>
              <a:gd name="T16" fmla="*/ 35 w 1133"/>
              <a:gd name="T17" fmla="*/ 770 h 1237"/>
              <a:gd name="T18" fmla="*/ 70 w 1133"/>
              <a:gd name="T19" fmla="*/ 691 h 1237"/>
              <a:gd name="T20" fmla="*/ 120 w 1133"/>
              <a:gd name="T21" fmla="*/ 626 h 1237"/>
              <a:gd name="T22" fmla="*/ 188 w 1133"/>
              <a:gd name="T23" fmla="*/ 583 h 1237"/>
              <a:gd name="T24" fmla="*/ 278 w 1133"/>
              <a:gd name="T25" fmla="*/ 567 h 1237"/>
              <a:gd name="T26" fmla="*/ 312 w 1133"/>
              <a:gd name="T27" fmla="*/ 584 h 1237"/>
              <a:gd name="T28" fmla="*/ 372 w 1133"/>
              <a:gd name="T29" fmla="*/ 623 h 1237"/>
              <a:gd name="T30" fmla="*/ 459 w 1133"/>
              <a:gd name="T31" fmla="*/ 662 h 1237"/>
              <a:gd name="T32" fmla="*/ 566 w 1133"/>
              <a:gd name="T33" fmla="*/ 679 h 1237"/>
              <a:gd name="T34" fmla="*/ 674 w 1133"/>
              <a:gd name="T35" fmla="*/ 662 h 1237"/>
              <a:gd name="T36" fmla="*/ 761 w 1133"/>
              <a:gd name="T37" fmla="*/ 623 h 1237"/>
              <a:gd name="T38" fmla="*/ 821 w 1133"/>
              <a:gd name="T39" fmla="*/ 584 h 1237"/>
              <a:gd name="T40" fmla="*/ 855 w 1133"/>
              <a:gd name="T41" fmla="*/ 567 h 1237"/>
              <a:gd name="T42" fmla="*/ 944 w 1133"/>
              <a:gd name="T43" fmla="*/ 583 h 1237"/>
              <a:gd name="T44" fmla="*/ 1013 w 1133"/>
              <a:gd name="T45" fmla="*/ 626 h 1237"/>
              <a:gd name="T46" fmla="*/ 1063 w 1133"/>
              <a:gd name="T47" fmla="*/ 691 h 1237"/>
              <a:gd name="T48" fmla="*/ 1098 w 1133"/>
              <a:gd name="T49" fmla="*/ 770 h 1237"/>
              <a:gd name="T50" fmla="*/ 1119 w 1133"/>
              <a:gd name="T51" fmla="*/ 857 h 1237"/>
              <a:gd name="T52" fmla="*/ 1130 w 1133"/>
              <a:gd name="T53" fmla="*/ 945 h 1237"/>
              <a:gd name="T54" fmla="*/ 1133 w 1133"/>
              <a:gd name="T55" fmla="*/ 1028 h 1237"/>
              <a:gd name="T56" fmla="*/ 875 w 1133"/>
              <a:gd name="T57" fmla="*/ 309 h 1237"/>
              <a:gd name="T58" fmla="*/ 785 w 1133"/>
              <a:gd name="T59" fmla="*/ 528 h 1237"/>
              <a:gd name="T60" fmla="*/ 566 w 1133"/>
              <a:gd name="T61" fmla="*/ 619 h 1237"/>
              <a:gd name="T62" fmla="*/ 348 w 1133"/>
              <a:gd name="T63" fmla="*/ 528 h 1237"/>
              <a:gd name="T64" fmla="*/ 257 w 1133"/>
              <a:gd name="T65" fmla="*/ 309 h 1237"/>
              <a:gd name="T66" fmla="*/ 348 w 1133"/>
              <a:gd name="T67" fmla="*/ 91 h 1237"/>
              <a:gd name="T68" fmla="*/ 566 w 1133"/>
              <a:gd name="T69" fmla="*/ 0 h 1237"/>
              <a:gd name="T70" fmla="*/ 785 w 1133"/>
              <a:gd name="T71" fmla="*/ 91 h 1237"/>
              <a:gd name="T72" fmla="*/ 875 w 1133"/>
              <a:gd name="T73" fmla="*/ 3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3" h="1237">
                <a:moveTo>
                  <a:pt x="1133" y="1028"/>
                </a:moveTo>
                <a:cubicBezTo>
                  <a:pt x="1133" y="1093"/>
                  <a:pt x="1114" y="1144"/>
                  <a:pt x="1074" y="1181"/>
                </a:cubicBezTo>
                <a:cubicBezTo>
                  <a:pt x="1035" y="1218"/>
                  <a:pt x="983" y="1237"/>
                  <a:pt x="918" y="1237"/>
                </a:cubicBezTo>
                <a:lnTo>
                  <a:pt x="215" y="1237"/>
                </a:lnTo>
                <a:cubicBezTo>
                  <a:pt x="150" y="1237"/>
                  <a:pt x="98" y="1218"/>
                  <a:pt x="58" y="1181"/>
                </a:cubicBezTo>
                <a:cubicBezTo>
                  <a:pt x="19" y="1144"/>
                  <a:pt x="0" y="1093"/>
                  <a:pt x="0" y="1028"/>
                </a:cubicBezTo>
                <a:cubicBezTo>
                  <a:pt x="0" y="1000"/>
                  <a:pt x="0" y="972"/>
                  <a:pt x="2" y="945"/>
                </a:cubicBezTo>
                <a:cubicBezTo>
                  <a:pt x="4" y="918"/>
                  <a:pt x="8" y="889"/>
                  <a:pt x="14" y="857"/>
                </a:cubicBezTo>
                <a:cubicBezTo>
                  <a:pt x="19" y="826"/>
                  <a:pt x="26" y="797"/>
                  <a:pt x="35" y="770"/>
                </a:cubicBezTo>
                <a:cubicBezTo>
                  <a:pt x="44" y="743"/>
                  <a:pt x="55" y="717"/>
                  <a:pt x="70" y="691"/>
                </a:cubicBezTo>
                <a:cubicBezTo>
                  <a:pt x="84" y="666"/>
                  <a:pt x="101" y="644"/>
                  <a:pt x="120" y="626"/>
                </a:cubicBezTo>
                <a:cubicBezTo>
                  <a:pt x="138" y="608"/>
                  <a:pt x="161" y="594"/>
                  <a:pt x="188" y="583"/>
                </a:cubicBezTo>
                <a:cubicBezTo>
                  <a:pt x="215" y="572"/>
                  <a:pt x="245" y="567"/>
                  <a:pt x="278" y="567"/>
                </a:cubicBezTo>
                <a:cubicBezTo>
                  <a:pt x="283" y="567"/>
                  <a:pt x="294" y="573"/>
                  <a:pt x="312" y="584"/>
                </a:cubicBezTo>
                <a:cubicBezTo>
                  <a:pt x="330" y="596"/>
                  <a:pt x="350" y="609"/>
                  <a:pt x="372" y="623"/>
                </a:cubicBezTo>
                <a:cubicBezTo>
                  <a:pt x="394" y="637"/>
                  <a:pt x="423" y="650"/>
                  <a:pt x="459" y="662"/>
                </a:cubicBezTo>
                <a:cubicBezTo>
                  <a:pt x="495" y="673"/>
                  <a:pt x="530" y="679"/>
                  <a:pt x="566" y="679"/>
                </a:cubicBezTo>
                <a:cubicBezTo>
                  <a:pt x="602" y="679"/>
                  <a:pt x="638" y="673"/>
                  <a:pt x="674" y="662"/>
                </a:cubicBezTo>
                <a:cubicBezTo>
                  <a:pt x="710" y="650"/>
                  <a:pt x="738" y="637"/>
                  <a:pt x="761" y="623"/>
                </a:cubicBezTo>
                <a:cubicBezTo>
                  <a:pt x="783" y="609"/>
                  <a:pt x="803" y="596"/>
                  <a:pt x="821" y="584"/>
                </a:cubicBezTo>
                <a:cubicBezTo>
                  <a:pt x="838" y="573"/>
                  <a:pt x="850" y="567"/>
                  <a:pt x="855" y="567"/>
                </a:cubicBezTo>
                <a:cubicBezTo>
                  <a:pt x="887" y="567"/>
                  <a:pt x="917" y="572"/>
                  <a:pt x="944" y="583"/>
                </a:cubicBezTo>
                <a:cubicBezTo>
                  <a:pt x="971" y="594"/>
                  <a:pt x="994" y="608"/>
                  <a:pt x="1013" y="626"/>
                </a:cubicBezTo>
                <a:cubicBezTo>
                  <a:pt x="1032" y="644"/>
                  <a:pt x="1049" y="666"/>
                  <a:pt x="1063" y="691"/>
                </a:cubicBezTo>
                <a:cubicBezTo>
                  <a:pt x="1078" y="717"/>
                  <a:pt x="1089" y="743"/>
                  <a:pt x="1098" y="770"/>
                </a:cubicBezTo>
                <a:cubicBezTo>
                  <a:pt x="1106" y="797"/>
                  <a:pt x="1113" y="826"/>
                  <a:pt x="1119" y="857"/>
                </a:cubicBezTo>
                <a:cubicBezTo>
                  <a:pt x="1125" y="889"/>
                  <a:pt x="1128" y="918"/>
                  <a:pt x="1130" y="945"/>
                </a:cubicBezTo>
                <a:cubicBezTo>
                  <a:pt x="1132" y="972"/>
                  <a:pt x="1133" y="1000"/>
                  <a:pt x="1133" y="1028"/>
                </a:cubicBezTo>
                <a:close/>
                <a:moveTo>
                  <a:pt x="875" y="309"/>
                </a:moveTo>
                <a:cubicBezTo>
                  <a:pt x="875" y="395"/>
                  <a:pt x="845" y="468"/>
                  <a:pt x="785" y="528"/>
                </a:cubicBezTo>
                <a:cubicBezTo>
                  <a:pt x="725" y="588"/>
                  <a:pt x="652" y="619"/>
                  <a:pt x="566" y="619"/>
                </a:cubicBezTo>
                <a:cubicBezTo>
                  <a:pt x="481" y="619"/>
                  <a:pt x="408" y="588"/>
                  <a:pt x="348" y="528"/>
                </a:cubicBezTo>
                <a:cubicBezTo>
                  <a:pt x="287" y="468"/>
                  <a:pt x="257" y="395"/>
                  <a:pt x="257" y="309"/>
                </a:cubicBezTo>
                <a:cubicBezTo>
                  <a:pt x="257" y="224"/>
                  <a:pt x="287" y="151"/>
                  <a:pt x="348" y="91"/>
                </a:cubicBezTo>
                <a:cubicBezTo>
                  <a:pt x="408" y="30"/>
                  <a:pt x="481" y="0"/>
                  <a:pt x="566" y="0"/>
                </a:cubicBezTo>
                <a:cubicBezTo>
                  <a:pt x="652" y="0"/>
                  <a:pt x="725" y="30"/>
                  <a:pt x="785" y="91"/>
                </a:cubicBezTo>
                <a:cubicBezTo>
                  <a:pt x="845" y="151"/>
                  <a:pt x="875" y="224"/>
                  <a:pt x="875" y="3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Button (Large)">
            <a:extLst>
              <a:ext uri="{FF2B5EF4-FFF2-40B4-BE49-F238E27FC236}">
                <a16:creationId xmlns:a16="http://schemas.microsoft.com/office/drawing/2014/main" id="{F8F595F1-7DF5-44F1-8E67-1CECDEC17C29}"/>
              </a:ext>
            </a:extLst>
          </p:cNvPr>
          <p:cNvSpPr/>
          <p:nvPr/>
        </p:nvSpPr>
        <p:spPr>
          <a:xfrm>
            <a:off x="-1841" y="2705588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+ Monster</a:t>
            </a:r>
          </a:p>
        </p:txBody>
      </p:sp>
      <p:sp>
        <p:nvSpPr>
          <p:cNvPr id="61" name="Button (Large)">
            <a:extLst>
              <a:ext uri="{FF2B5EF4-FFF2-40B4-BE49-F238E27FC236}">
                <a16:creationId xmlns:a16="http://schemas.microsoft.com/office/drawing/2014/main" id="{4ECF658E-A520-45DC-A916-BE3418511B3D}"/>
              </a:ext>
            </a:extLst>
          </p:cNvPr>
          <p:cNvSpPr/>
          <p:nvPr/>
        </p:nvSpPr>
        <p:spPr>
          <a:xfrm>
            <a:off x="-9204" y="3133436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Quests</a:t>
            </a:r>
          </a:p>
        </p:txBody>
      </p:sp>
      <p:sp>
        <p:nvSpPr>
          <p:cNvPr id="62" name="Button (Large)">
            <a:extLst>
              <a:ext uri="{FF2B5EF4-FFF2-40B4-BE49-F238E27FC236}">
                <a16:creationId xmlns:a16="http://schemas.microsoft.com/office/drawing/2014/main" id="{F323DCB4-91B9-43AF-A7F7-9C63D323E467}"/>
              </a:ext>
            </a:extLst>
          </p:cNvPr>
          <p:cNvSpPr/>
          <p:nvPr/>
        </p:nvSpPr>
        <p:spPr>
          <a:xfrm>
            <a:off x="-13438" y="3997315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Karten</a:t>
            </a:r>
            <a:endParaRPr lang="en-US" sz="1313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Button (Large)">
            <a:extLst>
              <a:ext uri="{FF2B5EF4-FFF2-40B4-BE49-F238E27FC236}">
                <a16:creationId xmlns:a16="http://schemas.microsoft.com/office/drawing/2014/main" id="{7AA98A6B-A3A7-4DA4-9BEE-32328CB95DC1}"/>
              </a:ext>
            </a:extLst>
          </p:cNvPr>
          <p:cNvSpPr/>
          <p:nvPr/>
        </p:nvSpPr>
        <p:spPr>
          <a:xfrm>
            <a:off x="-10495" y="4425163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Dorf</a:t>
            </a:r>
          </a:p>
        </p:txBody>
      </p:sp>
      <p:sp>
        <p:nvSpPr>
          <p:cNvPr id="64" name="Map Marker Icon">
            <a:extLst>
              <a:ext uri="{FF2B5EF4-FFF2-40B4-BE49-F238E27FC236}">
                <a16:creationId xmlns:a16="http://schemas.microsoft.com/office/drawing/2014/main" id="{8B700440-C649-4274-A144-CE559647C3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621" y="4474979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Button (Large)">
            <a:extLst>
              <a:ext uri="{FF2B5EF4-FFF2-40B4-BE49-F238E27FC236}">
                <a16:creationId xmlns:a16="http://schemas.microsoft.com/office/drawing/2014/main" id="{29822F58-CA82-4729-B936-A1D06FE0EF13}"/>
              </a:ext>
            </a:extLst>
          </p:cNvPr>
          <p:cNvSpPr/>
          <p:nvPr/>
        </p:nvSpPr>
        <p:spPr>
          <a:xfrm>
            <a:off x="-4233" y="4853011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Berge</a:t>
            </a:r>
          </a:p>
        </p:txBody>
      </p:sp>
      <p:sp>
        <p:nvSpPr>
          <p:cNvPr id="66" name="Map Marker Icon">
            <a:extLst>
              <a:ext uri="{FF2B5EF4-FFF2-40B4-BE49-F238E27FC236}">
                <a16:creationId xmlns:a16="http://schemas.microsoft.com/office/drawing/2014/main" id="{A1F7CE27-099D-488E-9AA2-2748218395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883" y="4902827"/>
            <a:ext cx="177800" cy="266700"/>
          </a:xfrm>
          <a:custGeom>
            <a:avLst/>
            <a:gdLst>
              <a:gd name="T0" fmla="*/ 618 w 824"/>
              <a:gd name="T1" fmla="*/ 413 h 1237"/>
              <a:gd name="T2" fmla="*/ 558 w 824"/>
              <a:gd name="T3" fmla="*/ 267 h 1237"/>
              <a:gd name="T4" fmla="*/ 412 w 824"/>
              <a:gd name="T5" fmla="*/ 207 h 1237"/>
              <a:gd name="T6" fmla="*/ 266 w 824"/>
              <a:gd name="T7" fmla="*/ 267 h 1237"/>
              <a:gd name="T8" fmla="*/ 206 w 824"/>
              <a:gd name="T9" fmla="*/ 413 h 1237"/>
              <a:gd name="T10" fmla="*/ 266 w 824"/>
              <a:gd name="T11" fmla="*/ 558 h 1237"/>
              <a:gd name="T12" fmla="*/ 412 w 824"/>
              <a:gd name="T13" fmla="*/ 619 h 1237"/>
              <a:gd name="T14" fmla="*/ 558 w 824"/>
              <a:gd name="T15" fmla="*/ 558 h 1237"/>
              <a:gd name="T16" fmla="*/ 618 w 824"/>
              <a:gd name="T17" fmla="*/ 413 h 1237"/>
              <a:gd name="T18" fmla="*/ 824 w 824"/>
              <a:gd name="T19" fmla="*/ 413 h 1237"/>
              <a:gd name="T20" fmla="*/ 798 w 824"/>
              <a:gd name="T21" fmla="*/ 557 h 1237"/>
              <a:gd name="T22" fmla="*/ 505 w 824"/>
              <a:gd name="T23" fmla="*/ 1180 h 1237"/>
              <a:gd name="T24" fmla="*/ 466 w 824"/>
              <a:gd name="T25" fmla="*/ 1222 h 1237"/>
              <a:gd name="T26" fmla="*/ 412 w 824"/>
              <a:gd name="T27" fmla="*/ 1237 h 1237"/>
              <a:gd name="T28" fmla="*/ 358 w 824"/>
              <a:gd name="T29" fmla="*/ 1222 h 1237"/>
              <a:gd name="T30" fmla="*/ 320 w 824"/>
              <a:gd name="T31" fmla="*/ 1180 h 1237"/>
              <a:gd name="T32" fmla="*/ 26 w 824"/>
              <a:gd name="T33" fmla="*/ 557 h 1237"/>
              <a:gd name="T34" fmla="*/ 0 w 824"/>
              <a:gd name="T35" fmla="*/ 413 h 1237"/>
              <a:gd name="T36" fmla="*/ 121 w 824"/>
              <a:gd name="T37" fmla="*/ 121 h 1237"/>
              <a:gd name="T38" fmla="*/ 412 w 824"/>
              <a:gd name="T39" fmla="*/ 0 h 1237"/>
              <a:gd name="T40" fmla="*/ 703 w 824"/>
              <a:gd name="T41" fmla="*/ 121 h 1237"/>
              <a:gd name="T42" fmla="*/ 824 w 824"/>
              <a:gd name="T43" fmla="*/ 413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4" h="1237">
                <a:moveTo>
                  <a:pt x="618" y="413"/>
                </a:moveTo>
                <a:cubicBezTo>
                  <a:pt x="618" y="356"/>
                  <a:pt x="598" y="307"/>
                  <a:pt x="558" y="267"/>
                </a:cubicBezTo>
                <a:cubicBezTo>
                  <a:pt x="517" y="227"/>
                  <a:pt x="469" y="207"/>
                  <a:pt x="412" y="207"/>
                </a:cubicBezTo>
                <a:cubicBezTo>
                  <a:pt x="355" y="207"/>
                  <a:pt x="307" y="227"/>
                  <a:pt x="266" y="267"/>
                </a:cubicBezTo>
                <a:cubicBezTo>
                  <a:pt x="226" y="307"/>
                  <a:pt x="206" y="356"/>
                  <a:pt x="206" y="413"/>
                </a:cubicBezTo>
                <a:cubicBezTo>
                  <a:pt x="206" y="469"/>
                  <a:pt x="226" y="518"/>
                  <a:pt x="266" y="558"/>
                </a:cubicBezTo>
                <a:cubicBezTo>
                  <a:pt x="307" y="599"/>
                  <a:pt x="355" y="619"/>
                  <a:pt x="412" y="619"/>
                </a:cubicBezTo>
                <a:cubicBezTo>
                  <a:pt x="469" y="619"/>
                  <a:pt x="517" y="599"/>
                  <a:pt x="558" y="558"/>
                </a:cubicBezTo>
                <a:cubicBezTo>
                  <a:pt x="598" y="518"/>
                  <a:pt x="618" y="469"/>
                  <a:pt x="618" y="413"/>
                </a:cubicBezTo>
                <a:close/>
                <a:moveTo>
                  <a:pt x="824" y="413"/>
                </a:moveTo>
                <a:cubicBezTo>
                  <a:pt x="824" y="471"/>
                  <a:pt x="815" y="519"/>
                  <a:pt x="798" y="557"/>
                </a:cubicBezTo>
                <a:lnTo>
                  <a:pt x="505" y="1180"/>
                </a:lnTo>
                <a:cubicBezTo>
                  <a:pt x="496" y="1198"/>
                  <a:pt x="483" y="1211"/>
                  <a:pt x="466" y="1222"/>
                </a:cubicBezTo>
                <a:cubicBezTo>
                  <a:pt x="449" y="1232"/>
                  <a:pt x="431" y="1237"/>
                  <a:pt x="412" y="1237"/>
                </a:cubicBezTo>
                <a:cubicBezTo>
                  <a:pt x="393" y="1237"/>
                  <a:pt x="375" y="1232"/>
                  <a:pt x="358" y="1222"/>
                </a:cubicBezTo>
                <a:cubicBezTo>
                  <a:pt x="341" y="1211"/>
                  <a:pt x="328" y="1198"/>
                  <a:pt x="320" y="1180"/>
                </a:cubicBezTo>
                <a:lnTo>
                  <a:pt x="26" y="557"/>
                </a:lnTo>
                <a:cubicBezTo>
                  <a:pt x="9" y="519"/>
                  <a:pt x="0" y="471"/>
                  <a:pt x="0" y="413"/>
                </a:cubicBezTo>
                <a:cubicBezTo>
                  <a:pt x="0" y="299"/>
                  <a:pt x="40" y="202"/>
                  <a:pt x="121" y="121"/>
                </a:cubicBezTo>
                <a:cubicBezTo>
                  <a:pt x="201" y="41"/>
                  <a:pt x="298" y="0"/>
                  <a:pt x="412" y="0"/>
                </a:cubicBezTo>
                <a:cubicBezTo>
                  <a:pt x="526" y="0"/>
                  <a:pt x="623" y="41"/>
                  <a:pt x="703" y="121"/>
                </a:cubicBezTo>
                <a:cubicBezTo>
                  <a:pt x="784" y="202"/>
                  <a:pt x="824" y="299"/>
                  <a:pt x="824" y="4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Button (Large)">
            <a:extLst>
              <a:ext uri="{FF2B5EF4-FFF2-40B4-BE49-F238E27FC236}">
                <a16:creationId xmlns:a16="http://schemas.microsoft.com/office/drawing/2014/main" id="{5BFEBEEE-4A5E-40B9-BDF2-6372347AD710}"/>
              </a:ext>
            </a:extLst>
          </p:cNvPr>
          <p:cNvSpPr/>
          <p:nvPr/>
        </p:nvSpPr>
        <p:spPr>
          <a:xfrm>
            <a:off x="-9204" y="3567937"/>
            <a:ext cx="1691493" cy="42784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3736" tIns="91440" rIns="17373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313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Kirja</a:t>
            </a:r>
            <a:r>
              <a:rPr lang="en-US" sz="131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Seiten</a:t>
            </a:r>
          </a:p>
        </p:txBody>
      </p:sp>
    </p:spTree>
    <p:extLst>
      <p:ext uri="{BB962C8B-B14F-4D97-AF65-F5344CB8AC3E}">
        <p14:creationId xmlns:p14="http://schemas.microsoft.com/office/powerpoint/2010/main" val="352001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Link 1">
            <a:extLst>
              <a:ext uri="{FF2B5EF4-FFF2-40B4-BE49-F238E27FC236}">
                <a16:creationId xmlns:a16="http://schemas.microsoft.com/office/drawing/2014/main" id="{12DED090-E5EA-486C-947D-3A197C3B04B8}"/>
              </a:ext>
            </a:extLst>
          </p:cNvPr>
          <p:cNvSpPr/>
          <p:nvPr/>
        </p:nvSpPr>
        <p:spPr>
          <a:xfrm>
            <a:off x="2969976" y="-22257"/>
            <a:ext cx="580736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2627642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Karten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verwalten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B05C63A-2A26-46CC-98EE-E4A9C10CA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8939"/>
              </p:ext>
            </p:extLst>
          </p:nvPr>
        </p:nvGraphicFramePr>
        <p:xfrm>
          <a:off x="185411" y="994196"/>
          <a:ext cx="7112856" cy="136631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9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8">
                <a:tc>
                  <a:txBody>
                    <a:bodyPr/>
                    <a:lstStyle/>
                    <a:p>
                      <a:endParaRPr lang="en-US" sz="1050" b="1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050" b="1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b="1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Dorf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Zentrale Ebene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Pencil Icon">
            <a:extLst>
              <a:ext uri="{FF2B5EF4-FFF2-40B4-BE49-F238E27FC236}">
                <a16:creationId xmlns:a16="http://schemas.microsoft.com/office/drawing/2014/main" id="{295E36CE-2012-4875-903E-CDA1750793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373" y="1370626"/>
            <a:ext cx="263525" cy="263525"/>
          </a:xfrm>
          <a:custGeom>
            <a:avLst/>
            <a:gdLst>
              <a:gd name="T0" fmla="*/ 293 w 1220"/>
              <a:gd name="T1" fmla="*/ 1116 h 1220"/>
              <a:gd name="T2" fmla="*/ 366 w 1220"/>
              <a:gd name="T3" fmla="*/ 1043 h 1220"/>
              <a:gd name="T4" fmla="*/ 177 w 1220"/>
              <a:gd name="T5" fmla="*/ 854 h 1220"/>
              <a:gd name="T6" fmla="*/ 103 w 1220"/>
              <a:gd name="T7" fmla="*/ 927 h 1220"/>
              <a:gd name="T8" fmla="*/ 103 w 1220"/>
              <a:gd name="T9" fmla="*/ 1013 h 1220"/>
              <a:gd name="T10" fmla="*/ 206 w 1220"/>
              <a:gd name="T11" fmla="*/ 1013 h 1220"/>
              <a:gd name="T12" fmla="*/ 206 w 1220"/>
              <a:gd name="T13" fmla="*/ 1116 h 1220"/>
              <a:gd name="T14" fmla="*/ 293 w 1220"/>
              <a:gd name="T15" fmla="*/ 1116 h 1220"/>
              <a:gd name="T16" fmla="*/ 714 w 1220"/>
              <a:gd name="T17" fmla="*/ 369 h 1220"/>
              <a:gd name="T18" fmla="*/ 696 w 1220"/>
              <a:gd name="T19" fmla="*/ 352 h 1220"/>
              <a:gd name="T20" fmla="*/ 682 w 1220"/>
              <a:gd name="T21" fmla="*/ 357 h 1220"/>
              <a:gd name="T22" fmla="*/ 246 w 1220"/>
              <a:gd name="T23" fmla="*/ 794 h 1220"/>
              <a:gd name="T24" fmla="*/ 240 w 1220"/>
              <a:gd name="T25" fmla="*/ 807 h 1220"/>
              <a:gd name="T26" fmla="*/ 258 w 1220"/>
              <a:gd name="T27" fmla="*/ 825 h 1220"/>
              <a:gd name="T28" fmla="*/ 272 w 1220"/>
              <a:gd name="T29" fmla="*/ 819 h 1220"/>
              <a:gd name="T30" fmla="*/ 708 w 1220"/>
              <a:gd name="T31" fmla="*/ 383 h 1220"/>
              <a:gd name="T32" fmla="*/ 714 w 1220"/>
              <a:gd name="T33" fmla="*/ 369 h 1220"/>
              <a:gd name="T34" fmla="*/ 670 w 1220"/>
              <a:gd name="T35" fmla="*/ 215 h 1220"/>
              <a:gd name="T36" fmla="*/ 1005 w 1220"/>
              <a:gd name="T37" fmla="*/ 550 h 1220"/>
              <a:gd name="T38" fmla="*/ 335 w 1220"/>
              <a:gd name="T39" fmla="*/ 1220 h 1220"/>
              <a:gd name="T40" fmla="*/ 0 w 1220"/>
              <a:gd name="T41" fmla="*/ 1220 h 1220"/>
              <a:gd name="T42" fmla="*/ 0 w 1220"/>
              <a:gd name="T43" fmla="*/ 885 h 1220"/>
              <a:gd name="T44" fmla="*/ 670 w 1220"/>
              <a:gd name="T45" fmla="*/ 215 h 1220"/>
              <a:gd name="T46" fmla="*/ 1220 w 1220"/>
              <a:gd name="T47" fmla="*/ 292 h 1220"/>
              <a:gd name="T48" fmla="*/ 1190 w 1220"/>
              <a:gd name="T49" fmla="*/ 365 h 1220"/>
              <a:gd name="T50" fmla="*/ 1057 w 1220"/>
              <a:gd name="T51" fmla="*/ 498 h 1220"/>
              <a:gd name="T52" fmla="*/ 722 w 1220"/>
              <a:gd name="T53" fmla="*/ 163 h 1220"/>
              <a:gd name="T54" fmla="*/ 855 w 1220"/>
              <a:gd name="T55" fmla="*/ 30 h 1220"/>
              <a:gd name="T56" fmla="*/ 928 w 1220"/>
              <a:gd name="T57" fmla="*/ 0 h 1220"/>
              <a:gd name="T58" fmla="*/ 1001 w 1220"/>
              <a:gd name="T59" fmla="*/ 30 h 1220"/>
              <a:gd name="T60" fmla="*/ 1190 w 1220"/>
              <a:gd name="T61" fmla="*/ 219 h 1220"/>
              <a:gd name="T62" fmla="*/ 1220 w 1220"/>
              <a:gd name="T63" fmla="*/ 292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0" h="1220">
                <a:moveTo>
                  <a:pt x="293" y="1116"/>
                </a:moveTo>
                <a:lnTo>
                  <a:pt x="366" y="1043"/>
                </a:lnTo>
                <a:lnTo>
                  <a:pt x="177" y="854"/>
                </a:lnTo>
                <a:lnTo>
                  <a:pt x="103" y="927"/>
                </a:lnTo>
                <a:lnTo>
                  <a:pt x="103" y="1013"/>
                </a:lnTo>
                <a:lnTo>
                  <a:pt x="206" y="1013"/>
                </a:lnTo>
                <a:lnTo>
                  <a:pt x="206" y="1116"/>
                </a:lnTo>
                <a:lnTo>
                  <a:pt x="293" y="1116"/>
                </a:lnTo>
                <a:close/>
                <a:moveTo>
                  <a:pt x="714" y="369"/>
                </a:moveTo>
                <a:cubicBezTo>
                  <a:pt x="714" y="358"/>
                  <a:pt x="708" y="352"/>
                  <a:pt x="696" y="352"/>
                </a:cubicBezTo>
                <a:cubicBezTo>
                  <a:pt x="691" y="352"/>
                  <a:pt x="686" y="354"/>
                  <a:pt x="682" y="357"/>
                </a:cubicBezTo>
                <a:lnTo>
                  <a:pt x="246" y="794"/>
                </a:lnTo>
                <a:cubicBezTo>
                  <a:pt x="242" y="797"/>
                  <a:pt x="240" y="802"/>
                  <a:pt x="240" y="807"/>
                </a:cubicBezTo>
                <a:cubicBezTo>
                  <a:pt x="240" y="819"/>
                  <a:pt x="246" y="825"/>
                  <a:pt x="258" y="825"/>
                </a:cubicBezTo>
                <a:cubicBezTo>
                  <a:pt x="263" y="825"/>
                  <a:pt x="268" y="823"/>
                  <a:pt x="272" y="819"/>
                </a:cubicBezTo>
                <a:lnTo>
                  <a:pt x="708" y="383"/>
                </a:lnTo>
                <a:cubicBezTo>
                  <a:pt x="712" y="379"/>
                  <a:pt x="714" y="375"/>
                  <a:pt x="714" y="369"/>
                </a:cubicBezTo>
                <a:close/>
                <a:moveTo>
                  <a:pt x="670" y="215"/>
                </a:moveTo>
                <a:lnTo>
                  <a:pt x="1005" y="550"/>
                </a:lnTo>
                <a:lnTo>
                  <a:pt x="335" y="1220"/>
                </a:lnTo>
                <a:lnTo>
                  <a:pt x="0" y="1220"/>
                </a:lnTo>
                <a:lnTo>
                  <a:pt x="0" y="885"/>
                </a:lnTo>
                <a:lnTo>
                  <a:pt x="670" y="215"/>
                </a:lnTo>
                <a:close/>
                <a:moveTo>
                  <a:pt x="1220" y="292"/>
                </a:moveTo>
                <a:cubicBezTo>
                  <a:pt x="1220" y="321"/>
                  <a:pt x="1210" y="345"/>
                  <a:pt x="1190" y="365"/>
                </a:cubicBezTo>
                <a:lnTo>
                  <a:pt x="1057" y="498"/>
                </a:lnTo>
                <a:lnTo>
                  <a:pt x="722" y="163"/>
                </a:lnTo>
                <a:lnTo>
                  <a:pt x="855" y="30"/>
                </a:lnTo>
                <a:cubicBezTo>
                  <a:pt x="875" y="10"/>
                  <a:pt x="899" y="0"/>
                  <a:pt x="928" y="0"/>
                </a:cubicBezTo>
                <a:cubicBezTo>
                  <a:pt x="956" y="0"/>
                  <a:pt x="981" y="10"/>
                  <a:pt x="1001" y="30"/>
                </a:cubicBezTo>
                <a:lnTo>
                  <a:pt x="1190" y="219"/>
                </a:lnTo>
                <a:cubicBezTo>
                  <a:pt x="1210" y="240"/>
                  <a:pt x="1220" y="264"/>
                  <a:pt x="1220" y="2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ash Icon">
            <a:extLst>
              <a:ext uri="{FF2B5EF4-FFF2-40B4-BE49-F238E27FC236}">
                <a16:creationId xmlns:a16="http://schemas.microsoft.com/office/drawing/2014/main" id="{6BCB1552-EFCE-4247-8BDA-7493C40A86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4453" y="1367451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cil Icon">
            <a:extLst>
              <a:ext uri="{FF2B5EF4-FFF2-40B4-BE49-F238E27FC236}">
                <a16:creationId xmlns:a16="http://schemas.microsoft.com/office/drawing/2014/main" id="{B34D4D54-B83C-476E-A279-EA63056535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373" y="1733804"/>
            <a:ext cx="263525" cy="263525"/>
          </a:xfrm>
          <a:custGeom>
            <a:avLst/>
            <a:gdLst>
              <a:gd name="T0" fmla="*/ 293 w 1220"/>
              <a:gd name="T1" fmla="*/ 1116 h 1220"/>
              <a:gd name="T2" fmla="*/ 366 w 1220"/>
              <a:gd name="T3" fmla="*/ 1043 h 1220"/>
              <a:gd name="T4" fmla="*/ 177 w 1220"/>
              <a:gd name="T5" fmla="*/ 854 h 1220"/>
              <a:gd name="T6" fmla="*/ 103 w 1220"/>
              <a:gd name="T7" fmla="*/ 927 h 1220"/>
              <a:gd name="T8" fmla="*/ 103 w 1220"/>
              <a:gd name="T9" fmla="*/ 1013 h 1220"/>
              <a:gd name="T10" fmla="*/ 206 w 1220"/>
              <a:gd name="T11" fmla="*/ 1013 h 1220"/>
              <a:gd name="T12" fmla="*/ 206 w 1220"/>
              <a:gd name="T13" fmla="*/ 1116 h 1220"/>
              <a:gd name="T14" fmla="*/ 293 w 1220"/>
              <a:gd name="T15" fmla="*/ 1116 h 1220"/>
              <a:gd name="T16" fmla="*/ 714 w 1220"/>
              <a:gd name="T17" fmla="*/ 369 h 1220"/>
              <a:gd name="T18" fmla="*/ 696 w 1220"/>
              <a:gd name="T19" fmla="*/ 352 h 1220"/>
              <a:gd name="T20" fmla="*/ 682 w 1220"/>
              <a:gd name="T21" fmla="*/ 357 h 1220"/>
              <a:gd name="T22" fmla="*/ 246 w 1220"/>
              <a:gd name="T23" fmla="*/ 794 h 1220"/>
              <a:gd name="T24" fmla="*/ 240 w 1220"/>
              <a:gd name="T25" fmla="*/ 807 h 1220"/>
              <a:gd name="T26" fmla="*/ 258 w 1220"/>
              <a:gd name="T27" fmla="*/ 825 h 1220"/>
              <a:gd name="T28" fmla="*/ 272 w 1220"/>
              <a:gd name="T29" fmla="*/ 819 h 1220"/>
              <a:gd name="T30" fmla="*/ 708 w 1220"/>
              <a:gd name="T31" fmla="*/ 383 h 1220"/>
              <a:gd name="T32" fmla="*/ 714 w 1220"/>
              <a:gd name="T33" fmla="*/ 369 h 1220"/>
              <a:gd name="T34" fmla="*/ 670 w 1220"/>
              <a:gd name="T35" fmla="*/ 215 h 1220"/>
              <a:gd name="T36" fmla="*/ 1005 w 1220"/>
              <a:gd name="T37" fmla="*/ 550 h 1220"/>
              <a:gd name="T38" fmla="*/ 335 w 1220"/>
              <a:gd name="T39" fmla="*/ 1220 h 1220"/>
              <a:gd name="T40" fmla="*/ 0 w 1220"/>
              <a:gd name="T41" fmla="*/ 1220 h 1220"/>
              <a:gd name="T42" fmla="*/ 0 w 1220"/>
              <a:gd name="T43" fmla="*/ 885 h 1220"/>
              <a:gd name="T44" fmla="*/ 670 w 1220"/>
              <a:gd name="T45" fmla="*/ 215 h 1220"/>
              <a:gd name="T46" fmla="*/ 1220 w 1220"/>
              <a:gd name="T47" fmla="*/ 292 h 1220"/>
              <a:gd name="T48" fmla="*/ 1190 w 1220"/>
              <a:gd name="T49" fmla="*/ 365 h 1220"/>
              <a:gd name="T50" fmla="*/ 1057 w 1220"/>
              <a:gd name="T51" fmla="*/ 498 h 1220"/>
              <a:gd name="T52" fmla="*/ 722 w 1220"/>
              <a:gd name="T53" fmla="*/ 163 h 1220"/>
              <a:gd name="T54" fmla="*/ 855 w 1220"/>
              <a:gd name="T55" fmla="*/ 30 h 1220"/>
              <a:gd name="T56" fmla="*/ 928 w 1220"/>
              <a:gd name="T57" fmla="*/ 0 h 1220"/>
              <a:gd name="T58" fmla="*/ 1001 w 1220"/>
              <a:gd name="T59" fmla="*/ 30 h 1220"/>
              <a:gd name="T60" fmla="*/ 1190 w 1220"/>
              <a:gd name="T61" fmla="*/ 219 h 1220"/>
              <a:gd name="T62" fmla="*/ 1220 w 1220"/>
              <a:gd name="T63" fmla="*/ 292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0" h="1220">
                <a:moveTo>
                  <a:pt x="293" y="1116"/>
                </a:moveTo>
                <a:lnTo>
                  <a:pt x="366" y="1043"/>
                </a:lnTo>
                <a:lnTo>
                  <a:pt x="177" y="854"/>
                </a:lnTo>
                <a:lnTo>
                  <a:pt x="103" y="927"/>
                </a:lnTo>
                <a:lnTo>
                  <a:pt x="103" y="1013"/>
                </a:lnTo>
                <a:lnTo>
                  <a:pt x="206" y="1013"/>
                </a:lnTo>
                <a:lnTo>
                  <a:pt x="206" y="1116"/>
                </a:lnTo>
                <a:lnTo>
                  <a:pt x="293" y="1116"/>
                </a:lnTo>
                <a:close/>
                <a:moveTo>
                  <a:pt x="714" y="369"/>
                </a:moveTo>
                <a:cubicBezTo>
                  <a:pt x="714" y="358"/>
                  <a:pt x="708" y="352"/>
                  <a:pt x="696" y="352"/>
                </a:cubicBezTo>
                <a:cubicBezTo>
                  <a:pt x="691" y="352"/>
                  <a:pt x="686" y="354"/>
                  <a:pt x="682" y="357"/>
                </a:cubicBezTo>
                <a:lnTo>
                  <a:pt x="246" y="794"/>
                </a:lnTo>
                <a:cubicBezTo>
                  <a:pt x="242" y="797"/>
                  <a:pt x="240" y="802"/>
                  <a:pt x="240" y="807"/>
                </a:cubicBezTo>
                <a:cubicBezTo>
                  <a:pt x="240" y="819"/>
                  <a:pt x="246" y="825"/>
                  <a:pt x="258" y="825"/>
                </a:cubicBezTo>
                <a:cubicBezTo>
                  <a:pt x="263" y="825"/>
                  <a:pt x="268" y="823"/>
                  <a:pt x="272" y="819"/>
                </a:cubicBezTo>
                <a:lnTo>
                  <a:pt x="708" y="383"/>
                </a:lnTo>
                <a:cubicBezTo>
                  <a:pt x="712" y="379"/>
                  <a:pt x="714" y="375"/>
                  <a:pt x="714" y="369"/>
                </a:cubicBezTo>
                <a:close/>
                <a:moveTo>
                  <a:pt x="670" y="215"/>
                </a:moveTo>
                <a:lnTo>
                  <a:pt x="1005" y="550"/>
                </a:lnTo>
                <a:lnTo>
                  <a:pt x="335" y="1220"/>
                </a:lnTo>
                <a:lnTo>
                  <a:pt x="0" y="1220"/>
                </a:lnTo>
                <a:lnTo>
                  <a:pt x="0" y="885"/>
                </a:lnTo>
                <a:lnTo>
                  <a:pt x="670" y="215"/>
                </a:lnTo>
                <a:close/>
                <a:moveTo>
                  <a:pt x="1220" y="292"/>
                </a:moveTo>
                <a:cubicBezTo>
                  <a:pt x="1220" y="321"/>
                  <a:pt x="1210" y="345"/>
                  <a:pt x="1190" y="365"/>
                </a:cubicBezTo>
                <a:lnTo>
                  <a:pt x="1057" y="498"/>
                </a:lnTo>
                <a:lnTo>
                  <a:pt x="722" y="163"/>
                </a:lnTo>
                <a:lnTo>
                  <a:pt x="855" y="30"/>
                </a:lnTo>
                <a:cubicBezTo>
                  <a:pt x="875" y="10"/>
                  <a:pt x="899" y="0"/>
                  <a:pt x="928" y="0"/>
                </a:cubicBezTo>
                <a:cubicBezTo>
                  <a:pt x="956" y="0"/>
                  <a:pt x="981" y="10"/>
                  <a:pt x="1001" y="30"/>
                </a:cubicBezTo>
                <a:lnTo>
                  <a:pt x="1190" y="219"/>
                </a:lnTo>
                <a:cubicBezTo>
                  <a:pt x="1210" y="240"/>
                  <a:pt x="1220" y="264"/>
                  <a:pt x="1220" y="2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rash Icon">
            <a:extLst>
              <a:ext uri="{FF2B5EF4-FFF2-40B4-BE49-F238E27FC236}">
                <a16:creationId xmlns:a16="http://schemas.microsoft.com/office/drawing/2014/main" id="{0F6AB25B-C7D2-4B7B-8C9F-C0E405DD05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4453" y="1730629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cil Icon">
            <a:extLst>
              <a:ext uri="{FF2B5EF4-FFF2-40B4-BE49-F238E27FC236}">
                <a16:creationId xmlns:a16="http://schemas.microsoft.com/office/drawing/2014/main" id="{CEA095CA-7858-4BA7-883E-6EED4187CA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373" y="2048743"/>
            <a:ext cx="263525" cy="263525"/>
          </a:xfrm>
          <a:custGeom>
            <a:avLst/>
            <a:gdLst>
              <a:gd name="T0" fmla="*/ 293 w 1220"/>
              <a:gd name="T1" fmla="*/ 1116 h 1220"/>
              <a:gd name="T2" fmla="*/ 366 w 1220"/>
              <a:gd name="T3" fmla="*/ 1043 h 1220"/>
              <a:gd name="T4" fmla="*/ 177 w 1220"/>
              <a:gd name="T5" fmla="*/ 854 h 1220"/>
              <a:gd name="T6" fmla="*/ 103 w 1220"/>
              <a:gd name="T7" fmla="*/ 927 h 1220"/>
              <a:gd name="T8" fmla="*/ 103 w 1220"/>
              <a:gd name="T9" fmla="*/ 1013 h 1220"/>
              <a:gd name="T10" fmla="*/ 206 w 1220"/>
              <a:gd name="T11" fmla="*/ 1013 h 1220"/>
              <a:gd name="T12" fmla="*/ 206 w 1220"/>
              <a:gd name="T13" fmla="*/ 1116 h 1220"/>
              <a:gd name="T14" fmla="*/ 293 w 1220"/>
              <a:gd name="T15" fmla="*/ 1116 h 1220"/>
              <a:gd name="T16" fmla="*/ 714 w 1220"/>
              <a:gd name="T17" fmla="*/ 369 h 1220"/>
              <a:gd name="T18" fmla="*/ 696 w 1220"/>
              <a:gd name="T19" fmla="*/ 352 h 1220"/>
              <a:gd name="T20" fmla="*/ 682 w 1220"/>
              <a:gd name="T21" fmla="*/ 357 h 1220"/>
              <a:gd name="T22" fmla="*/ 246 w 1220"/>
              <a:gd name="T23" fmla="*/ 794 h 1220"/>
              <a:gd name="T24" fmla="*/ 240 w 1220"/>
              <a:gd name="T25" fmla="*/ 807 h 1220"/>
              <a:gd name="T26" fmla="*/ 258 w 1220"/>
              <a:gd name="T27" fmla="*/ 825 h 1220"/>
              <a:gd name="T28" fmla="*/ 272 w 1220"/>
              <a:gd name="T29" fmla="*/ 819 h 1220"/>
              <a:gd name="T30" fmla="*/ 708 w 1220"/>
              <a:gd name="T31" fmla="*/ 383 h 1220"/>
              <a:gd name="T32" fmla="*/ 714 w 1220"/>
              <a:gd name="T33" fmla="*/ 369 h 1220"/>
              <a:gd name="T34" fmla="*/ 670 w 1220"/>
              <a:gd name="T35" fmla="*/ 215 h 1220"/>
              <a:gd name="T36" fmla="*/ 1005 w 1220"/>
              <a:gd name="T37" fmla="*/ 550 h 1220"/>
              <a:gd name="T38" fmla="*/ 335 w 1220"/>
              <a:gd name="T39" fmla="*/ 1220 h 1220"/>
              <a:gd name="T40" fmla="*/ 0 w 1220"/>
              <a:gd name="T41" fmla="*/ 1220 h 1220"/>
              <a:gd name="T42" fmla="*/ 0 w 1220"/>
              <a:gd name="T43" fmla="*/ 885 h 1220"/>
              <a:gd name="T44" fmla="*/ 670 w 1220"/>
              <a:gd name="T45" fmla="*/ 215 h 1220"/>
              <a:gd name="T46" fmla="*/ 1220 w 1220"/>
              <a:gd name="T47" fmla="*/ 292 h 1220"/>
              <a:gd name="T48" fmla="*/ 1190 w 1220"/>
              <a:gd name="T49" fmla="*/ 365 h 1220"/>
              <a:gd name="T50" fmla="*/ 1057 w 1220"/>
              <a:gd name="T51" fmla="*/ 498 h 1220"/>
              <a:gd name="T52" fmla="*/ 722 w 1220"/>
              <a:gd name="T53" fmla="*/ 163 h 1220"/>
              <a:gd name="T54" fmla="*/ 855 w 1220"/>
              <a:gd name="T55" fmla="*/ 30 h 1220"/>
              <a:gd name="T56" fmla="*/ 928 w 1220"/>
              <a:gd name="T57" fmla="*/ 0 h 1220"/>
              <a:gd name="T58" fmla="*/ 1001 w 1220"/>
              <a:gd name="T59" fmla="*/ 30 h 1220"/>
              <a:gd name="T60" fmla="*/ 1190 w 1220"/>
              <a:gd name="T61" fmla="*/ 219 h 1220"/>
              <a:gd name="T62" fmla="*/ 1220 w 1220"/>
              <a:gd name="T63" fmla="*/ 292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0" h="1220">
                <a:moveTo>
                  <a:pt x="293" y="1116"/>
                </a:moveTo>
                <a:lnTo>
                  <a:pt x="366" y="1043"/>
                </a:lnTo>
                <a:lnTo>
                  <a:pt x="177" y="854"/>
                </a:lnTo>
                <a:lnTo>
                  <a:pt x="103" y="927"/>
                </a:lnTo>
                <a:lnTo>
                  <a:pt x="103" y="1013"/>
                </a:lnTo>
                <a:lnTo>
                  <a:pt x="206" y="1013"/>
                </a:lnTo>
                <a:lnTo>
                  <a:pt x="206" y="1116"/>
                </a:lnTo>
                <a:lnTo>
                  <a:pt x="293" y="1116"/>
                </a:lnTo>
                <a:close/>
                <a:moveTo>
                  <a:pt x="714" y="369"/>
                </a:moveTo>
                <a:cubicBezTo>
                  <a:pt x="714" y="358"/>
                  <a:pt x="708" y="352"/>
                  <a:pt x="696" y="352"/>
                </a:cubicBezTo>
                <a:cubicBezTo>
                  <a:pt x="691" y="352"/>
                  <a:pt x="686" y="354"/>
                  <a:pt x="682" y="357"/>
                </a:cubicBezTo>
                <a:lnTo>
                  <a:pt x="246" y="794"/>
                </a:lnTo>
                <a:cubicBezTo>
                  <a:pt x="242" y="797"/>
                  <a:pt x="240" y="802"/>
                  <a:pt x="240" y="807"/>
                </a:cubicBezTo>
                <a:cubicBezTo>
                  <a:pt x="240" y="819"/>
                  <a:pt x="246" y="825"/>
                  <a:pt x="258" y="825"/>
                </a:cubicBezTo>
                <a:cubicBezTo>
                  <a:pt x="263" y="825"/>
                  <a:pt x="268" y="823"/>
                  <a:pt x="272" y="819"/>
                </a:cubicBezTo>
                <a:lnTo>
                  <a:pt x="708" y="383"/>
                </a:lnTo>
                <a:cubicBezTo>
                  <a:pt x="712" y="379"/>
                  <a:pt x="714" y="375"/>
                  <a:pt x="714" y="369"/>
                </a:cubicBezTo>
                <a:close/>
                <a:moveTo>
                  <a:pt x="670" y="215"/>
                </a:moveTo>
                <a:lnTo>
                  <a:pt x="1005" y="550"/>
                </a:lnTo>
                <a:lnTo>
                  <a:pt x="335" y="1220"/>
                </a:lnTo>
                <a:lnTo>
                  <a:pt x="0" y="1220"/>
                </a:lnTo>
                <a:lnTo>
                  <a:pt x="0" y="885"/>
                </a:lnTo>
                <a:lnTo>
                  <a:pt x="670" y="215"/>
                </a:lnTo>
                <a:close/>
                <a:moveTo>
                  <a:pt x="1220" y="292"/>
                </a:moveTo>
                <a:cubicBezTo>
                  <a:pt x="1220" y="321"/>
                  <a:pt x="1210" y="345"/>
                  <a:pt x="1190" y="365"/>
                </a:cubicBezTo>
                <a:lnTo>
                  <a:pt x="1057" y="498"/>
                </a:lnTo>
                <a:lnTo>
                  <a:pt x="722" y="163"/>
                </a:lnTo>
                <a:lnTo>
                  <a:pt x="855" y="30"/>
                </a:lnTo>
                <a:cubicBezTo>
                  <a:pt x="875" y="10"/>
                  <a:pt x="899" y="0"/>
                  <a:pt x="928" y="0"/>
                </a:cubicBezTo>
                <a:cubicBezTo>
                  <a:pt x="956" y="0"/>
                  <a:pt x="981" y="10"/>
                  <a:pt x="1001" y="30"/>
                </a:cubicBezTo>
                <a:lnTo>
                  <a:pt x="1190" y="219"/>
                </a:lnTo>
                <a:cubicBezTo>
                  <a:pt x="1210" y="240"/>
                  <a:pt x="1220" y="264"/>
                  <a:pt x="1220" y="2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rash Icon">
            <a:extLst>
              <a:ext uri="{FF2B5EF4-FFF2-40B4-BE49-F238E27FC236}">
                <a16:creationId xmlns:a16="http://schemas.microsoft.com/office/drawing/2014/main" id="{B0B8AB84-5FBE-4C98-B6D0-DBDCE970C9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4453" y="2045568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1" y="-31814"/>
            <a:ext cx="7370528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2433311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017549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Link 1">
            <a:extLst>
              <a:ext uri="{FF2B5EF4-FFF2-40B4-BE49-F238E27FC236}">
                <a16:creationId xmlns:a16="http://schemas.microsoft.com/office/drawing/2014/main" id="{12DED090-E5EA-486C-947D-3A197C3B04B8}"/>
              </a:ext>
            </a:extLst>
          </p:cNvPr>
          <p:cNvSpPr/>
          <p:nvPr/>
        </p:nvSpPr>
        <p:spPr>
          <a:xfrm>
            <a:off x="2969976" y="-22257"/>
            <a:ext cx="580736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2627642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Karten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verwalten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B05C63A-2A26-46CC-98EE-E4A9C10CAE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411" y="994196"/>
          <a:ext cx="7112856" cy="136631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9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8">
                <a:tc>
                  <a:txBody>
                    <a:bodyPr/>
                    <a:lstStyle/>
                    <a:p>
                      <a:endParaRPr lang="en-US" sz="1050" b="1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050" b="1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b="1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Dorf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noProof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Zentrale Ebene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noProof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9D9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Pencil Icon">
            <a:extLst>
              <a:ext uri="{FF2B5EF4-FFF2-40B4-BE49-F238E27FC236}">
                <a16:creationId xmlns:a16="http://schemas.microsoft.com/office/drawing/2014/main" id="{295E36CE-2012-4875-903E-CDA1750793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373" y="1370626"/>
            <a:ext cx="263525" cy="263525"/>
          </a:xfrm>
          <a:custGeom>
            <a:avLst/>
            <a:gdLst>
              <a:gd name="T0" fmla="*/ 293 w 1220"/>
              <a:gd name="T1" fmla="*/ 1116 h 1220"/>
              <a:gd name="T2" fmla="*/ 366 w 1220"/>
              <a:gd name="T3" fmla="*/ 1043 h 1220"/>
              <a:gd name="T4" fmla="*/ 177 w 1220"/>
              <a:gd name="T5" fmla="*/ 854 h 1220"/>
              <a:gd name="T6" fmla="*/ 103 w 1220"/>
              <a:gd name="T7" fmla="*/ 927 h 1220"/>
              <a:gd name="T8" fmla="*/ 103 w 1220"/>
              <a:gd name="T9" fmla="*/ 1013 h 1220"/>
              <a:gd name="T10" fmla="*/ 206 w 1220"/>
              <a:gd name="T11" fmla="*/ 1013 h 1220"/>
              <a:gd name="T12" fmla="*/ 206 w 1220"/>
              <a:gd name="T13" fmla="*/ 1116 h 1220"/>
              <a:gd name="T14" fmla="*/ 293 w 1220"/>
              <a:gd name="T15" fmla="*/ 1116 h 1220"/>
              <a:gd name="T16" fmla="*/ 714 w 1220"/>
              <a:gd name="T17" fmla="*/ 369 h 1220"/>
              <a:gd name="T18" fmla="*/ 696 w 1220"/>
              <a:gd name="T19" fmla="*/ 352 h 1220"/>
              <a:gd name="T20" fmla="*/ 682 w 1220"/>
              <a:gd name="T21" fmla="*/ 357 h 1220"/>
              <a:gd name="T22" fmla="*/ 246 w 1220"/>
              <a:gd name="T23" fmla="*/ 794 h 1220"/>
              <a:gd name="T24" fmla="*/ 240 w 1220"/>
              <a:gd name="T25" fmla="*/ 807 h 1220"/>
              <a:gd name="T26" fmla="*/ 258 w 1220"/>
              <a:gd name="T27" fmla="*/ 825 h 1220"/>
              <a:gd name="T28" fmla="*/ 272 w 1220"/>
              <a:gd name="T29" fmla="*/ 819 h 1220"/>
              <a:gd name="T30" fmla="*/ 708 w 1220"/>
              <a:gd name="T31" fmla="*/ 383 h 1220"/>
              <a:gd name="T32" fmla="*/ 714 w 1220"/>
              <a:gd name="T33" fmla="*/ 369 h 1220"/>
              <a:gd name="T34" fmla="*/ 670 w 1220"/>
              <a:gd name="T35" fmla="*/ 215 h 1220"/>
              <a:gd name="T36" fmla="*/ 1005 w 1220"/>
              <a:gd name="T37" fmla="*/ 550 h 1220"/>
              <a:gd name="T38" fmla="*/ 335 w 1220"/>
              <a:gd name="T39" fmla="*/ 1220 h 1220"/>
              <a:gd name="T40" fmla="*/ 0 w 1220"/>
              <a:gd name="T41" fmla="*/ 1220 h 1220"/>
              <a:gd name="T42" fmla="*/ 0 w 1220"/>
              <a:gd name="T43" fmla="*/ 885 h 1220"/>
              <a:gd name="T44" fmla="*/ 670 w 1220"/>
              <a:gd name="T45" fmla="*/ 215 h 1220"/>
              <a:gd name="T46" fmla="*/ 1220 w 1220"/>
              <a:gd name="T47" fmla="*/ 292 h 1220"/>
              <a:gd name="T48" fmla="*/ 1190 w 1220"/>
              <a:gd name="T49" fmla="*/ 365 h 1220"/>
              <a:gd name="T50" fmla="*/ 1057 w 1220"/>
              <a:gd name="T51" fmla="*/ 498 h 1220"/>
              <a:gd name="T52" fmla="*/ 722 w 1220"/>
              <a:gd name="T53" fmla="*/ 163 h 1220"/>
              <a:gd name="T54" fmla="*/ 855 w 1220"/>
              <a:gd name="T55" fmla="*/ 30 h 1220"/>
              <a:gd name="T56" fmla="*/ 928 w 1220"/>
              <a:gd name="T57" fmla="*/ 0 h 1220"/>
              <a:gd name="T58" fmla="*/ 1001 w 1220"/>
              <a:gd name="T59" fmla="*/ 30 h 1220"/>
              <a:gd name="T60" fmla="*/ 1190 w 1220"/>
              <a:gd name="T61" fmla="*/ 219 h 1220"/>
              <a:gd name="T62" fmla="*/ 1220 w 1220"/>
              <a:gd name="T63" fmla="*/ 292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0" h="1220">
                <a:moveTo>
                  <a:pt x="293" y="1116"/>
                </a:moveTo>
                <a:lnTo>
                  <a:pt x="366" y="1043"/>
                </a:lnTo>
                <a:lnTo>
                  <a:pt x="177" y="854"/>
                </a:lnTo>
                <a:lnTo>
                  <a:pt x="103" y="927"/>
                </a:lnTo>
                <a:lnTo>
                  <a:pt x="103" y="1013"/>
                </a:lnTo>
                <a:lnTo>
                  <a:pt x="206" y="1013"/>
                </a:lnTo>
                <a:lnTo>
                  <a:pt x="206" y="1116"/>
                </a:lnTo>
                <a:lnTo>
                  <a:pt x="293" y="1116"/>
                </a:lnTo>
                <a:close/>
                <a:moveTo>
                  <a:pt x="714" y="369"/>
                </a:moveTo>
                <a:cubicBezTo>
                  <a:pt x="714" y="358"/>
                  <a:pt x="708" y="352"/>
                  <a:pt x="696" y="352"/>
                </a:cubicBezTo>
                <a:cubicBezTo>
                  <a:pt x="691" y="352"/>
                  <a:pt x="686" y="354"/>
                  <a:pt x="682" y="357"/>
                </a:cubicBezTo>
                <a:lnTo>
                  <a:pt x="246" y="794"/>
                </a:lnTo>
                <a:cubicBezTo>
                  <a:pt x="242" y="797"/>
                  <a:pt x="240" y="802"/>
                  <a:pt x="240" y="807"/>
                </a:cubicBezTo>
                <a:cubicBezTo>
                  <a:pt x="240" y="819"/>
                  <a:pt x="246" y="825"/>
                  <a:pt x="258" y="825"/>
                </a:cubicBezTo>
                <a:cubicBezTo>
                  <a:pt x="263" y="825"/>
                  <a:pt x="268" y="823"/>
                  <a:pt x="272" y="819"/>
                </a:cubicBezTo>
                <a:lnTo>
                  <a:pt x="708" y="383"/>
                </a:lnTo>
                <a:cubicBezTo>
                  <a:pt x="712" y="379"/>
                  <a:pt x="714" y="375"/>
                  <a:pt x="714" y="369"/>
                </a:cubicBezTo>
                <a:close/>
                <a:moveTo>
                  <a:pt x="670" y="215"/>
                </a:moveTo>
                <a:lnTo>
                  <a:pt x="1005" y="550"/>
                </a:lnTo>
                <a:lnTo>
                  <a:pt x="335" y="1220"/>
                </a:lnTo>
                <a:lnTo>
                  <a:pt x="0" y="1220"/>
                </a:lnTo>
                <a:lnTo>
                  <a:pt x="0" y="885"/>
                </a:lnTo>
                <a:lnTo>
                  <a:pt x="670" y="215"/>
                </a:lnTo>
                <a:close/>
                <a:moveTo>
                  <a:pt x="1220" y="292"/>
                </a:moveTo>
                <a:cubicBezTo>
                  <a:pt x="1220" y="321"/>
                  <a:pt x="1210" y="345"/>
                  <a:pt x="1190" y="365"/>
                </a:cubicBezTo>
                <a:lnTo>
                  <a:pt x="1057" y="498"/>
                </a:lnTo>
                <a:lnTo>
                  <a:pt x="722" y="163"/>
                </a:lnTo>
                <a:lnTo>
                  <a:pt x="855" y="30"/>
                </a:lnTo>
                <a:cubicBezTo>
                  <a:pt x="875" y="10"/>
                  <a:pt x="899" y="0"/>
                  <a:pt x="928" y="0"/>
                </a:cubicBezTo>
                <a:cubicBezTo>
                  <a:pt x="956" y="0"/>
                  <a:pt x="981" y="10"/>
                  <a:pt x="1001" y="30"/>
                </a:cubicBezTo>
                <a:lnTo>
                  <a:pt x="1190" y="219"/>
                </a:lnTo>
                <a:cubicBezTo>
                  <a:pt x="1210" y="240"/>
                  <a:pt x="1220" y="264"/>
                  <a:pt x="1220" y="2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ash Icon">
            <a:extLst>
              <a:ext uri="{FF2B5EF4-FFF2-40B4-BE49-F238E27FC236}">
                <a16:creationId xmlns:a16="http://schemas.microsoft.com/office/drawing/2014/main" id="{6BCB1552-EFCE-4247-8BDA-7493C40A86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4453" y="1367451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cil Icon">
            <a:extLst>
              <a:ext uri="{FF2B5EF4-FFF2-40B4-BE49-F238E27FC236}">
                <a16:creationId xmlns:a16="http://schemas.microsoft.com/office/drawing/2014/main" id="{B34D4D54-B83C-476E-A279-EA63056535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373" y="1733804"/>
            <a:ext cx="263525" cy="263525"/>
          </a:xfrm>
          <a:custGeom>
            <a:avLst/>
            <a:gdLst>
              <a:gd name="T0" fmla="*/ 293 w 1220"/>
              <a:gd name="T1" fmla="*/ 1116 h 1220"/>
              <a:gd name="T2" fmla="*/ 366 w 1220"/>
              <a:gd name="T3" fmla="*/ 1043 h 1220"/>
              <a:gd name="T4" fmla="*/ 177 w 1220"/>
              <a:gd name="T5" fmla="*/ 854 h 1220"/>
              <a:gd name="T6" fmla="*/ 103 w 1220"/>
              <a:gd name="T7" fmla="*/ 927 h 1220"/>
              <a:gd name="T8" fmla="*/ 103 w 1220"/>
              <a:gd name="T9" fmla="*/ 1013 h 1220"/>
              <a:gd name="T10" fmla="*/ 206 w 1220"/>
              <a:gd name="T11" fmla="*/ 1013 h 1220"/>
              <a:gd name="T12" fmla="*/ 206 w 1220"/>
              <a:gd name="T13" fmla="*/ 1116 h 1220"/>
              <a:gd name="T14" fmla="*/ 293 w 1220"/>
              <a:gd name="T15" fmla="*/ 1116 h 1220"/>
              <a:gd name="T16" fmla="*/ 714 w 1220"/>
              <a:gd name="T17" fmla="*/ 369 h 1220"/>
              <a:gd name="T18" fmla="*/ 696 w 1220"/>
              <a:gd name="T19" fmla="*/ 352 h 1220"/>
              <a:gd name="T20" fmla="*/ 682 w 1220"/>
              <a:gd name="T21" fmla="*/ 357 h 1220"/>
              <a:gd name="T22" fmla="*/ 246 w 1220"/>
              <a:gd name="T23" fmla="*/ 794 h 1220"/>
              <a:gd name="T24" fmla="*/ 240 w 1220"/>
              <a:gd name="T25" fmla="*/ 807 h 1220"/>
              <a:gd name="T26" fmla="*/ 258 w 1220"/>
              <a:gd name="T27" fmla="*/ 825 h 1220"/>
              <a:gd name="T28" fmla="*/ 272 w 1220"/>
              <a:gd name="T29" fmla="*/ 819 h 1220"/>
              <a:gd name="T30" fmla="*/ 708 w 1220"/>
              <a:gd name="T31" fmla="*/ 383 h 1220"/>
              <a:gd name="T32" fmla="*/ 714 w 1220"/>
              <a:gd name="T33" fmla="*/ 369 h 1220"/>
              <a:gd name="T34" fmla="*/ 670 w 1220"/>
              <a:gd name="T35" fmla="*/ 215 h 1220"/>
              <a:gd name="T36" fmla="*/ 1005 w 1220"/>
              <a:gd name="T37" fmla="*/ 550 h 1220"/>
              <a:gd name="T38" fmla="*/ 335 w 1220"/>
              <a:gd name="T39" fmla="*/ 1220 h 1220"/>
              <a:gd name="T40" fmla="*/ 0 w 1220"/>
              <a:gd name="T41" fmla="*/ 1220 h 1220"/>
              <a:gd name="T42" fmla="*/ 0 w 1220"/>
              <a:gd name="T43" fmla="*/ 885 h 1220"/>
              <a:gd name="T44" fmla="*/ 670 w 1220"/>
              <a:gd name="T45" fmla="*/ 215 h 1220"/>
              <a:gd name="T46" fmla="*/ 1220 w 1220"/>
              <a:gd name="T47" fmla="*/ 292 h 1220"/>
              <a:gd name="T48" fmla="*/ 1190 w 1220"/>
              <a:gd name="T49" fmla="*/ 365 h 1220"/>
              <a:gd name="T50" fmla="*/ 1057 w 1220"/>
              <a:gd name="T51" fmla="*/ 498 h 1220"/>
              <a:gd name="T52" fmla="*/ 722 w 1220"/>
              <a:gd name="T53" fmla="*/ 163 h 1220"/>
              <a:gd name="T54" fmla="*/ 855 w 1220"/>
              <a:gd name="T55" fmla="*/ 30 h 1220"/>
              <a:gd name="T56" fmla="*/ 928 w 1220"/>
              <a:gd name="T57" fmla="*/ 0 h 1220"/>
              <a:gd name="T58" fmla="*/ 1001 w 1220"/>
              <a:gd name="T59" fmla="*/ 30 h 1220"/>
              <a:gd name="T60" fmla="*/ 1190 w 1220"/>
              <a:gd name="T61" fmla="*/ 219 h 1220"/>
              <a:gd name="T62" fmla="*/ 1220 w 1220"/>
              <a:gd name="T63" fmla="*/ 292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0" h="1220">
                <a:moveTo>
                  <a:pt x="293" y="1116"/>
                </a:moveTo>
                <a:lnTo>
                  <a:pt x="366" y="1043"/>
                </a:lnTo>
                <a:lnTo>
                  <a:pt x="177" y="854"/>
                </a:lnTo>
                <a:lnTo>
                  <a:pt x="103" y="927"/>
                </a:lnTo>
                <a:lnTo>
                  <a:pt x="103" y="1013"/>
                </a:lnTo>
                <a:lnTo>
                  <a:pt x="206" y="1013"/>
                </a:lnTo>
                <a:lnTo>
                  <a:pt x="206" y="1116"/>
                </a:lnTo>
                <a:lnTo>
                  <a:pt x="293" y="1116"/>
                </a:lnTo>
                <a:close/>
                <a:moveTo>
                  <a:pt x="714" y="369"/>
                </a:moveTo>
                <a:cubicBezTo>
                  <a:pt x="714" y="358"/>
                  <a:pt x="708" y="352"/>
                  <a:pt x="696" y="352"/>
                </a:cubicBezTo>
                <a:cubicBezTo>
                  <a:pt x="691" y="352"/>
                  <a:pt x="686" y="354"/>
                  <a:pt x="682" y="357"/>
                </a:cubicBezTo>
                <a:lnTo>
                  <a:pt x="246" y="794"/>
                </a:lnTo>
                <a:cubicBezTo>
                  <a:pt x="242" y="797"/>
                  <a:pt x="240" y="802"/>
                  <a:pt x="240" y="807"/>
                </a:cubicBezTo>
                <a:cubicBezTo>
                  <a:pt x="240" y="819"/>
                  <a:pt x="246" y="825"/>
                  <a:pt x="258" y="825"/>
                </a:cubicBezTo>
                <a:cubicBezTo>
                  <a:pt x="263" y="825"/>
                  <a:pt x="268" y="823"/>
                  <a:pt x="272" y="819"/>
                </a:cubicBezTo>
                <a:lnTo>
                  <a:pt x="708" y="383"/>
                </a:lnTo>
                <a:cubicBezTo>
                  <a:pt x="712" y="379"/>
                  <a:pt x="714" y="375"/>
                  <a:pt x="714" y="369"/>
                </a:cubicBezTo>
                <a:close/>
                <a:moveTo>
                  <a:pt x="670" y="215"/>
                </a:moveTo>
                <a:lnTo>
                  <a:pt x="1005" y="550"/>
                </a:lnTo>
                <a:lnTo>
                  <a:pt x="335" y="1220"/>
                </a:lnTo>
                <a:lnTo>
                  <a:pt x="0" y="1220"/>
                </a:lnTo>
                <a:lnTo>
                  <a:pt x="0" y="885"/>
                </a:lnTo>
                <a:lnTo>
                  <a:pt x="670" y="215"/>
                </a:lnTo>
                <a:close/>
                <a:moveTo>
                  <a:pt x="1220" y="292"/>
                </a:moveTo>
                <a:cubicBezTo>
                  <a:pt x="1220" y="321"/>
                  <a:pt x="1210" y="345"/>
                  <a:pt x="1190" y="365"/>
                </a:cubicBezTo>
                <a:lnTo>
                  <a:pt x="1057" y="498"/>
                </a:lnTo>
                <a:lnTo>
                  <a:pt x="722" y="163"/>
                </a:lnTo>
                <a:lnTo>
                  <a:pt x="855" y="30"/>
                </a:lnTo>
                <a:cubicBezTo>
                  <a:pt x="875" y="10"/>
                  <a:pt x="899" y="0"/>
                  <a:pt x="928" y="0"/>
                </a:cubicBezTo>
                <a:cubicBezTo>
                  <a:pt x="956" y="0"/>
                  <a:pt x="981" y="10"/>
                  <a:pt x="1001" y="30"/>
                </a:cubicBezTo>
                <a:lnTo>
                  <a:pt x="1190" y="219"/>
                </a:lnTo>
                <a:cubicBezTo>
                  <a:pt x="1210" y="240"/>
                  <a:pt x="1220" y="264"/>
                  <a:pt x="1220" y="2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rash Icon">
            <a:extLst>
              <a:ext uri="{FF2B5EF4-FFF2-40B4-BE49-F238E27FC236}">
                <a16:creationId xmlns:a16="http://schemas.microsoft.com/office/drawing/2014/main" id="{0F6AB25B-C7D2-4B7B-8C9F-C0E405DD05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4453" y="1730629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cil Icon">
            <a:extLst>
              <a:ext uri="{FF2B5EF4-FFF2-40B4-BE49-F238E27FC236}">
                <a16:creationId xmlns:a16="http://schemas.microsoft.com/office/drawing/2014/main" id="{CEA095CA-7858-4BA7-883E-6EED4187CA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373" y="2048743"/>
            <a:ext cx="263525" cy="263525"/>
          </a:xfrm>
          <a:custGeom>
            <a:avLst/>
            <a:gdLst>
              <a:gd name="T0" fmla="*/ 293 w 1220"/>
              <a:gd name="T1" fmla="*/ 1116 h 1220"/>
              <a:gd name="T2" fmla="*/ 366 w 1220"/>
              <a:gd name="T3" fmla="*/ 1043 h 1220"/>
              <a:gd name="T4" fmla="*/ 177 w 1220"/>
              <a:gd name="T5" fmla="*/ 854 h 1220"/>
              <a:gd name="T6" fmla="*/ 103 w 1220"/>
              <a:gd name="T7" fmla="*/ 927 h 1220"/>
              <a:gd name="T8" fmla="*/ 103 w 1220"/>
              <a:gd name="T9" fmla="*/ 1013 h 1220"/>
              <a:gd name="T10" fmla="*/ 206 w 1220"/>
              <a:gd name="T11" fmla="*/ 1013 h 1220"/>
              <a:gd name="T12" fmla="*/ 206 w 1220"/>
              <a:gd name="T13" fmla="*/ 1116 h 1220"/>
              <a:gd name="T14" fmla="*/ 293 w 1220"/>
              <a:gd name="T15" fmla="*/ 1116 h 1220"/>
              <a:gd name="T16" fmla="*/ 714 w 1220"/>
              <a:gd name="T17" fmla="*/ 369 h 1220"/>
              <a:gd name="T18" fmla="*/ 696 w 1220"/>
              <a:gd name="T19" fmla="*/ 352 h 1220"/>
              <a:gd name="T20" fmla="*/ 682 w 1220"/>
              <a:gd name="T21" fmla="*/ 357 h 1220"/>
              <a:gd name="T22" fmla="*/ 246 w 1220"/>
              <a:gd name="T23" fmla="*/ 794 h 1220"/>
              <a:gd name="T24" fmla="*/ 240 w 1220"/>
              <a:gd name="T25" fmla="*/ 807 h 1220"/>
              <a:gd name="T26" fmla="*/ 258 w 1220"/>
              <a:gd name="T27" fmla="*/ 825 h 1220"/>
              <a:gd name="T28" fmla="*/ 272 w 1220"/>
              <a:gd name="T29" fmla="*/ 819 h 1220"/>
              <a:gd name="T30" fmla="*/ 708 w 1220"/>
              <a:gd name="T31" fmla="*/ 383 h 1220"/>
              <a:gd name="T32" fmla="*/ 714 w 1220"/>
              <a:gd name="T33" fmla="*/ 369 h 1220"/>
              <a:gd name="T34" fmla="*/ 670 w 1220"/>
              <a:gd name="T35" fmla="*/ 215 h 1220"/>
              <a:gd name="T36" fmla="*/ 1005 w 1220"/>
              <a:gd name="T37" fmla="*/ 550 h 1220"/>
              <a:gd name="T38" fmla="*/ 335 w 1220"/>
              <a:gd name="T39" fmla="*/ 1220 h 1220"/>
              <a:gd name="T40" fmla="*/ 0 w 1220"/>
              <a:gd name="T41" fmla="*/ 1220 h 1220"/>
              <a:gd name="T42" fmla="*/ 0 w 1220"/>
              <a:gd name="T43" fmla="*/ 885 h 1220"/>
              <a:gd name="T44" fmla="*/ 670 w 1220"/>
              <a:gd name="T45" fmla="*/ 215 h 1220"/>
              <a:gd name="T46" fmla="*/ 1220 w 1220"/>
              <a:gd name="T47" fmla="*/ 292 h 1220"/>
              <a:gd name="T48" fmla="*/ 1190 w 1220"/>
              <a:gd name="T49" fmla="*/ 365 h 1220"/>
              <a:gd name="T50" fmla="*/ 1057 w 1220"/>
              <a:gd name="T51" fmla="*/ 498 h 1220"/>
              <a:gd name="T52" fmla="*/ 722 w 1220"/>
              <a:gd name="T53" fmla="*/ 163 h 1220"/>
              <a:gd name="T54" fmla="*/ 855 w 1220"/>
              <a:gd name="T55" fmla="*/ 30 h 1220"/>
              <a:gd name="T56" fmla="*/ 928 w 1220"/>
              <a:gd name="T57" fmla="*/ 0 h 1220"/>
              <a:gd name="T58" fmla="*/ 1001 w 1220"/>
              <a:gd name="T59" fmla="*/ 30 h 1220"/>
              <a:gd name="T60" fmla="*/ 1190 w 1220"/>
              <a:gd name="T61" fmla="*/ 219 h 1220"/>
              <a:gd name="T62" fmla="*/ 1220 w 1220"/>
              <a:gd name="T63" fmla="*/ 292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20" h="1220">
                <a:moveTo>
                  <a:pt x="293" y="1116"/>
                </a:moveTo>
                <a:lnTo>
                  <a:pt x="366" y="1043"/>
                </a:lnTo>
                <a:lnTo>
                  <a:pt x="177" y="854"/>
                </a:lnTo>
                <a:lnTo>
                  <a:pt x="103" y="927"/>
                </a:lnTo>
                <a:lnTo>
                  <a:pt x="103" y="1013"/>
                </a:lnTo>
                <a:lnTo>
                  <a:pt x="206" y="1013"/>
                </a:lnTo>
                <a:lnTo>
                  <a:pt x="206" y="1116"/>
                </a:lnTo>
                <a:lnTo>
                  <a:pt x="293" y="1116"/>
                </a:lnTo>
                <a:close/>
                <a:moveTo>
                  <a:pt x="714" y="369"/>
                </a:moveTo>
                <a:cubicBezTo>
                  <a:pt x="714" y="358"/>
                  <a:pt x="708" y="352"/>
                  <a:pt x="696" y="352"/>
                </a:cubicBezTo>
                <a:cubicBezTo>
                  <a:pt x="691" y="352"/>
                  <a:pt x="686" y="354"/>
                  <a:pt x="682" y="357"/>
                </a:cubicBezTo>
                <a:lnTo>
                  <a:pt x="246" y="794"/>
                </a:lnTo>
                <a:cubicBezTo>
                  <a:pt x="242" y="797"/>
                  <a:pt x="240" y="802"/>
                  <a:pt x="240" y="807"/>
                </a:cubicBezTo>
                <a:cubicBezTo>
                  <a:pt x="240" y="819"/>
                  <a:pt x="246" y="825"/>
                  <a:pt x="258" y="825"/>
                </a:cubicBezTo>
                <a:cubicBezTo>
                  <a:pt x="263" y="825"/>
                  <a:pt x="268" y="823"/>
                  <a:pt x="272" y="819"/>
                </a:cubicBezTo>
                <a:lnTo>
                  <a:pt x="708" y="383"/>
                </a:lnTo>
                <a:cubicBezTo>
                  <a:pt x="712" y="379"/>
                  <a:pt x="714" y="375"/>
                  <a:pt x="714" y="369"/>
                </a:cubicBezTo>
                <a:close/>
                <a:moveTo>
                  <a:pt x="670" y="215"/>
                </a:moveTo>
                <a:lnTo>
                  <a:pt x="1005" y="550"/>
                </a:lnTo>
                <a:lnTo>
                  <a:pt x="335" y="1220"/>
                </a:lnTo>
                <a:lnTo>
                  <a:pt x="0" y="1220"/>
                </a:lnTo>
                <a:lnTo>
                  <a:pt x="0" y="885"/>
                </a:lnTo>
                <a:lnTo>
                  <a:pt x="670" y="215"/>
                </a:lnTo>
                <a:close/>
                <a:moveTo>
                  <a:pt x="1220" y="292"/>
                </a:moveTo>
                <a:cubicBezTo>
                  <a:pt x="1220" y="321"/>
                  <a:pt x="1210" y="345"/>
                  <a:pt x="1190" y="365"/>
                </a:cubicBezTo>
                <a:lnTo>
                  <a:pt x="1057" y="498"/>
                </a:lnTo>
                <a:lnTo>
                  <a:pt x="722" y="163"/>
                </a:lnTo>
                <a:lnTo>
                  <a:pt x="855" y="30"/>
                </a:lnTo>
                <a:cubicBezTo>
                  <a:pt x="875" y="10"/>
                  <a:pt x="899" y="0"/>
                  <a:pt x="928" y="0"/>
                </a:cubicBezTo>
                <a:cubicBezTo>
                  <a:pt x="956" y="0"/>
                  <a:pt x="981" y="10"/>
                  <a:pt x="1001" y="30"/>
                </a:cubicBezTo>
                <a:lnTo>
                  <a:pt x="1190" y="219"/>
                </a:lnTo>
                <a:cubicBezTo>
                  <a:pt x="1210" y="240"/>
                  <a:pt x="1220" y="264"/>
                  <a:pt x="1220" y="2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rash Icon">
            <a:extLst>
              <a:ext uri="{FF2B5EF4-FFF2-40B4-BE49-F238E27FC236}">
                <a16:creationId xmlns:a16="http://schemas.microsoft.com/office/drawing/2014/main" id="{B0B8AB84-5FBE-4C98-B6D0-DBDCE970C9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4453" y="2045568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Modal">
            <a:extLst>
              <a:ext uri="{FF2B5EF4-FFF2-40B4-BE49-F238E27FC236}">
                <a16:creationId xmlns:a16="http://schemas.microsoft.com/office/drawing/2014/main" id="{50DB61BA-3579-4C55-8357-61B7F09C3C05}"/>
              </a:ext>
            </a:extLst>
          </p:cNvPr>
          <p:cNvGrpSpPr/>
          <p:nvPr/>
        </p:nvGrpSpPr>
        <p:grpSpPr>
          <a:xfrm>
            <a:off x="783467" y="1060069"/>
            <a:ext cx="5372100" cy="3507698"/>
            <a:chOff x="514349" y="2430780"/>
            <a:chExt cx="5372100" cy="1607820"/>
          </a:xfrm>
        </p:grpSpPr>
        <p:sp>
          <p:nvSpPr>
            <p:cNvPr id="19" name="Modal Shape">
              <a:extLst>
                <a:ext uri="{FF2B5EF4-FFF2-40B4-BE49-F238E27FC236}">
                  <a16:creationId xmlns:a16="http://schemas.microsoft.com/office/drawing/2014/main" id="{ADB78501-8EB8-443B-99B5-658601C7FFC6}"/>
                </a:ext>
              </a:extLst>
            </p:cNvPr>
            <p:cNvSpPr/>
            <p:nvPr/>
          </p:nvSpPr>
          <p:spPr>
            <a:xfrm>
              <a:off x="514349" y="2430780"/>
              <a:ext cx="5334000" cy="1607820"/>
            </a:xfrm>
            <a:prstGeom prst="roundRect">
              <a:avLst>
                <a:gd name="adj" fmla="val 2449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9144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Karte</a:t>
              </a:r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erzeugen</a:t>
              </a:r>
              <a:endParaRPr lang="en-US" sz="1838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Button 1">
              <a:extLst>
                <a:ext uri="{FF2B5EF4-FFF2-40B4-BE49-F238E27FC236}">
                  <a16:creationId xmlns:a16="http://schemas.microsoft.com/office/drawing/2014/main" id="{75CBC739-3B94-4E95-B192-11BB7D2605A5}"/>
                </a:ext>
              </a:extLst>
            </p:cNvPr>
            <p:cNvSpPr/>
            <p:nvPr/>
          </p:nvSpPr>
          <p:spPr>
            <a:xfrm>
              <a:off x="4733057" y="3862814"/>
              <a:ext cx="998815" cy="128769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Abbrechen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Button 2">
              <a:extLst>
                <a:ext uri="{FF2B5EF4-FFF2-40B4-BE49-F238E27FC236}">
                  <a16:creationId xmlns:a16="http://schemas.microsoft.com/office/drawing/2014/main" id="{918260F9-08DE-486F-BA7E-3D2424827668}"/>
                </a:ext>
              </a:extLst>
            </p:cNvPr>
            <p:cNvSpPr/>
            <p:nvPr/>
          </p:nvSpPr>
          <p:spPr>
            <a:xfrm>
              <a:off x="3641756" y="3862814"/>
              <a:ext cx="1000309" cy="128769"/>
            </a:xfrm>
            <a:prstGeom prst="roundRect">
              <a:avLst>
                <a:gd name="adj" fmla="val 17358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336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Speichern</a:t>
              </a:r>
              <a:endPara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Body Text">
              <a:extLst>
                <a:ext uri="{FF2B5EF4-FFF2-40B4-BE49-F238E27FC236}">
                  <a16:creationId xmlns:a16="http://schemas.microsoft.com/office/drawing/2014/main" id="{4A649C32-10E8-473C-A0CA-CDDC37E544F3}"/>
                </a:ext>
              </a:extLst>
            </p:cNvPr>
            <p:cNvSpPr/>
            <p:nvPr/>
          </p:nvSpPr>
          <p:spPr>
            <a:xfrm>
              <a:off x="514349" y="2626022"/>
              <a:ext cx="5334000" cy="121023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55448" rIns="13716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26" name="Separator 1">
              <a:extLst>
                <a:ext uri="{FF2B5EF4-FFF2-40B4-BE49-F238E27FC236}">
                  <a16:creationId xmlns:a16="http://schemas.microsoft.com/office/drawing/2014/main" id="{0B2339D4-26EF-4BF5-A8CA-A672811A02AE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" y="2626022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eparator 2">
              <a:extLst>
                <a:ext uri="{FF2B5EF4-FFF2-40B4-BE49-F238E27FC236}">
                  <a16:creationId xmlns:a16="http://schemas.microsoft.com/office/drawing/2014/main" id="{080ABD66-28DA-4F61-87A1-0B5CF5758866}"/>
                </a:ext>
              </a:extLst>
            </p:cNvPr>
            <p:cNvCxnSpPr/>
            <p:nvPr/>
          </p:nvCxnSpPr>
          <p:spPr>
            <a:xfrm>
              <a:off x="514349" y="3836260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lose Icon">
              <a:extLst>
                <a:ext uri="{FF2B5EF4-FFF2-40B4-BE49-F238E27FC236}">
                  <a16:creationId xmlns:a16="http://schemas.microsoft.com/office/drawing/2014/main" id="{64CCEA54-2C07-48A7-B4F1-5F0736014D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872" y="2497899"/>
              <a:ext cx="66441" cy="71274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Input">
            <a:extLst>
              <a:ext uri="{FF2B5EF4-FFF2-40B4-BE49-F238E27FC236}">
                <a16:creationId xmlns:a16="http://schemas.microsoft.com/office/drawing/2014/main" id="{0A8E160F-B61E-40E8-8622-F80D6104EF5E}"/>
              </a:ext>
            </a:extLst>
          </p:cNvPr>
          <p:cNvSpPr/>
          <p:nvPr/>
        </p:nvSpPr>
        <p:spPr>
          <a:xfrm>
            <a:off x="910806" y="1862586"/>
            <a:ext cx="5090183" cy="280928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45720" rIns="54864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grpSp>
        <p:nvGrpSpPr>
          <p:cNvPr id="42" name="Thumbnail">
            <a:extLst>
              <a:ext uri="{FF2B5EF4-FFF2-40B4-BE49-F238E27FC236}">
                <a16:creationId xmlns:a16="http://schemas.microsoft.com/office/drawing/2014/main" id="{755572CB-456F-4BF6-A5D7-C3001B5713A3}"/>
              </a:ext>
            </a:extLst>
          </p:cNvPr>
          <p:cNvGrpSpPr/>
          <p:nvPr/>
        </p:nvGrpSpPr>
        <p:grpSpPr>
          <a:xfrm>
            <a:off x="928464" y="2239494"/>
            <a:ext cx="5104035" cy="1842195"/>
            <a:chOff x="6920974" y="5112204"/>
            <a:chExt cx="2560102" cy="1224642"/>
          </a:xfrm>
        </p:grpSpPr>
        <p:sp>
          <p:nvSpPr>
            <p:cNvPr id="43" name="Thumbnail Outer">
              <a:extLst>
                <a:ext uri="{FF2B5EF4-FFF2-40B4-BE49-F238E27FC236}">
                  <a16:creationId xmlns:a16="http://schemas.microsoft.com/office/drawing/2014/main" id="{1C83FEAC-15F4-4DBA-B78D-E6951CB1A113}"/>
                </a:ext>
              </a:extLst>
            </p:cNvPr>
            <p:cNvSpPr/>
            <p:nvPr/>
          </p:nvSpPr>
          <p:spPr>
            <a:xfrm>
              <a:off x="6920974" y="5112204"/>
              <a:ext cx="2560102" cy="1224642"/>
            </a:xfrm>
            <a:prstGeom prst="roundRect">
              <a:avLst>
                <a:gd name="adj" fmla="val 1796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humbnail Inner">
              <a:extLst>
                <a:ext uri="{FF2B5EF4-FFF2-40B4-BE49-F238E27FC236}">
                  <a16:creationId xmlns:a16="http://schemas.microsoft.com/office/drawing/2014/main" id="{C9056A9D-0A98-4F59-AC12-53F7D4BAD9E4}"/>
                </a:ext>
              </a:extLst>
            </p:cNvPr>
            <p:cNvSpPr/>
            <p:nvPr/>
          </p:nvSpPr>
          <p:spPr>
            <a:xfrm>
              <a:off x="6975520" y="5158931"/>
              <a:ext cx="2451011" cy="1131188"/>
            </a:xfrm>
            <a:prstGeom prst="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Thumbnail Line 2">
              <a:extLst>
                <a:ext uri="{FF2B5EF4-FFF2-40B4-BE49-F238E27FC236}">
                  <a16:creationId xmlns:a16="http://schemas.microsoft.com/office/drawing/2014/main" id="{B50195E7-D61E-45C1-B244-14AE0DD6AFF2}"/>
                </a:ext>
              </a:extLst>
            </p:cNvPr>
            <p:cNvCxnSpPr/>
            <p:nvPr/>
          </p:nvCxnSpPr>
          <p:spPr>
            <a:xfrm>
              <a:off x="6975520" y="5158931"/>
              <a:ext cx="2451011" cy="1131188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Thumbnail Line 1">
              <a:extLst>
                <a:ext uri="{FF2B5EF4-FFF2-40B4-BE49-F238E27FC236}">
                  <a16:creationId xmlns:a16="http://schemas.microsoft.com/office/drawing/2014/main" id="{09CFA2EE-F55D-4EE5-BDB6-C336F9F74B59}"/>
                </a:ext>
              </a:extLst>
            </p:cNvPr>
            <p:cNvCxnSpPr/>
            <p:nvPr/>
          </p:nvCxnSpPr>
          <p:spPr>
            <a:xfrm flipV="1">
              <a:off x="6975520" y="5158931"/>
              <a:ext cx="2451011" cy="1129391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Picture Icon">
            <a:extLst>
              <a:ext uri="{FF2B5EF4-FFF2-40B4-BE49-F238E27FC236}">
                <a16:creationId xmlns:a16="http://schemas.microsoft.com/office/drawing/2014/main" id="{EAEC2AF2-2B53-4A0A-B775-34E05514DF6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32463" y="2374261"/>
            <a:ext cx="1512207" cy="1209766"/>
          </a:xfrm>
          <a:custGeom>
            <a:avLst/>
            <a:gdLst>
              <a:gd name="T0" fmla="*/ 515 w 1545"/>
              <a:gd name="T1" fmla="*/ 361 h 1237"/>
              <a:gd name="T2" fmla="*/ 470 w 1545"/>
              <a:gd name="T3" fmla="*/ 471 h 1237"/>
              <a:gd name="T4" fmla="*/ 360 w 1545"/>
              <a:gd name="T5" fmla="*/ 516 h 1237"/>
              <a:gd name="T6" fmla="*/ 251 w 1545"/>
              <a:gd name="T7" fmla="*/ 471 h 1237"/>
              <a:gd name="T8" fmla="*/ 206 w 1545"/>
              <a:gd name="T9" fmla="*/ 361 h 1237"/>
              <a:gd name="T10" fmla="*/ 251 w 1545"/>
              <a:gd name="T11" fmla="*/ 252 h 1237"/>
              <a:gd name="T12" fmla="*/ 360 w 1545"/>
              <a:gd name="T13" fmla="*/ 207 h 1237"/>
              <a:gd name="T14" fmla="*/ 470 w 1545"/>
              <a:gd name="T15" fmla="*/ 252 h 1237"/>
              <a:gd name="T16" fmla="*/ 515 w 1545"/>
              <a:gd name="T17" fmla="*/ 361 h 1237"/>
              <a:gd name="T18" fmla="*/ 1339 w 1545"/>
              <a:gd name="T19" fmla="*/ 670 h 1237"/>
              <a:gd name="T20" fmla="*/ 1339 w 1545"/>
              <a:gd name="T21" fmla="*/ 1031 h 1237"/>
              <a:gd name="T22" fmla="*/ 206 w 1545"/>
              <a:gd name="T23" fmla="*/ 1031 h 1237"/>
              <a:gd name="T24" fmla="*/ 206 w 1545"/>
              <a:gd name="T25" fmla="*/ 876 h 1237"/>
              <a:gd name="T26" fmla="*/ 463 w 1545"/>
              <a:gd name="T27" fmla="*/ 619 h 1237"/>
              <a:gd name="T28" fmla="*/ 592 w 1545"/>
              <a:gd name="T29" fmla="*/ 748 h 1237"/>
              <a:gd name="T30" fmla="*/ 1004 w 1545"/>
              <a:gd name="T31" fmla="*/ 335 h 1237"/>
              <a:gd name="T32" fmla="*/ 1339 w 1545"/>
              <a:gd name="T33" fmla="*/ 670 h 1237"/>
              <a:gd name="T34" fmla="*/ 1416 w 1545"/>
              <a:gd name="T35" fmla="*/ 103 h 1237"/>
              <a:gd name="T36" fmla="*/ 128 w 1545"/>
              <a:gd name="T37" fmla="*/ 103 h 1237"/>
              <a:gd name="T38" fmla="*/ 110 w 1545"/>
              <a:gd name="T39" fmla="*/ 111 h 1237"/>
              <a:gd name="T40" fmla="*/ 103 w 1545"/>
              <a:gd name="T41" fmla="*/ 129 h 1237"/>
              <a:gd name="T42" fmla="*/ 103 w 1545"/>
              <a:gd name="T43" fmla="*/ 1108 h 1237"/>
              <a:gd name="T44" fmla="*/ 110 w 1545"/>
              <a:gd name="T45" fmla="*/ 1126 h 1237"/>
              <a:gd name="T46" fmla="*/ 128 w 1545"/>
              <a:gd name="T47" fmla="*/ 1134 h 1237"/>
              <a:gd name="T48" fmla="*/ 1416 w 1545"/>
              <a:gd name="T49" fmla="*/ 1134 h 1237"/>
              <a:gd name="T50" fmla="*/ 1435 w 1545"/>
              <a:gd name="T51" fmla="*/ 1126 h 1237"/>
              <a:gd name="T52" fmla="*/ 1442 w 1545"/>
              <a:gd name="T53" fmla="*/ 1108 h 1237"/>
              <a:gd name="T54" fmla="*/ 1442 w 1545"/>
              <a:gd name="T55" fmla="*/ 129 h 1237"/>
              <a:gd name="T56" fmla="*/ 1435 w 1545"/>
              <a:gd name="T57" fmla="*/ 111 h 1237"/>
              <a:gd name="T58" fmla="*/ 1416 w 1545"/>
              <a:gd name="T59" fmla="*/ 103 h 1237"/>
              <a:gd name="T60" fmla="*/ 1545 w 1545"/>
              <a:gd name="T61" fmla="*/ 129 h 1237"/>
              <a:gd name="T62" fmla="*/ 1545 w 1545"/>
              <a:gd name="T63" fmla="*/ 1108 h 1237"/>
              <a:gd name="T64" fmla="*/ 1507 w 1545"/>
              <a:gd name="T65" fmla="*/ 1199 h 1237"/>
              <a:gd name="T66" fmla="*/ 1416 w 1545"/>
              <a:gd name="T67" fmla="*/ 1237 h 1237"/>
              <a:gd name="T68" fmla="*/ 128 w 1545"/>
              <a:gd name="T69" fmla="*/ 1237 h 1237"/>
              <a:gd name="T70" fmla="*/ 37 w 1545"/>
              <a:gd name="T71" fmla="*/ 1199 h 1237"/>
              <a:gd name="T72" fmla="*/ 0 w 1545"/>
              <a:gd name="T73" fmla="*/ 1108 h 1237"/>
              <a:gd name="T74" fmla="*/ 0 w 1545"/>
              <a:gd name="T75" fmla="*/ 129 h 1237"/>
              <a:gd name="T76" fmla="*/ 37 w 1545"/>
              <a:gd name="T77" fmla="*/ 38 h 1237"/>
              <a:gd name="T78" fmla="*/ 128 w 1545"/>
              <a:gd name="T79" fmla="*/ 0 h 1237"/>
              <a:gd name="T80" fmla="*/ 1416 w 1545"/>
              <a:gd name="T81" fmla="*/ 0 h 1237"/>
              <a:gd name="T82" fmla="*/ 1507 w 1545"/>
              <a:gd name="T83" fmla="*/ 38 h 1237"/>
              <a:gd name="T84" fmla="*/ 1545 w 1545"/>
              <a:gd name="T85" fmla="*/ 12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45" h="1237">
                <a:moveTo>
                  <a:pt x="515" y="361"/>
                </a:moveTo>
                <a:cubicBezTo>
                  <a:pt x="515" y="404"/>
                  <a:pt x="500" y="441"/>
                  <a:pt x="470" y="471"/>
                </a:cubicBezTo>
                <a:cubicBezTo>
                  <a:pt x="440" y="501"/>
                  <a:pt x="403" y="516"/>
                  <a:pt x="360" y="516"/>
                </a:cubicBezTo>
                <a:cubicBezTo>
                  <a:pt x="317" y="516"/>
                  <a:pt x="281" y="501"/>
                  <a:pt x="251" y="471"/>
                </a:cubicBezTo>
                <a:cubicBezTo>
                  <a:pt x="221" y="441"/>
                  <a:pt x="206" y="404"/>
                  <a:pt x="206" y="361"/>
                </a:cubicBezTo>
                <a:cubicBezTo>
                  <a:pt x="206" y="318"/>
                  <a:pt x="221" y="282"/>
                  <a:pt x="251" y="252"/>
                </a:cubicBezTo>
                <a:cubicBezTo>
                  <a:pt x="281" y="222"/>
                  <a:pt x="317" y="207"/>
                  <a:pt x="360" y="207"/>
                </a:cubicBezTo>
                <a:cubicBezTo>
                  <a:pt x="403" y="207"/>
                  <a:pt x="440" y="222"/>
                  <a:pt x="470" y="252"/>
                </a:cubicBezTo>
                <a:cubicBezTo>
                  <a:pt x="500" y="282"/>
                  <a:pt x="515" y="318"/>
                  <a:pt x="515" y="361"/>
                </a:cubicBezTo>
                <a:close/>
                <a:moveTo>
                  <a:pt x="1339" y="670"/>
                </a:moveTo>
                <a:lnTo>
                  <a:pt x="1339" y="1031"/>
                </a:lnTo>
                <a:lnTo>
                  <a:pt x="206" y="1031"/>
                </a:lnTo>
                <a:lnTo>
                  <a:pt x="206" y="876"/>
                </a:lnTo>
                <a:lnTo>
                  <a:pt x="463" y="619"/>
                </a:lnTo>
                <a:lnTo>
                  <a:pt x="592" y="748"/>
                </a:lnTo>
                <a:lnTo>
                  <a:pt x="1004" y="335"/>
                </a:lnTo>
                <a:lnTo>
                  <a:pt x="1339" y="670"/>
                </a:lnTo>
                <a:close/>
                <a:moveTo>
                  <a:pt x="1416" y="103"/>
                </a:moveTo>
                <a:lnTo>
                  <a:pt x="128" y="103"/>
                </a:lnTo>
                <a:cubicBezTo>
                  <a:pt x="121" y="103"/>
                  <a:pt x="115" y="106"/>
                  <a:pt x="110" y="111"/>
                </a:cubicBezTo>
                <a:cubicBezTo>
                  <a:pt x="105" y="116"/>
                  <a:pt x="103" y="122"/>
                  <a:pt x="103" y="129"/>
                </a:cubicBezTo>
                <a:lnTo>
                  <a:pt x="103" y="1108"/>
                </a:lnTo>
                <a:cubicBezTo>
                  <a:pt x="103" y="1115"/>
                  <a:pt x="105" y="1121"/>
                  <a:pt x="110" y="1126"/>
                </a:cubicBezTo>
                <a:cubicBezTo>
                  <a:pt x="115" y="1131"/>
                  <a:pt x="121" y="1134"/>
                  <a:pt x="128" y="1134"/>
                </a:cubicBezTo>
                <a:lnTo>
                  <a:pt x="1416" y="1134"/>
                </a:lnTo>
                <a:cubicBezTo>
                  <a:pt x="1423" y="1134"/>
                  <a:pt x="1430" y="1131"/>
                  <a:pt x="1435" y="1126"/>
                </a:cubicBezTo>
                <a:cubicBezTo>
                  <a:pt x="1440" y="1121"/>
                  <a:pt x="1442" y="1115"/>
                  <a:pt x="1442" y="1108"/>
                </a:cubicBezTo>
                <a:lnTo>
                  <a:pt x="1442" y="129"/>
                </a:lnTo>
                <a:cubicBezTo>
                  <a:pt x="1442" y="122"/>
                  <a:pt x="1440" y="116"/>
                  <a:pt x="1435" y="111"/>
                </a:cubicBezTo>
                <a:cubicBezTo>
                  <a:pt x="1430" y="106"/>
                  <a:pt x="1423" y="103"/>
                  <a:pt x="1416" y="103"/>
                </a:cubicBezTo>
                <a:close/>
                <a:moveTo>
                  <a:pt x="1545" y="129"/>
                </a:moveTo>
                <a:lnTo>
                  <a:pt x="1545" y="1108"/>
                </a:lnTo>
                <a:cubicBezTo>
                  <a:pt x="1545" y="1144"/>
                  <a:pt x="1533" y="1174"/>
                  <a:pt x="1507" y="1199"/>
                </a:cubicBezTo>
                <a:cubicBezTo>
                  <a:pt x="1482" y="1224"/>
                  <a:pt x="1452" y="1237"/>
                  <a:pt x="1416" y="1237"/>
                </a:cubicBezTo>
                <a:lnTo>
                  <a:pt x="128" y="1237"/>
                </a:lnTo>
                <a:cubicBezTo>
                  <a:pt x="93" y="1237"/>
                  <a:pt x="63" y="1224"/>
                  <a:pt x="37" y="1199"/>
                </a:cubicBezTo>
                <a:cubicBezTo>
                  <a:pt x="12" y="1174"/>
                  <a:pt x="0" y="1144"/>
                  <a:pt x="0" y="1108"/>
                </a:cubicBezTo>
                <a:lnTo>
                  <a:pt x="0" y="129"/>
                </a:lnTo>
                <a:cubicBezTo>
                  <a:pt x="0" y="94"/>
                  <a:pt x="12" y="63"/>
                  <a:pt x="37" y="38"/>
                </a:cubicBezTo>
                <a:cubicBezTo>
                  <a:pt x="63" y="13"/>
                  <a:pt x="93" y="0"/>
                  <a:pt x="128" y="0"/>
                </a:cubicBezTo>
                <a:lnTo>
                  <a:pt x="1416" y="0"/>
                </a:lnTo>
                <a:cubicBezTo>
                  <a:pt x="1452" y="0"/>
                  <a:pt x="1482" y="13"/>
                  <a:pt x="1507" y="38"/>
                </a:cubicBezTo>
                <a:cubicBezTo>
                  <a:pt x="1533" y="63"/>
                  <a:pt x="1545" y="94"/>
                  <a:pt x="1545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ine Print">
            <a:extLst>
              <a:ext uri="{FF2B5EF4-FFF2-40B4-BE49-F238E27FC236}">
                <a16:creationId xmlns:a16="http://schemas.microsoft.com/office/drawing/2014/main" id="{AA4116AE-B22B-4146-A8BD-2D76416BF85A}"/>
              </a:ext>
            </a:extLst>
          </p:cNvPr>
          <p:cNvSpPr/>
          <p:nvPr/>
        </p:nvSpPr>
        <p:spPr>
          <a:xfrm>
            <a:off x="2748898" y="3689872"/>
            <a:ext cx="1603628" cy="229743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893" noProof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Datei hierher ziehen</a:t>
            </a:r>
          </a:p>
        </p:txBody>
      </p:sp>
    </p:spTree>
    <p:extLst>
      <p:ext uri="{BB962C8B-B14F-4D97-AF65-F5344CB8AC3E}">
        <p14:creationId xmlns:p14="http://schemas.microsoft.com/office/powerpoint/2010/main" val="1678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2.xml><?xml version="1.0" encoding="utf-8"?>
<Control xmlns="http://schemas.microsoft.com/VisualStudio/2011/storyboarding/control">
  <Id Name="34780b15-9ef9-4f76-88b7-2db58aa6c0e5" Revision="1" Stencil="09ee8e29-8a48-4e3d-a569-7c1ba11c2e3d" StencilVersion="1.0"/>
</Control>
</file>

<file path=customXml/itemProps1.xml><?xml version="1.0" encoding="utf-8"?>
<ds:datastoreItem xmlns:ds="http://schemas.openxmlformats.org/officeDocument/2006/customXml" ds:itemID="{DCE1FAA4-ED4C-4BF8-B64A-C4FE09CD240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3F7D7BE-87EE-4143-8296-ACD561ABCF5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143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ANewPC</dc:creator>
  <cp:lastModifiedBy>ANewPC</cp:lastModifiedBy>
  <cp:revision>37</cp:revision>
  <dcterms:created xsi:type="dcterms:W3CDTF">2017-11-12T13:20:31Z</dcterms:created>
  <dcterms:modified xsi:type="dcterms:W3CDTF">2017-11-12T14:17:14Z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