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  <p:sldId id="261" r:id="rId16"/>
    <p:sldId id="26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9D39-36F9-46F6-AA51-E82ACE91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12E4-F3D7-4F25-AA1B-942125352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A6A5-A3A7-4757-845B-C83226B5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EB7C-9B0A-440D-ABA0-81D5235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D59F-4B6D-4543-A087-0FFCDA1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7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80D-5447-47AB-AE63-923C749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49036-0410-4EFE-A21C-E60C602F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7A8E-2F19-4AA7-83DA-45FFBB0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9E9-1A20-468B-9B5D-C6180A43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EF8C-6248-4D3F-B9E8-AC14C4D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8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038E5-8FBE-45B3-8730-F64707DA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FCE1-7811-4B5F-A839-8F023362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A5EA-B9F5-4A92-81D6-7DA7AA8A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2971-029A-41CB-A583-015B82D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AB4D-9E29-4A88-94A7-CB96090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0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AE12-A960-4A44-9FF2-3DA8F0D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D4A-C82E-4A07-9815-81554B80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0687-2F6B-4697-B406-4338E59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3B40-9B0B-4635-BDC7-CDD3992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474A-1AB8-4DCF-BFF2-577D8DE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4D2-BD2A-4A5C-85FB-184993BE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A7E2-E2AC-4296-BF85-6C86EACE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47B0-186F-4971-811F-AA66FED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2FC0-FDD2-4225-8046-B2BA2294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A09-93D5-45C1-82AD-46047D2A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3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65A7-BA19-4563-97AF-BEB7E9A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4F0C-764A-4D95-9184-E575432F0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0AD1-E0D1-4550-9864-F28B3960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8E1D-0189-432A-9F79-5525B92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34CE-9424-427B-B2AA-6165373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30D9-2166-404E-B466-7CE2587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7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4B2-601B-42E3-AC09-206C6A2F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C4C1-3A58-40A5-8A30-17FDC0B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5F7A-1EB4-49E6-8E2F-DEC64F9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327C-7B68-4939-8E44-DA5BA297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FA8A-DC91-4D45-A9DE-D79301FB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A1DA-6FDE-420E-8C60-91BE3C5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7ECF-AC38-4DD1-B981-C7B6B7C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C42E3-0BFA-4243-A587-50A508E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7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A801-71A5-45C8-93F6-B0AD688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E36A7-1310-41A8-9EC5-3988CE62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C0BF-D5E7-4FE6-8713-67B2C6B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6D6-D1E3-42D3-9B36-EBA7413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1586-97DE-4161-8EA6-21BAB3D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31F5-0898-4407-A45C-1C07170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BBF3-9309-40DF-886C-16F784C1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647F-98EF-477A-B4D2-E533EC4D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165-58C3-4ADB-BEC1-3AA2D126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4D2F-5548-4753-9C27-3147473C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14DE-B45B-4C18-AD46-BDE3A89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564E-1257-4863-89ED-B5B35886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04D9-8503-42C8-89C6-9FC75C2E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30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4C7-4A78-4D16-9D9B-E3D8DE0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218D6-CB15-4A9F-8717-55EB9EC3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349F-CD28-4A82-A35F-FB3A7EAB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3C73-FCC5-4205-B9D2-FA2E6D7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DD37-A38F-4E56-A8C8-2CDF866F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0AE5-1AA6-44D6-8F56-65F17A10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80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4F9A-430D-4A43-A7BC-2B6CC982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4AD7-2893-4B9D-BBA3-2F536FA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F20E-4849-4005-A369-88279500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A75B-3A1C-4EC5-9E26-E47EB129267A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524B-3380-49D6-AC8E-4BECD84B3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AA8F-895D-4221-BAF5-34BC0BB1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61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11.xml"/><Relationship Id="rId12" Type="http://schemas.openxmlformats.org/officeDocument/2006/relationships/image" Target="../media/image2.sv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1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13.xml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CCFF10CA-A23A-4250-8C18-9AE866BCD16D}"/>
              </a:ext>
            </a:extLst>
          </p:cNvPr>
          <p:cNvSpPr/>
          <p:nvPr/>
        </p:nvSpPr>
        <p:spPr>
          <a:xfrm>
            <a:off x="1376793" y="2843293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5C3BBE-B9E7-456C-A617-44160101C87D}"/>
              </a:ext>
            </a:extLst>
          </p:cNvPr>
          <p:cNvSpPr/>
          <p:nvPr/>
        </p:nvSpPr>
        <p:spPr>
          <a:xfrm>
            <a:off x="1376793" y="14934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3D7C7-7494-4A30-A7B5-74B92351B575}"/>
              </a:ext>
            </a:extLst>
          </p:cNvPr>
          <p:cNvSpPr/>
          <p:nvPr/>
        </p:nvSpPr>
        <p:spPr>
          <a:xfrm>
            <a:off x="82731" y="14848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1061509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Geralt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User Icon">
            <a:extLst>
              <a:ext uri="{FF2B5EF4-FFF2-40B4-BE49-F238E27FC236}">
                <a16:creationId xmlns:a16="http://schemas.microsoft.com/office/drawing/2014/main" id="{DCA9187B-A153-450D-8846-DD71FF7D2F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User Icon">
            <a:extLst>
              <a:ext uri="{FF2B5EF4-FFF2-40B4-BE49-F238E27FC236}">
                <a16:creationId xmlns:a16="http://schemas.microsoft.com/office/drawing/2014/main" id="{176C7402-2B12-4988-BA32-3411730750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Map Marker Icon">
            <a:extLst>
              <a:ext uri="{FF2B5EF4-FFF2-40B4-BE49-F238E27FC236}">
                <a16:creationId xmlns:a16="http://schemas.microsoft.com/office/drawing/2014/main" id="{A2F18FB9-20EE-4BE5-9CD0-E434897467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Map Marker Icon">
            <a:extLst>
              <a:ext uri="{FF2B5EF4-FFF2-40B4-BE49-F238E27FC236}">
                <a16:creationId xmlns:a16="http://schemas.microsoft.com/office/drawing/2014/main" id="{53556BBD-ECD9-497E-A432-849D92CEA6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2708885" y="-36892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1" y="967479"/>
            <a:ext cx="1095017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33E5B-4DE6-4ED4-845D-706454D8E8F3}"/>
              </a:ext>
            </a:extLst>
          </p:cNvPr>
          <p:cNvSpPr/>
          <p:nvPr/>
        </p:nvSpPr>
        <p:spPr>
          <a:xfrm>
            <a:off x="1593669" y="1323703"/>
            <a:ext cx="5730240" cy="5416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99DF0-D594-4298-B75E-71668283CB25}"/>
              </a:ext>
            </a:extLst>
          </p:cNvPr>
          <p:cNvSpPr/>
          <p:nvPr/>
        </p:nvSpPr>
        <p:spPr>
          <a:xfrm>
            <a:off x="172564" y="1356482"/>
            <a:ext cx="1306286" cy="465909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Spieler Zeile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A4A02A-9D90-460B-9FDC-AC0239B07D53}"/>
              </a:ext>
            </a:extLst>
          </p:cNvPr>
          <p:cNvSpPr/>
          <p:nvPr/>
        </p:nvSpPr>
        <p:spPr>
          <a:xfrm>
            <a:off x="1376793" y="2030816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4DAE82-C8D6-40E9-901F-2DB4D1EB3655}"/>
              </a:ext>
            </a:extLst>
          </p:cNvPr>
          <p:cNvSpPr/>
          <p:nvPr/>
        </p:nvSpPr>
        <p:spPr>
          <a:xfrm>
            <a:off x="82731" y="2022136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8773C0-DDAB-4037-830E-F2468DAAF654}"/>
              </a:ext>
            </a:extLst>
          </p:cNvPr>
          <p:cNvSpPr/>
          <p:nvPr/>
        </p:nvSpPr>
        <p:spPr>
          <a:xfrm>
            <a:off x="172564" y="1893807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Npc Zeile</a:t>
            </a:r>
          </a:p>
        </p:txBody>
      </p:sp>
      <p:sp>
        <p:nvSpPr>
          <p:cNvPr id="41" name="User Icon">
            <a:extLst>
              <a:ext uri="{FF2B5EF4-FFF2-40B4-BE49-F238E27FC236}">
                <a16:creationId xmlns:a16="http://schemas.microsoft.com/office/drawing/2014/main" id="{0FF947B4-34F1-4200-9236-32ACCB8F86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2485952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E71B3-5F98-4406-AA2C-15CCD6653D2E}"/>
              </a:ext>
            </a:extLst>
          </p:cNvPr>
          <p:cNvSpPr/>
          <p:nvPr/>
        </p:nvSpPr>
        <p:spPr>
          <a:xfrm>
            <a:off x="1376793" y="2499038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82803C-F7F9-4DDA-B8D3-1D1733D9589F}"/>
              </a:ext>
            </a:extLst>
          </p:cNvPr>
          <p:cNvSpPr/>
          <p:nvPr/>
        </p:nvSpPr>
        <p:spPr>
          <a:xfrm>
            <a:off x="82731" y="2678494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9D85F-E645-4DFE-B44D-9F7E3C5F3B59}"/>
              </a:ext>
            </a:extLst>
          </p:cNvPr>
          <p:cNvSpPr/>
          <p:nvPr/>
        </p:nvSpPr>
        <p:spPr>
          <a:xfrm>
            <a:off x="172564" y="2449293"/>
            <a:ext cx="1306286" cy="650992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Auswahl</a:t>
            </a:r>
          </a:p>
        </p:txBody>
      </p:sp>
      <p:sp>
        <p:nvSpPr>
          <p:cNvPr id="47" name="User Icon">
            <a:extLst>
              <a:ext uri="{FF2B5EF4-FFF2-40B4-BE49-F238E27FC236}">
                <a16:creationId xmlns:a16="http://schemas.microsoft.com/office/drawing/2014/main" id="{A9B048A0-C0CE-4B2F-B9F9-6D7B9FBDBF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232990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A0BFB1-297D-4CC0-B21A-14A5027DB91C}"/>
              </a:ext>
            </a:extLst>
          </p:cNvPr>
          <p:cNvSpPr/>
          <p:nvPr/>
        </p:nvSpPr>
        <p:spPr>
          <a:xfrm>
            <a:off x="1376793" y="3333340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FA1E49-792A-4EB8-9B77-3CEFD40B99B5}"/>
              </a:ext>
            </a:extLst>
          </p:cNvPr>
          <p:cNvSpPr/>
          <p:nvPr/>
        </p:nvSpPr>
        <p:spPr>
          <a:xfrm>
            <a:off x="82731" y="3324660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BD88F8-EF95-4E13-9B2E-AEED578719B3}"/>
              </a:ext>
            </a:extLst>
          </p:cNvPr>
          <p:cNvSpPr/>
          <p:nvPr/>
        </p:nvSpPr>
        <p:spPr>
          <a:xfrm>
            <a:off x="172564" y="3196331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Bedingung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6D4E3F1C-E723-453F-BBB9-28C7D53B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689" y="3194445"/>
            <a:ext cx="245889" cy="245889"/>
          </a:xfrm>
          <a:prstGeom prst="rect">
            <a:avLst/>
          </a:prstGeom>
        </p:spPr>
      </p:pic>
      <p:sp>
        <p:nvSpPr>
          <p:cNvPr id="54" name="User Icon">
            <a:extLst>
              <a:ext uri="{FF2B5EF4-FFF2-40B4-BE49-F238E27FC236}">
                <a16:creationId xmlns:a16="http://schemas.microsoft.com/office/drawing/2014/main" id="{B7551BD6-54DD-47EF-862D-1D0181A366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791941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DCB2F0-4155-4D18-B79C-95A8B20F893D}"/>
              </a:ext>
            </a:extLst>
          </p:cNvPr>
          <p:cNvSpPr/>
          <p:nvPr/>
        </p:nvSpPr>
        <p:spPr>
          <a:xfrm>
            <a:off x="1376793" y="38922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5A746A-D1EF-4AB2-8BDC-AA6D3B53F81C}"/>
              </a:ext>
            </a:extLst>
          </p:cNvPr>
          <p:cNvSpPr/>
          <p:nvPr/>
        </p:nvSpPr>
        <p:spPr>
          <a:xfrm>
            <a:off x="82731" y="38836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9FF815-E162-4B9E-BBE0-1352BD09A3B3}"/>
              </a:ext>
            </a:extLst>
          </p:cNvPr>
          <p:cNvSpPr/>
          <p:nvPr/>
        </p:nvSpPr>
        <p:spPr>
          <a:xfrm>
            <a:off x="172564" y="3755282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Aktion</a:t>
            </a:r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795D2D7-57AE-4670-9271-40B54331E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8454" y="3738491"/>
            <a:ext cx="230777" cy="23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CCFF10CA-A23A-4250-8C18-9AE866BCD16D}"/>
              </a:ext>
            </a:extLst>
          </p:cNvPr>
          <p:cNvSpPr/>
          <p:nvPr/>
        </p:nvSpPr>
        <p:spPr>
          <a:xfrm>
            <a:off x="1376793" y="2843293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5C3BBE-B9E7-456C-A617-44160101C87D}"/>
              </a:ext>
            </a:extLst>
          </p:cNvPr>
          <p:cNvSpPr/>
          <p:nvPr/>
        </p:nvSpPr>
        <p:spPr>
          <a:xfrm>
            <a:off x="1376793" y="14934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3D7C7-7494-4A30-A7B5-74B92351B575}"/>
              </a:ext>
            </a:extLst>
          </p:cNvPr>
          <p:cNvSpPr/>
          <p:nvPr/>
        </p:nvSpPr>
        <p:spPr>
          <a:xfrm>
            <a:off x="82731" y="14848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1061509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Geralt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User Icon">
            <a:extLst>
              <a:ext uri="{FF2B5EF4-FFF2-40B4-BE49-F238E27FC236}">
                <a16:creationId xmlns:a16="http://schemas.microsoft.com/office/drawing/2014/main" id="{DCA9187B-A153-450D-8846-DD71FF7D2F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User Icon">
            <a:extLst>
              <a:ext uri="{FF2B5EF4-FFF2-40B4-BE49-F238E27FC236}">
                <a16:creationId xmlns:a16="http://schemas.microsoft.com/office/drawing/2014/main" id="{176C7402-2B12-4988-BA32-3411730750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Map Marker Icon">
            <a:extLst>
              <a:ext uri="{FF2B5EF4-FFF2-40B4-BE49-F238E27FC236}">
                <a16:creationId xmlns:a16="http://schemas.microsoft.com/office/drawing/2014/main" id="{A2F18FB9-20EE-4BE5-9CD0-E434897467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Map Marker Icon">
            <a:extLst>
              <a:ext uri="{FF2B5EF4-FFF2-40B4-BE49-F238E27FC236}">
                <a16:creationId xmlns:a16="http://schemas.microsoft.com/office/drawing/2014/main" id="{53556BBD-ECD9-497E-A432-849D92CEA6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2708885" y="-36892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1" y="967479"/>
            <a:ext cx="1095017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33E5B-4DE6-4ED4-845D-706454D8E8F3}"/>
              </a:ext>
            </a:extLst>
          </p:cNvPr>
          <p:cNvSpPr/>
          <p:nvPr/>
        </p:nvSpPr>
        <p:spPr>
          <a:xfrm>
            <a:off x="1593669" y="1323703"/>
            <a:ext cx="5730240" cy="5416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99DF0-D594-4298-B75E-71668283CB25}"/>
              </a:ext>
            </a:extLst>
          </p:cNvPr>
          <p:cNvSpPr/>
          <p:nvPr/>
        </p:nvSpPr>
        <p:spPr>
          <a:xfrm>
            <a:off x="172564" y="1356482"/>
            <a:ext cx="1306286" cy="465909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Spieler Zeile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A4A02A-9D90-460B-9FDC-AC0239B07D53}"/>
              </a:ext>
            </a:extLst>
          </p:cNvPr>
          <p:cNvSpPr/>
          <p:nvPr/>
        </p:nvSpPr>
        <p:spPr>
          <a:xfrm>
            <a:off x="1376793" y="2030816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4DAE82-C8D6-40E9-901F-2DB4D1EB3655}"/>
              </a:ext>
            </a:extLst>
          </p:cNvPr>
          <p:cNvSpPr/>
          <p:nvPr/>
        </p:nvSpPr>
        <p:spPr>
          <a:xfrm>
            <a:off x="82731" y="2022136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8773C0-DDAB-4037-830E-F2468DAAF654}"/>
              </a:ext>
            </a:extLst>
          </p:cNvPr>
          <p:cNvSpPr/>
          <p:nvPr/>
        </p:nvSpPr>
        <p:spPr>
          <a:xfrm>
            <a:off x="172564" y="1893807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Npc Zeile</a:t>
            </a:r>
          </a:p>
        </p:txBody>
      </p:sp>
      <p:sp>
        <p:nvSpPr>
          <p:cNvPr id="41" name="User Icon">
            <a:extLst>
              <a:ext uri="{FF2B5EF4-FFF2-40B4-BE49-F238E27FC236}">
                <a16:creationId xmlns:a16="http://schemas.microsoft.com/office/drawing/2014/main" id="{0FF947B4-34F1-4200-9236-32ACCB8F86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2485952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E71B3-5F98-4406-AA2C-15CCD6653D2E}"/>
              </a:ext>
            </a:extLst>
          </p:cNvPr>
          <p:cNvSpPr/>
          <p:nvPr/>
        </p:nvSpPr>
        <p:spPr>
          <a:xfrm>
            <a:off x="1376793" y="2499038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82803C-F7F9-4DDA-B8D3-1D1733D9589F}"/>
              </a:ext>
            </a:extLst>
          </p:cNvPr>
          <p:cNvSpPr/>
          <p:nvPr/>
        </p:nvSpPr>
        <p:spPr>
          <a:xfrm>
            <a:off x="82731" y="2678494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9D85F-E645-4DFE-B44D-9F7E3C5F3B59}"/>
              </a:ext>
            </a:extLst>
          </p:cNvPr>
          <p:cNvSpPr/>
          <p:nvPr/>
        </p:nvSpPr>
        <p:spPr>
          <a:xfrm>
            <a:off x="172564" y="2449293"/>
            <a:ext cx="1306286" cy="650992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Auswahl</a:t>
            </a:r>
          </a:p>
        </p:txBody>
      </p:sp>
      <p:sp>
        <p:nvSpPr>
          <p:cNvPr id="47" name="User Icon">
            <a:extLst>
              <a:ext uri="{FF2B5EF4-FFF2-40B4-BE49-F238E27FC236}">
                <a16:creationId xmlns:a16="http://schemas.microsoft.com/office/drawing/2014/main" id="{A9B048A0-C0CE-4B2F-B9F9-6D7B9FBDBF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232990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A0BFB1-297D-4CC0-B21A-14A5027DB91C}"/>
              </a:ext>
            </a:extLst>
          </p:cNvPr>
          <p:cNvSpPr/>
          <p:nvPr/>
        </p:nvSpPr>
        <p:spPr>
          <a:xfrm>
            <a:off x="1376793" y="3333340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FA1E49-792A-4EB8-9B77-3CEFD40B99B5}"/>
              </a:ext>
            </a:extLst>
          </p:cNvPr>
          <p:cNvSpPr/>
          <p:nvPr/>
        </p:nvSpPr>
        <p:spPr>
          <a:xfrm>
            <a:off x="82731" y="3324660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BD88F8-EF95-4E13-9B2E-AEED578719B3}"/>
              </a:ext>
            </a:extLst>
          </p:cNvPr>
          <p:cNvSpPr/>
          <p:nvPr/>
        </p:nvSpPr>
        <p:spPr>
          <a:xfrm>
            <a:off x="172564" y="3196331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Bedingung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6D4E3F1C-E723-453F-BBB9-28C7D53B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689" y="3194445"/>
            <a:ext cx="245889" cy="245889"/>
          </a:xfrm>
          <a:prstGeom prst="rect">
            <a:avLst/>
          </a:prstGeom>
        </p:spPr>
      </p:pic>
      <p:sp>
        <p:nvSpPr>
          <p:cNvPr id="54" name="User Icon">
            <a:extLst>
              <a:ext uri="{FF2B5EF4-FFF2-40B4-BE49-F238E27FC236}">
                <a16:creationId xmlns:a16="http://schemas.microsoft.com/office/drawing/2014/main" id="{B7551BD6-54DD-47EF-862D-1D0181A366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791941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DCB2F0-4155-4D18-B79C-95A8B20F893D}"/>
              </a:ext>
            </a:extLst>
          </p:cNvPr>
          <p:cNvSpPr/>
          <p:nvPr/>
        </p:nvSpPr>
        <p:spPr>
          <a:xfrm>
            <a:off x="1376793" y="38922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5A746A-D1EF-4AB2-8BDC-AA6D3B53F81C}"/>
              </a:ext>
            </a:extLst>
          </p:cNvPr>
          <p:cNvSpPr/>
          <p:nvPr/>
        </p:nvSpPr>
        <p:spPr>
          <a:xfrm>
            <a:off x="82731" y="38836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9FF815-E162-4B9E-BBE0-1352BD09A3B3}"/>
              </a:ext>
            </a:extLst>
          </p:cNvPr>
          <p:cNvSpPr/>
          <p:nvPr/>
        </p:nvSpPr>
        <p:spPr>
          <a:xfrm>
            <a:off x="172564" y="3755282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Aktion</a:t>
            </a:r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795D2D7-57AE-4670-9271-40B54331E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8454" y="3738491"/>
            <a:ext cx="230777" cy="23077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EE2BDE2-AF2E-44CD-B5AE-F422B44C51C2}"/>
              </a:ext>
            </a:extLst>
          </p:cNvPr>
          <p:cNvSpPr/>
          <p:nvPr/>
        </p:nvSpPr>
        <p:spPr>
          <a:xfrm>
            <a:off x="3281260" y="4227090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6D7FC6-4080-40C4-B293-714210CA81B6}"/>
              </a:ext>
            </a:extLst>
          </p:cNvPr>
          <p:cNvSpPr/>
          <p:nvPr/>
        </p:nvSpPr>
        <p:spPr>
          <a:xfrm>
            <a:off x="1987198" y="4218410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BF9C2-A06D-408A-A3B5-2427F7AEA46D}"/>
              </a:ext>
            </a:extLst>
          </p:cNvPr>
          <p:cNvSpPr/>
          <p:nvPr/>
        </p:nvSpPr>
        <p:spPr>
          <a:xfrm>
            <a:off x="2077031" y="4090081"/>
            <a:ext cx="1306286" cy="465909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Hallo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867284-2646-452E-B737-7607ED6EA713}"/>
              </a:ext>
            </a:extLst>
          </p:cNvPr>
          <p:cNvSpPr/>
          <p:nvPr/>
        </p:nvSpPr>
        <p:spPr>
          <a:xfrm>
            <a:off x="5112770" y="3007387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7693E-7BC4-4BB1-96A3-A6C505BA0260}"/>
              </a:ext>
            </a:extLst>
          </p:cNvPr>
          <p:cNvSpPr/>
          <p:nvPr/>
        </p:nvSpPr>
        <p:spPr>
          <a:xfrm>
            <a:off x="3818708" y="2998707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4306F6-3EB7-4D5E-9158-342188A77245}"/>
              </a:ext>
            </a:extLst>
          </p:cNvPr>
          <p:cNvSpPr/>
          <p:nvPr/>
        </p:nvSpPr>
        <p:spPr>
          <a:xfrm>
            <a:off x="3908541" y="2870378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Was willst du?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08A9FB5-6E9C-4E03-A17E-D10CFEB0BDA8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 flipV="1">
            <a:off x="3473150" y="3094652"/>
            <a:ext cx="345558" cy="12283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F1AC57C-77B2-4C1A-B731-924E535D413D}"/>
              </a:ext>
            </a:extLst>
          </p:cNvPr>
          <p:cNvSpPr/>
          <p:nvPr/>
        </p:nvSpPr>
        <p:spPr>
          <a:xfrm>
            <a:off x="6886248" y="4221247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A21A29-0B7D-4FB1-8A61-F546EFD9A3C9}"/>
              </a:ext>
            </a:extLst>
          </p:cNvPr>
          <p:cNvSpPr/>
          <p:nvPr/>
        </p:nvSpPr>
        <p:spPr>
          <a:xfrm>
            <a:off x="6886248" y="3876992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8F1579-8DEF-46FF-BCB0-0A21A47B5891}"/>
              </a:ext>
            </a:extLst>
          </p:cNvPr>
          <p:cNvSpPr/>
          <p:nvPr/>
        </p:nvSpPr>
        <p:spPr>
          <a:xfrm>
            <a:off x="5592186" y="4056448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F1ED3B-2623-4A25-8681-B41B7A7FB3B9}"/>
              </a:ext>
            </a:extLst>
          </p:cNvPr>
          <p:cNvSpPr/>
          <p:nvPr/>
        </p:nvSpPr>
        <p:spPr>
          <a:xfrm>
            <a:off x="5682019" y="3827247"/>
            <a:ext cx="1306286" cy="650992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Eine Aufgabe</a:t>
            </a:r>
            <a:br>
              <a:rPr lang="de-AT" sz="1600" dirty="0"/>
            </a:br>
            <a:r>
              <a:rPr lang="de-AT" sz="1600" dirty="0"/>
              <a:t>Tschüß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154BF31-5985-4250-99B7-96B773CE731B}"/>
              </a:ext>
            </a:extLst>
          </p:cNvPr>
          <p:cNvCxnSpPr>
            <a:stCxn id="50" idx="7"/>
            <a:endCxn id="60" idx="2"/>
          </p:cNvCxnSpPr>
          <p:nvPr/>
        </p:nvCxnSpPr>
        <p:spPr>
          <a:xfrm rot="16200000" flipH="1">
            <a:off x="4875920" y="3436127"/>
            <a:ext cx="1116904" cy="315628"/>
          </a:xfrm>
          <a:prstGeom prst="curvedConnector4">
            <a:avLst>
              <a:gd name="adj1" fmla="val 46198"/>
              <a:gd name="adj2" fmla="val 54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4EE4DCE-701C-455F-93C8-4DEA62506B22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7078138" y="3232990"/>
            <a:ext cx="245771" cy="73994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E38E378-F4FF-45BD-B15D-495CD6CBC80A}"/>
              </a:ext>
            </a:extLst>
          </p:cNvPr>
          <p:cNvCxnSpPr>
            <a:stCxn id="58" idx="6"/>
          </p:cNvCxnSpPr>
          <p:nvPr/>
        </p:nvCxnSpPr>
        <p:spPr>
          <a:xfrm>
            <a:off x="7078138" y="4317192"/>
            <a:ext cx="245771" cy="55089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Recycle">
            <a:extLst>
              <a:ext uri="{FF2B5EF4-FFF2-40B4-BE49-F238E27FC236}">
                <a16:creationId xmlns:a16="http://schemas.microsoft.com/office/drawing/2014/main" id="{A52B565E-2D92-4838-B1CC-58C150266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6939" y="3206847"/>
            <a:ext cx="121870" cy="121870"/>
          </a:xfrm>
          <a:prstGeom prst="rect">
            <a:avLst/>
          </a:prstGeom>
        </p:spPr>
      </p:pic>
      <p:pic>
        <p:nvPicPr>
          <p:cNvPr id="63" name="Graphic 62" descr="Recycle">
            <a:extLst>
              <a:ext uri="{FF2B5EF4-FFF2-40B4-BE49-F238E27FC236}">
                <a16:creationId xmlns:a16="http://schemas.microsoft.com/office/drawing/2014/main" id="{E884546B-C231-4E83-8847-AFFD5101B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5313" y="4327985"/>
            <a:ext cx="121870" cy="121870"/>
          </a:xfrm>
          <a:prstGeom prst="rect">
            <a:avLst/>
          </a:prstGeom>
        </p:spPr>
      </p:pic>
      <p:pic>
        <p:nvPicPr>
          <p:cNvPr id="64" name="Graphic 63" descr="Recycle">
            <a:extLst>
              <a:ext uri="{FF2B5EF4-FFF2-40B4-BE49-F238E27FC236}">
                <a16:creationId xmlns:a16="http://schemas.microsoft.com/office/drawing/2014/main" id="{85E2C576-0981-467A-8E9F-AA5DD7E6F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7398" y="4418980"/>
            <a:ext cx="121870" cy="1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CCFF10CA-A23A-4250-8C18-9AE866BCD16D}"/>
              </a:ext>
            </a:extLst>
          </p:cNvPr>
          <p:cNvSpPr/>
          <p:nvPr/>
        </p:nvSpPr>
        <p:spPr>
          <a:xfrm>
            <a:off x="1376793" y="2843293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5C3BBE-B9E7-456C-A617-44160101C87D}"/>
              </a:ext>
            </a:extLst>
          </p:cNvPr>
          <p:cNvSpPr/>
          <p:nvPr/>
        </p:nvSpPr>
        <p:spPr>
          <a:xfrm>
            <a:off x="1376793" y="14934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3D7C7-7494-4A30-A7B5-74B92351B575}"/>
              </a:ext>
            </a:extLst>
          </p:cNvPr>
          <p:cNvSpPr/>
          <p:nvPr/>
        </p:nvSpPr>
        <p:spPr>
          <a:xfrm>
            <a:off x="82731" y="14848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1061509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Geralt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User Icon">
            <a:extLst>
              <a:ext uri="{FF2B5EF4-FFF2-40B4-BE49-F238E27FC236}">
                <a16:creationId xmlns:a16="http://schemas.microsoft.com/office/drawing/2014/main" id="{DCA9187B-A153-450D-8846-DD71FF7D2F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User Icon">
            <a:extLst>
              <a:ext uri="{FF2B5EF4-FFF2-40B4-BE49-F238E27FC236}">
                <a16:creationId xmlns:a16="http://schemas.microsoft.com/office/drawing/2014/main" id="{176C7402-2B12-4988-BA32-3411730750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Map Marker Icon">
            <a:extLst>
              <a:ext uri="{FF2B5EF4-FFF2-40B4-BE49-F238E27FC236}">
                <a16:creationId xmlns:a16="http://schemas.microsoft.com/office/drawing/2014/main" id="{A2F18FB9-20EE-4BE5-9CD0-E434897467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Map Marker Icon">
            <a:extLst>
              <a:ext uri="{FF2B5EF4-FFF2-40B4-BE49-F238E27FC236}">
                <a16:creationId xmlns:a16="http://schemas.microsoft.com/office/drawing/2014/main" id="{53556BBD-ECD9-497E-A432-849D92CEA6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2708885" y="-36892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1" y="967479"/>
            <a:ext cx="1095017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33E5B-4DE6-4ED4-845D-706454D8E8F3}"/>
              </a:ext>
            </a:extLst>
          </p:cNvPr>
          <p:cNvSpPr/>
          <p:nvPr/>
        </p:nvSpPr>
        <p:spPr>
          <a:xfrm>
            <a:off x="1593669" y="1323703"/>
            <a:ext cx="5730240" cy="5416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99DF0-D594-4298-B75E-71668283CB25}"/>
              </a:ext>
            </a:extLst>
          </p:cNvPr>
          <p:cNvSpPr/>
          <p:nvPr/>
        </p:nvSpPr>
        <p:spPr>
          <a:xfrm>
            <a:off x="172564" y="1356482"/>
            <a:ext cx="1306286" cy="465909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Spieler Zeile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A4A02A-9D90-460B-9FDC-AC0239B07D53}"/>
              </a:ext>
            </a:extLst>
          </p:cNvPr>
          <p:cNvSpPr/>
          <p:nvPr/>
        </p:nvSpPr>
        <p:spPr>
          <a:xfrm>
            <a:off x="1376793" y="2030816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4DAE82-C8D6-40E9-901F-2DB4D1EB3655}"/>
              </a:ext>
            </a:extLst>
          </p:cNvPr>
          <p:cNvSpPr/>
          <p:nvPr/>
        </p:nvSpPr>
        <p:spPr>
          <a:xfrm>
            <a:off x="82731" y="2022136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8773C0-DDAB-4037-830E-F2468DAAF654}"/>
              </a:ext>
            </a:extLst>
          </p:cNvPr>
          <p:cNvSpPr/>
          <p:nvPr/>
        </p:nvSpPr>
        <p:spPr>
          <a:xfrm>
            <a:off x="172564" y="1893807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Npc Zeile</a:t>
            </a:r>
          </a:p>
        </p:txBody>
      </p:sp>
      <p:sp>
        <p:nvSpPr>
          <p:cNvPr id="41" name="User Icon">
            <a:extLst>
              <a:ext uri="{FF2B5EF4-FFF2-40B4-BE49-F238E27FC236}">
                <a16:creationId xmlns:a16="http://schemas.microsoft.com/office/drawing/2014/main" id="{0FF947B4-34F1-4200-9236-32ACCB8F86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2485952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E71B3-5F98-4406-AA2C-15CCD6653D2E}"/>
              </a:ext>
            </a:extLst>
          </p:cNvPr>
          <p:cNvSpPr/>
          <p:nvPr/>
        </p:nvSpPr>
        <p:spPr>
          <a:xfrm>
            <a:off x="1376793" y="2499038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82803C-F7F9-4DDA-B8D3-1D1733D9589F}"/>
              </a:ext>
            </a:extLst>
          </p:cNvPr>
          <p:cNvSpPr/>
          <p:nvPr/>
        </p:nvSpPr>
        <p:spPr>
          <a:xfrm>
            <a:off x="82731" y="2678494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9D85F-E645-4DFE-B44D-9F7E3C5F3B59}"/>
              </a:ext>
            </a:extLst>
          </p:cNvPr>
          <p:cNvSpPr/>
          <p:nvPr/>
        </p:nvSpPr>
        <p:spPr>
          <a:xfrm>
            <a:off x="172564" y="2449293"/>
            <a:ext cx="1306286" cy="650992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Auswahl</a:t>
            </a:r>
          </a:p>
        </p:txBody>
      </p:sp>
      <p:sp>
        <p:nvSpPr>
          <p:cNvPr id="47" name="User Icon">
            <a:extLst>
              <a:ext uri="{FF2B5EF4-FFF2-40B4-BE49-F238E27FC236}">
                <a16:creationId xmlns:a16="http://schemas.microsoft.com/office/drawing/2014/main" id="{A9B048A0-C0CE-4B2F-B9F9-6D7B9FBDBF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232990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A0BFB1-297D-4CC0-B21A-14A5027DB91C}"/>
              </a:ext>
            </a:extLst>
          </p:cNvPr>
          <p:cNvSpPr/>
          <p:nvPr/>
        </p:nvSpPr>
        <p:spPr>
          <a:xfrm>
            <a:off x="1376793" y="3333340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FA1E49-792A-4EB8-9B77-3CEFD40B99B5}"/>
              </a:ext>
            </a:extLst>
          </p:cNvPr>
          <p:cNvSpPr/>
          <p:nvPr/>
        </p:nvSpPr>
        <p:spPr>
          <a:xfrm>
            <a:off x="82731" y="3324660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BD88F8-EF95-4E13-9B2E-AEED578719B3}"/>
              </a:ext>
            </a:extLst>
          </p:cNvPr>
          <p:cNvSpPr/>
          <p:nvPr/>
        </p:nvSpPr>
        <p:spPr>
          <a:xfrm>
            <a:off x="172564" y="3196331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Bedingung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6D4E3F1C-E723-453F-BBB9-28C7D53B35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7689" y="3194445"/>
            <a:ext cx="245889" cy="245889"/>
          </a:xfrm>
          <a:prstGeom prst="rect">
            <a:avLst/>
          </a:prstGeom>
        </p:spPr>
      </p:pic>
      <p:sp>
        <p:nvSpPr>
          <p:cNvPr id="54" name="User Icon">
            <a:extLst>
              <a:ext uri="{FF2B5EF4-FFF2-40B4-BE49-F238E27FC236}">
                <a16:creationId xmlns:a16="http://schemas.microsoft.com/office/drawing/2014/main" id="{B7551BD6-54DD-47EF-862D-1D0181A366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3791941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DCB2F0-4155-4D18-B79C-95A8B20F893D}"/>
              </a:ext>
            </a:extLst>
          </p:cNvPr>
          <p:cNvSpPr/>
          <p:nvPr/>
        </p:nvSpPr>
        <p:spPr>
          <a:xfrm>
            <a:off x="1376793" y="3892291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5A746A-D1EF-4AB2-8BDC-AA6D3B53F81C}"/>
              </a:ext>
            </a:extLst>
          </p:cNvPr>
          <p:cNvSpPr/>
          <p:nvPr/>
        </p:nvSpPr>
        <p:spPr>
          <a:xfrm>
            <a:off x="82731" y="3883611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9FF815-E162-4B9E-BBE0-1352BD09A3B3}"/>
              </a:ext>
            </a:extLst>
          </p:cNvPr>
          <p:cNvSpPr/>
          <p:nvPr/>
        </p:nvSpPr>
        <p:spPr>
          <a:xfrm>
            <a:off x="172564" y="3755282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Aktion</a:t>
            </a:r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795D2D7-57AE-4670-9271-40B54331EA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8454" y="3738491"/>
            <a:ext cx="230777" cy="23077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EE2BDE2-AF2E-44CD-B5AE-F422B44C51C2}"/>
              </a:ext>
            </a:extLst>
          </p:cNvPr>
          <p:cNvSpPr/>
          <p:nvPr/>
        </p:nvSpPr>
        <p:spPr>
          <a:xfrm>
            <a:off x="3281260" y="4227090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6D7FC6-4080-40C4-B293-714210CA81B6}"/>
              </a:ext>
            </a:extLst>
          </p:cNvPr>
          <p:cNvSpPr/>
          <p:nvPr/>
        </p:nvSpPr>
        <p:spPr>
          <a:xfrm>
            <a:off x="1987198" y="4218410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BF9C2-A06D-408A-A3B5-2427F7AEA46D}"/>
              </a:ext>
            </a:extLst>
          </p:cNvPr>
          <p:cNvSpPr/>
          <p:nvPr/>
        </p:nvSpPr>
        <p:spPr>
          <a:xfrm>
            <a:off x="2077031" y="4090081"/>
            <a:ext cx="1306286" cy="465909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Hallo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867284-2646-452E-B737-7607ED6EA713}"/>
              </a:ext>
            </a:extLst>
          </p:cNvPr>
          <p:cNvSpPr/>
          <p:nvPr/>
        </p:nvSpPr>
        <p:spPr>
          <a:xfrm>
            <a:off x="5112770" y="3007387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7693E-7BC4-4BB1-96A3-A6C505BA0260}"/>
              </a:ext>
            </a:extLst>
          </p:cNvPr>
          <p:cNvSpPr/>
          <p:nvPr/>
        </p:nvSpPr>
        <p:spPr>
          <a:xfrm>
            <a:off x="3818708" y="2998707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4306F6-3EB7-4D5E-9158-342188A77245}"/>
              </a:ext>
            </a:extLst>
          </p:cNvPr>
          <p:cNvSpPr/>
          <p:nvPr/>
        </p:nvSpPr>
        <p:spPr>
          <a:xfrm>
            <a:off x="3908541" y="2870378"/>
            <a:ext cx="1306286" cy="4659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Was willst du?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08A9FB5-6E9C-4E03-A17E-D10CFEB0BDA8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 flipV="1">
            <a:off x="3473150" y="3094652"/>
            <a:ext cx="345558" cy="12283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F1AC57C-77B2-4C1A-B731-924E535D413D}"/>
              </a:ext>
            </a:extLst>
          </p:cNvPr>
          <p:cNvSpPr/>
          <p:nvPr/>
        </p:nvSpPr>
        <p:spPr>
          <a:xfrm>
            <a:off x="6886248" y="4221247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A21A29-0B7D-4FB1-8A61-F546EFD9A3C9}"/>
              </a:ext>
            </a:extLst>
          </p:cNvPr>
          <p:cNvSpPr/>
          <p:nvPr/>
        </p:nvSpPr>
        <p:spPr>
          <a:xfrm>
            <a:off x="6886248" y="3876992"/>
            <a:ext cx="191890" cy="1918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8F1579-8DEF-46FF-BCB0-0A21A47B5891}"/>
              </a:ext>
            </a:extLst>
          </p:cNvPr>
          <p:cNvSpPr/>
          <p:nvPr/>
        </p:nvSpPr>
        <p:spPr>
          <a:xfrm>
            <a:off x="5592186" y="4056448"/>
            <a:ext cx="191890" cy="1918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F1ED3B-2623-4A25-8681-B41B7A7FB3B9}"/>
              </a:ext>
            </a:extLst>
          </p:cNvPr>
          <p:cNvSpPr/>
          <p:nvPr/>
        </p:nvSpPr>
        <p:spPr>
          <a:xfrm>
            <a:off x="5682019" y="3827247"/>
            <a:ext cx="1306286" cy="650992"/>
          </a:xfrm>
          <a:prstGeom prst="rect">
            <a:avLst/>
          </a:prstGeom>
          <a:solidFill>
            <a:srgbClr val="C00000"/>
          </a:solidFill>
          <a:ln>
            <a:solidFill>
              <a:srgbClr val="C8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Eine Aufgabe</a:t>
            </a:r>
            <a:br>
              <a:rPr lang="de-AT" sz="1600" dirty="0"/>
            </a:br>
            <a:r>
              <a:rPr lang="de-AT" sz="1600" dirty="0"/>
              <a:t>Tschüß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154BF31-5985-4250-99B7-96B773CE731B}"/>
              </a:ext>
            </a:extLst>
          </p:cNvPr>
          <p:cNvCxnSpPr>
            <a:stCxn id="50" idx="7"/>
            <a:endCxn id="60" idx="2"/>
          </p:cNvCxnSpPr>
          <p:nvPr/>
        </p:nvCxnSpPr>
        <p:spPr>
          <a:xfrm rot="16200000" flipH="1">
            <a:off x="4875920" y="3436127"/>
            <a:ext cx="1116904" cy="315628"/>
          </a:xfrm>
          <a:prstGeom prst="curvedConnector4">
            <a:avLst>
              <a:gd name="adj1" fmla="val 46198"/>
              <a:gd name="adj2" fmla="val 54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4EE4DCE-701C-455F-93C8-4DEA62506B22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7078138" y="3232990"/>
            <a:ext cx="245771" cy="73994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E38E378-F4FF-45BD-B15D-495CD6CBC80A}"/>
              </a:ext>
            </a:extLst>
          </p:cNvPr>
          <p:cNvCxnSpPr>
            <a:stCxn id="58" idx="6"/>
          </p:cNvCxnSpPr>
          <p:nvPr/>
        </p:nvCxnSpPr>
        <p:spPr>
          <a:xfrm>
            <a:off x="7078138" y="4317192"/>
            <a:ext cx="245771" cy="55089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1DE873-E68B-42F6-BB68-5259BCEFEE16}"/>
              </a:ext>
            </a:extLst>
          </p:cNvPr>
          <p:cNvSpPr/>
          <p:nvPr/>
        </p:nvSpPr>
        <p:spPr>
          <a:xfrm>
            <a:off x="1" y="-36892"/>
            <a:ext cx="7370527" cy="6894892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62" name="Modal">
            <a:extLst>
              <a:ext uri="{FF2B5EF4-FFF2-40B4-BE49-F238E27FC236}">
                <a16:creationId xmlns:a16="http://schemas.microsoft.com/office/drawing/2014/main" id="{69F4E890-678B-4A73-A6FD-5460842FB224}"/>
              </a:ext>
            </a:extLst>
          </p:cNvPr>
          <p:cNvGrpSpPr/>
          <p:nvPr/>
        </p:nvGrpSpPr>
        <p:grpSpPr>
          <a:xfrm>
            <a:off x="1115724" y="1185389"/>
            <a:ext cx="5372100" cy="3507698"/>
            <a:chOff x="514349" y="2430780"/>
            <a:chExt cx="5372100" cy="1607820"/>
          </a:xfrm>
        </p:grpSpPr>
        <p:sp>
          <p:nvSpPr>
            <p:cNvPr id="63" name="Modal Shape">
              <a:extLst>
                <a:ext uri="{FF2B5EF4-FFF2-40B4-BE49-F238E27FC236}">
                  <a16:creationId xmlns:a16="http://schemas.microsoft.com/office/drawing/2014/main" id="{C060BE45-7BA0-450C-AEE0-ED490F312682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Bedigung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verwalten</a:t>
              </a:r>
              <a:endParaRPr lang="en-US" sz="1838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Button 1">
              <a:extLst>
                <a:ext uri="{FF2B5EF4-FFF2-40B4-BE49-F238E27FC236}">
                  <a16:creationId xmlns:a16="http://schemas.microsoft.com/office/drawing/2014/main" id="{C1A486A5-20D5-4E26-8FCF-EF83BAA6B1E8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Button 2">
              <a:extLst>
                <a:ext uri="{FF2B5EF4-FFF2-40B4-BE49-F238E27FC236}">
                  <a16:creationId xmlns:a16="http://schemas.microsoft.com/office/drawing/2014/main" id="{2E4806E0-A15A-4F31-95B1-2DFBE309F6F2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Body Text">
              <a:extLst>
                <a:ext uri="{FF2B5EF4-FFF2-40B4-BE49-F238E27FC236}">
                  <a16:creationId xmlns:a16="http://schemas.microsoft.com/office/drawing/2014/main" id="{3F48A2B1-4533-40B4-BEFD-2608CEFDA28C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eparator 1">
              <a:extLst>
                <a:ext uri="{FF2B5EF4-FFF2-40B4-BE49-F238E27FC236}">
                  <a16:creationId xmlns:a16="http://schemas.microsoft.com/office/drawing/2014/main" id="{2D767712-D574-4B90-838D-AC4B50D3D49A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eparator 2">
              <a:extLst>
                <a:ext uri="{FF2B5EF4-FFF2-40B4-BE49-F238E27FC236}">
                  <a16:creationId xmlns:a16="http://schemas.microsoft.com/office/drawing/2014/main" id="{A8312D55-6B04-45FC-AEFF-010EF83EB14C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lose Icon">
              <a:extLst>
                <a:ext uri="{FF2B5EF4-FFF2-40B4-BE49-F238E27FC236}">
                  <a16:creationId xmlns:a16="http://schemas.microsoft.com/office/drawing/2014/main" id="{4B3A5001-76C4-4EF9-BA65-F051C5EFAF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DropdownBox">
            <a:extLst>
              <a:ext uri="{FF2B5EF4-FFF2-40B4-BE49-F238E27FC236}">
                <a16:creationId xmlns:a16="http://schemas.microsoft.com/office/drawing/2014/main" id="{EC26EBAB-06C6-43A6-8D8C-4B6EE7982DF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34706" y="1770826"/>
            <a:ext cx="1097652" cy="228600"/>
            <a:chOff x="4016824" y="3329200"/>
            <a:chExt cx="1097652" cy="228600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A618119-D602-42AF-9997-1642AD9FC7C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Spielerwert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33AD2C50-C9F9-4BCB-91F5-363EEF05EF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5" name="DropdownBox">
            <a:extLst>
              <a:ext uri="{FF2B5EF4-FFF2-40B4-BE49-F238E27FC236}">
                <a16:creationId xmlns:a16="http://schemas.microsoft.com/office/drawing/2014/main" id="{3C87B3A8-7E15-4B27-8DC1-9838B0B1C67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944547" y="1779452"/>
            <a:ext cx="1097652" cy="228600"/>
            <a:chOff x="4016824" y="3329200"/>
            <a:chExt cx="1097652" cy="228600"/>
          </a:xfrm>
        </p:grpSpPr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BC36BDE3-68BC-466F-943B-1FB0E170F87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Stärke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>
              <a:extLst>
                <a:ext uri="{FF2B5EF4-FFF2-40B4-BE49-F238E27FC236}">
                  <a16:creationId xmlns:a16="http://schemas.microsoft.com/office/drawing/2014/main" id="{C683B625-64E4-40A1-BD79-289666D0CCE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0" name="DropdownBox">
            <a:extLst>
              <a:ext uri="{FF2B5EF4-FFF2-40B4-BE49-F238E27FC236}">
                <a16:creationId xmlns:a16="http://schemas.microsoft.com/office/drawing/2014/main" id="{CC7B5CE9-1C97-4E2A-830E-8CA8B239C31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063997" y="1784674"/>
            <a:ext cx="364338" cy="228600"/>
            <a:chOff x="4016824" y="3329200"/>
            <a:chExt cx="1097652" cy="228600"/>
          </a:xfrm>
        </p:grpSpPr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205C8BDC-FB57-42D0-8575-3296778A0C2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</a:t>
              </a:r>
            </a:p>
          </p:txBody>
        </p:sp>
        <p:sp>
          <p:nvSpPr>
            <p:cNvPr id="82" name="DownArrow">
              <a:extLst>
                <a:ext uri="{FF2B5EF4-FFF2-40B4-BE49-F238E27FC236}">
                  <a16:creationId xmlns:a16="http://schemas.microsoft.com/office/drawing/2014/main" id="{FE2E1C19-E215-4790-82EA-1D27213177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9A13D404-495F-4B77-A552-573EB2F4A6B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458789" y="178131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</a:t>
            </a:r>
          </a:p>
        </p:txBody>
      </p:sp>
      <p:grpSp>
        <p:nvGrpSpPr>
          <p:cNvPr id="94" name="DropdownBox">
            <a:extLst>
              <a:ext uri="{FF2B5EF4-FFF2-40B4-BE49-F238E27FC236}">
                <a16:creationId xmlns:a16="http://schemas.microsoft.com/office/drawing/2014/main" id="{FC7588D3-A71F-452D-8CE4-4F335D1412E0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480258" y="2108407"/>
            <a:ext cx="1358736" cy="228600"/>
            <a:chOff x="4016824" y="3329200"/>
            <a:chExt cx="1097652" cy="228600"/>
          </a:xfrm>
        </p:grpSpPr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3A6228E1-4357-4450-91B1-F77D1E4E568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gestartet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DownArrow">
              <a:extLst>
                <a:ext uri="{FF2B5EF4-FFF2-40B4-BE49-F238E27FC236}">
                  <a16:creationId xmlns:a16="http://schemas.microsoft.com/office/drawing/2014/main" id="{D5597ACC-F480-4362-B293-7BE7729C6A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7" name="DropdownBox">
            <a:extLst>
              <a:ext uri="{FF2B5EF4-FFF2-40B4-BE49-F238E27FC236}">
                <a16:creationId xmlns:a16="http://schemas.microsoft.com/office/drawing/2014/main" id="{3248CE8E-2C33-4B08-B914-7A7A65DC202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901084" y="2102126"/>
            <a:ext cx="2780934" cy="228600"/>
            <a:chOff x="4006585" y="3294551"/>
            <a:chExt cx="1097652" cy="228600"/>
          </a:xfrm>
        </p:grpSpPr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F0F1FEED-4C98-4F13-8831-6AD126B1A229}"/>
                </a:ext>
              </a:extLst>
            </p:cNvPr>
            <p:cNvSpPr/>
            <p:nvPr/>
          </p:nvSpPr>
          <p:spPr>
            <a:xfrm>
              <a:off x="4006585" y="329455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Der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Stärkewettkampf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DownArrow">
              <a:extLst>
                <a:ext uri="{FF2B5EF4-FFF2-40B4-BE49-F238E27FC236}">
                  <a16:creationId xmlns:a16="http://schemas.microsoft.com/office/drawing/2014/main" id="{4D34275C-4376-4DC2-BBF8-6CE0F5AEC27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0" name="DropdownBox">
            <a:extLst>
              <a:ext uri="{FF2B5EF4-FFF2-40B4-BE49-F238E27FC236}">
                <a16:creationId xmlns:a16="http://schemas.microsoft.com/office/drawing/2014/main" id="{9F481861-651A-44DE-BEC8-A699F2E36B6A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489230" y="2450951"/>
            <a:ext cx="1349763" cy="228600"/>
            <a:chOff x="4016824" y="3329200"/>
            <a:chExt cx="1097652" cy="228600"/>
          </a:xfrm>
        </p:grpSpPr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F533AEA-24C2-42E1-A3E3-14752AC6749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Hat Item</a:t>
              </a:r>
            </a:p>
          </p:txBody>
        </p:sp>
        <p:sp>
          <p:nvSpPr>
            <p:cNvPr id="102" name="DownArrow">
              <a:extLst>
                <a:ext uri="{FF2B5EF4-FFF2-40B4-BE49-F238E27FC236}">
                  <a16:creationId xmlns:a16="http://schemas.microsoft.com/office/drawing/2014/main" id="{EFE9114E-3189-46D9-B046-3203E1FCD5E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3" name="DropdownBox">
            <a:extLst>
              <a:ext uri="{FF2B5EF4-FFF2-40B4-BE49-F238E27FC236}">
                <a16:creationId xmlns:a16="http://schemas.microsoft.com/office/drawing/2014/main" id="{BB6EA10E-4AAD-432C-B0F1-6900D8C87BC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901083" y="2450260"/>
            <a:ext cx="2780935" cy="228600"/>
            <a:chOff x="4006585" y="3294551"/>
            <a:chExt cx="1097652" cy="228600"/>
          </a:xfrm>
        </p:grpSpPr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2CA77C75-3E2F-41F4-A062-FF3B07F79056}"/>
                </a:ext>
              </a:extLst>
            </p:cNvPr>
            <p:cNvSpPr/>
            <p:nvPr/>
          </p:nvSpPr>
          <p:spPr>
            <a:xfrm>
              <a:off x="4006585" y="329455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Zeichen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der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geheimen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Armdrücker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>
              <a:extLst>
                <a:ext uri="{FF2B5EF4-FFF2-40B4-BE49-F238E27FC236}">
                  <a16:creationId xmlns:a16="http://schemas.microsoft.com/office/drawing/2014/main" id="{4CAAC75D-07A5-4CE0-84C1-253FD6D483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7F9A4-A50C-4D1B-BA31-3069AEE4749C}"/>
              </a:ext>
            </a:extLst>
          </p:cNvPr>
          <p:cNvCxnSpPr/>
          <p:nvPr/>
        </p:nvCxnSpPr>
        <p:spPr>
          <a:xfrm>
            <a:off x="1409607" y="2118081"/>
            <a:ext cx="0" cy="516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98948D-DC4A-490F-A426-D5CAC35A823C}"/>
              </a:ext>
            </a:extLst>
          </p:cNvPr>
          <p:cNvSpPr txBox="1"/>
          <p:nvPr/>
        </p:nvSpPr>
        <p:spPr>
          <a:xfrm>
            <a:off x="1054760" y="224679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900" dirty="0">
                <a:solidFill>
                  <a:schemeClr val="bg1"/>
                </a:solidFill>
              </a:rPr>
              <a:t>Oder</a:t>
            </a:r>
          </a:p>
        </p:txBody>
      </p:sp>
      <p:grpSp>
        <p:nvGrpSpPr>
          <p:cNvPr id="106" name="DropdownBox">
            <a:extLst>
              <a:ext uri="{FF2B5EF4-FFF2-40B4-BE49-F238E27FC236}">
                <a16:creationId xmlns:a16="http://schemas.microsoft.com/office/drawing/2014/main" id="{B7848D34-5392-4667-9CC9-99AA2764F3B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234706" y="2806886"/>
            <a:ext cx="1346316" cy="228600"/>
            <a:chOff x="4016824" y="3329200"/>
            <a:chExt cx="1097652" cy="228600"/>
          </a:xfrm>
        </p:grpSpPr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D2F25302-B5E6-492F-AD81-EEFD2120046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Typ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auswählen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>
              <a:extLst>
                <a:ext uri="{FF2B5EF4-FFF2-40B4-BE49-F238E27FC236}">
                  <a16:creationId xmlns:a16="http://schemas.microsoft.com/office/drawing/2014/main" id="{234A2ABC-0C20-4EB1-817D-0D5B0627747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2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4780b15-9ef9-4f76-88b7-2db58aa6c0e5" Revision="1" Stencil="09ee8e29-8a48-4e3d-a569-7c1ba11c2e3d" StencilVersion="1.0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A3F7D7BE-87EE-4143-8296-ACD561ABCF5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62A2600-0718-452B-A471-FADB2A4F73D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E59E548-6E89-4B9B-BAAD-10F6B1F1E6E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1030390-7B16-4C89-BC14-5EA49D90278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6B54EFD-82AB-4ADF-8C39-8ED221D7778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CE1FAA4-ED4C-4BF8-B64A-C4FE09CD240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F082797-2337-4F93-B0CF-2369E8C149A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AFCD5CA-13A5-4A85-AE38-2572396B145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AA4EAA-B7BF-4C3A-96D9-2FC6F753A8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4875099-0029-4451-B9FB-4FE571F25CD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4BC5588-4AFB-494D-AB86-918455CACC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DBE5AEB-2FB9-4941-B0E8-F73C8E7E7BF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B91B51E-C367-4B76-9C24-D9D4550766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ANewPC</dc:creator>
  <cp:lastModifiedBy>ANewPC</cp:lastModifiedBy>
  <cp:revision>60</cp:revision>
  <dcterms:created xsi:type="dcterms:W3CDTF">2017-11-12T13:20:31Z</dcterms:created>
  <dcterms:modified xsi:type="dcterms:W3CDTF">2017-11-23T21:03:27Z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