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A2233-DB3F-A26F-2181-B90D75A89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7D50F6-653F-9E8F-B7CD-01526BB83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8DA99-2ADF-66A6-39AD-D77743B0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4D77D-3304-29A5-75AA-71BBF61E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6C0D-0F6D-A30B-1E1A-9624D8D0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7EE69-BE93-132A-2EB3-542ADD5E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F52C4-6238-64D2-DD70-88D236BB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380C2-F2C8-E805-86D9-3EB13E93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8EC36-F61B-F53C-12A8-A1417B5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14E3B-E222-5586-1CC3-25A15130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4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27ACF8-7437-D5D6-A8D6-86B7F7C3B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1C874-7B50-A3E0-F915-465B2A94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0CE1A-B90A-2A7E-2245-3D579C94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F476CF-7BDB-ADC4-41DE-892F3F09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B444-623C-9E90-3AED-358F04D9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32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CF87-E56C-CE6A-B19B-77125959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07154-15FD-A514-11DB-1F020C90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C26BB-EAF1-CB7D-F53D-3486C587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3A2E8-A275-C8E1-4339-2B935305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D5415-333C-78EF-C0E2-5E23EF40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9D90C-8335-1A56-2C65-AE63321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2EE29-4FAE-891D-74BA-EA396FE9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A3F50-F83C-49CB-B4E6-90C21CFD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CD59B-C065-58C5-0307-46A8125B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06D85-1E07-0503-0957-AD80801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7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A943-2CE3-B276-6A6E-E0B1C73B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01844-5054-AAF8-FE0D-1CAC2226A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43366F-B915-3975-C684-4F35034C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575C1-BD55-44E9-AE52-0F80BE05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8D70F-9FBE-FBC5-1F25-F36A81B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5874A-2695-0760-560C-2C107B21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8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1DC94-1445-B2FF-5604-EB123EA0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9C81C-EF7A-5F11-D701-33CD16986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9368CF-FCAA-8B83-5388-A1A32AED1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72EED3-CC50-B60C-6321-0E7AD040D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E1D2DE-B801-4CD5-C668-C4AD1AB28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36E24-719A-F7CC-2C04-B0C0B912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3048CE-E0E6-3C0C-E2DF-98DFE19F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F6EA8-235B-6E49-89B1-9F044E6E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4EF2-FCCB-6DF4-3875-BB85F03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7BC46-38DA-AE04-F302-1BE0C86B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CE900-8A50-BF74-6EC5-AB05F359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15CA0-0CC8-168C-9F50-AA929C75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1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A54D42-2E26-E04E-66F1-03E5D641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B59806-81FE-01E1-A3C0-7F54178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1E801-4349-CDA3-807D-31849286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7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7E383-9DE2-0FE2-878B-B707845A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4A7AB-6EBA-4AA2-C765-FADB28E68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5D102-F117-8B6E-92C3-87590572E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EA192-7545-3B58-8B78-3E7406BF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DCF07-BE15-41FB-B4BE-CF4CB69A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096C2-4198-9DE6-0F24-A3B7F888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2C4B8-4D1F-1DF2-3395-A5CFED16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86EB17-AED7-072B-1F2A-F4334011D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6AC7D-DB8A-E8AC-5934-A43A6269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8E54D-0112-7ACC-359A-67A19B31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B8F96-5F8C-0F22-6D71-15ECDFFE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D0773F-C753-3F6E-774A-453245E3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5A636D-A9FF-394C-9237-F525A68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05E26-DA3E-B67A-BC9D-5E58B397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3666C-6201-B58C-57BD-565810E4F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A8F5B-4577-4081-8862-AD60581CB8C1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57FA6-5A9C-65FF-01FE-4B197F632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D8171-895B-61FD-1400-6B62D43D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ED47-CA04-4C21-9501-54AB58B760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0428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7BF29C-A113-1EBF-3378-99326D10C3F9}"/>
              </a:ext>
            </a:extLst>
          </p:cNvPr>
          <p:cNvSpPr txBox="1"/>
          <p:nvPr/>
        </p:nvSpPr>
        <p:spPr>
          <a:xfrm>
            <a:off x="2175492" y="1820133"/>
            <a:ext cx="830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Hi, there is Blueyo0.</a:t>
            </a:r>
            <a:endParaRPr lang="zh-CN" alt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5D0AA-91E0-41FB-200C-98A2EAD083FC}"/>
              </a:ext>
            </a:extLst>
          </p:cNvPr>
          <p:cNvSpPr txBox="1"/>
          <p:nvPr/>
        </p:nvSpPr>
        <p:spPr>
          <a:xfrm>
            <a:off x="2175493" y="2642122"/>
            <a:ext cx="830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Helvetica" panose="020B0604020202020204" pitchFamily="34" charset="0"/>
                <a:cs typeface="Helvetica" panose="020B0604020202020204" pitchFamily="34" charset="0"/>
              </a:rPr>
              <a:t>Nice to meet you :)</a:t>
            </a:r>
            <a:endParaRPr lang="zh-CN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32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7BF29C-A113-1EBF-3378-99326D10C3F9}"/>
              </a:ext>
            </a:extLst>
          </p:cNvPr>
          <p:cNvSpPr txBox="1"/>
          <p:nvPr/>
        </p:nvSpPr>
        <p:spPr>
          <a:xfrm>
            <a:off x="2127822" y="1820133"/>
            <a:ext cx="8350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I’m an AI Software Engineer.</a:t>
            </a:r>
          </a:p>
          <a:p>
            <a:pPr algn="ctr"/>
            <a:endParaRPr lang="zh-CN" alt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5D0AA-91E0-41FB-200C-98A2EAD083FC}"/>
              </a:ext>
            </a:extLst>
          </p:cNvPr>
          <p:cNvSpPr txBox="1"/>
          <p:nvPr/>
        </p:nvSpPr>
        <p:spPr>
          <a:xfrm>
            <a:off x="2127823" y="2642122"/>
            <a:ext cx="835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Helvetica" panose="020B0604020202020204" pitchFamily="34" charset="0"/>
                <a:cs typeface="Helvetica" panose="020B0604020202020204" pitchFamily="34" charset="0"/>
              </a:rPr>
              <a:t>MLIR    C++   Python</a:t>
            </a:r>
            <a:endParaRPr lang="zh-CN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8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7BF29C-A113-1EBF-3378-99326D10C3F9}"/>
              </a:ext>
            </a:extLst>
          </p:cNvPr>
          <p:cNvSpPr txBox="1"/>
          <p:nvPr/>
        </p:nvSpPr>
        <p:spPr>
          <a:xfrm>
            <a:off x="1945810" y="1820133"/>
            <a:ext cx="8563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I like creating tools for social good.</a:t>
            </a:r>
            <a:endParaRPr lang="zh-CN" altLang="en-US" sz="4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5D0AA-91E0-41FB-200C-98A2EAD083FC}"/>
              </a:ext>
            </a:extLst>
          </p:cNvPr>
          <p:cNvSpPr txBox="1"/>
          <p:nvPr/>
        </p:nvSpPr>
        <p:spPr>
          <a:xfrm>
            <a:off x="2023815" y="3389793"/>
            <a:ext cx="835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Helvetica" panose="020B0604020202020204" pitchFamily="34" charset="0"/>
                <a:cs typeface="Helvetica" panose="020B0604020202020204" pitchFamily="34" charset="0"/>
              </a:rPr>
              <a:t>Agentic System, AI-Powered Healthcare, </a:t>
            </a:r>
            <a:r>
              <a:rPr lang="en-US" altLang="zh-CN" sz="2800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altLang="zh-CN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zh-CN" alt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72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B7BF29C-A113-1EBF-3378-99326D10C3F9}"/>
              </a:ext>
            </a:extLst>
          </p:cNvPr>
          <p:cNvSpPr txBox="1"/>
          <p:nvPr/>
        </p:nvSpPr>
        <p:spPr>
          <a:xfrm>
            <a:off x="1716125" y="1820133"/>
            <a:ext cx="9274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Helvetica" panose="020B0604020202020204" pitchFamily="34" charset="0"/>
                <a:cs typeface="Helvetica" panose="020B0604020202020204" pitchFamily="34" charset="0"/>
              </a:rPr>
              <a:t>Tech Otakus make the world better 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55D0AA-91E0-41FB-200C-98A2EAD083FC}"/>
              </a:ext>
            </a:extLst>
          </p:cNvPr>
          <p:cNvSpPr txBox="1"/>
          <p:nvPr/>
        </p:nvSpPr>
        <p:spPr>
          <a:xfrm>
            <a:off x="2023815" y="3389793"/>
            <a:ext cx="835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Helvetica" panose="020B0604020202020204" pitchFamily="34" charset="0"/>
                <a:cs typeface="Helvetica" panose="020B0604020202020204" pitchFamily="34" charset="0"/>
              </a:rPr>
              <a:t>Check out my work</a:t>
            </a:r>
            <a:r>
              <a:rPr lang="zh-CN" alt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👇</a:t>
            </a:r>
          </a:p>
        </p:txBody>
      </p:sp>
    </p:spTree>
    <p:extLst>
      <p:ext uri="{BB962C8B-B14F-4D97-AF65-F5344CB8AC3E}">
        <p14:creationId xmlns:p14="http://schemas.microsoft.com/office/powerpoint/2010/main" val="157670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48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 Wang</dc:creator>
  <cp:lastModifiedBy>Haoyu Wang</cp:lastModifiedBy>
  <cp:revision>1</cp:revision>
  <dcterms:created xsi:type="dcterms:W3CDTF">2024-07-13T07:43:40Z</dcterms:created>
  <dcterms:modified xsi:type="dcterms:W3CDTF">2024-07-13T09:35:28Z</dcterms:modified>
</cp:coreProperties>
</file>