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5A8-7287-4DDB-83B7-F716A37A814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D4A2-D6F4-4BDD-8FD6-461D6D1C6A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9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5A8-7287-4DDB-83B7-F716A37A814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D4A2-D6F4-4BDD-8FD6-461D6D1C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9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5A8-7287-4DDB-83B7-F716A37A814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D4A2-D6F4-4BDD-8FD6-461D6D1C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3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5A8-7287-4DDB-83B7-F716A37A814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D4A2-D6F4-4BDD-8FD6-461D6D1C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5A8-7287-4DDB-83B7-F716A37A814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D4A2-D6F4-4BDD-8FD6-461D6D1C6A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4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5A8-7287-4DDB-83B7-F716A37A814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D4A2-D6F4-4BDD-8FD6-461D6D1C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2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5A8-7287-4DDB-83B7-F716A37A814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D4A2-D6F4-4BDD-8FD6-461D6D1C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0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5A8-7287-4DDB-83B7-F716A37A814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D4A2-D6F4-4BDD-8FD6-461D6D1C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5A8-7287-4DDB-83B7-F716A37A814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D4A2-D6F4-4BDD-8FD6-461D6D1C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2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4045A8-7287-4DDB-83B7-F716A37A814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B1D4A2-D6F4-4BDD-8FD6-461D6D1C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9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5A8-7287-4DDB-83B7-F716A37A814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D4A2-D6F4-4BDD-8FD6-461D6D1C6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4045A8-7287-4DDB-83B7-F716A37A814B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B1D4A2-D6F4-4BDD-8FD6-461D6D1C6AC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47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20337" y="4413874"/>
            <a:ext cx="10058400" cy="1947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Demonstration of types of viruses and its mechanism</a:t>
            </a:r>
            <a:endParaRPr lang="en-US" sz="5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49866" y="285959"/>
            <a:ext cx="10058400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900" b="1" dirty="0" smtClean="0"/>
              <a:t>Team 3:</a:t>
            </a:r>
          </a:p>
          <a:p>
            <a:pPr algn="ctr"/>
            <a:r>
              <a:rPr lang="en-US" sz="1900" i="1" dirty="0" smtClean="0"/>
              <a:t>Pham </a:t>
            </a:r>
            <a:r>
              <a:rPr lang="en-US" sz="1900" i="1" dirty="0" err="1" smtClean="0"/>
              <a:t>Thanh</a:t>
            </a:r>
            <a:r>
              <a:rPr lang="en-US" sz="1900" i="1" dirty="0" smtClean="0"/>
              <a:t> Truong 20194460 	Phan </a:t>
            </a:r>
            <a:r>
              <a:rPr lang="en-US" sz="1900" i="1" dirty="0" err="1" smtClean="0"/>
              <a:t>Manh</a:t>
            </a:r>
            <a:r>
              <a:rPr lang="en-US" sz="1900" i="1" dirty="0" smtClean="0"/>
              <a:t> Tuan 20194461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9275" y="4336381"/>
            <a:ext cx="14941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smtClean="0"/>
              <a:t>TOPIC 7:</a:t>
            </a:r>
            <a:endParaRPr lang="en-US" sz="30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72374" cy="17149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6" y="2"/>
            <a:ext cx="1626523" cy="16265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77593" y="2289926"/>
            <a:ext cx="118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Workloads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72374" cy="1714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6" y="2"/>
            <a:ext cx="1626523" cy="162652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86187" y="322880"/>
            <a:ext cx="10058400" cy="980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Problem statement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217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72374" cy="17149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6" y="2"/>
            <a:ext cx="1626523" cy="162652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86187" y="322880"/>
            <a:ext cx="10058400" cy="980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UseCase Diagram</a:t>
            </a:r>
            <a:endParaRPr lang="en-US" sz="5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9" y="1626524"/>
            <a:ext cx="10839795" cy="46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72374" cy="1714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6" y="2"/>
            <a:ext cx="1626523" cy="162652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86187" y="322880"/>
            <a:ext cx="10058400" cy="980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General Class Diagram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3790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72374" cy="1714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6" y="2"/>
            <a:ext cx="1626523" cy="162652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86187" y="322880"/>
            <a:ext cx="10058400" cy="980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Detail Class Diagram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635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72374" cy="1714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6" y="2"/>
            <a:ext cx="1626523" cy="162652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86187" y="322880"/>
            <a:ext cx="10058400" cy="980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Detail Class Diagram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549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72374" cy="1714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6" y="2"/>
            <a:ext cx="1626523" cy="162652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86187" y="322880"/>
            <a:ext cx="10058400" cy="980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OOP Techniques</a:t>
            </a:r>
            <a:endParaRPr lang="en-US" sz="5400" dirty="0"/>
          </a:p>
        </p:txBody>
      </p:sp>
      <p:sp>
        <p:nvSpPr>
          <p:cNvPr id="2" name="Rectangle 1"/>
          <p:cNvSpPr/>
          <p:nvPr/>
        </p:nvSpPr>
        <p:spPr>
          <a:xfrm>
            <a:off x="1650561" y="2571128"/>
            <a:ext cx="93296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Polymorphism : </a:t>
            </a:r>
          </a:p>
          <a:p>
            <a:r>
              <a:rPr lang="en-US" dirty="0"/>
              <a:t>	attack :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(Envelope, </a:t>
            </a:r>
            <a:r>
              <a:rPr lang="en-US" dirty="0" err="1"/>
              <a:t>NonEnvelope</a:t>
            </a:r>
            <a:r>
              <a:rPr lang="en-US" dirty="0"/>
              <a:t>, </a:t>
            </a:r>
            <a:r>
              <a:rPr lang="en-US" dirty="0" err="1"/>
              <a:t>Nucle</a:t>
            </a:r>
            <a:r>
              <a:rPr lang="en-US" dirty="0"/>
              <a:t>)</a:t>
            </a:r>
          </a:p>
          <a:p>
            <a:r>
              <a:rPr lang="en-US" dirty="0"/>
              <a:t>Encapsulation: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class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qua public method (</a:t>
            </a:r>
            <a:r>
              <a:rPr lang="en-US" dirty="0" err="1"/>
              <a:t>GetImageOf</a:t>
            </a:r>
            <a:r>
              <a:rPr lang="en-US" dirty="0"/>
              <a:t>, </a:t>
            </a:r>
            <a:r>
              <a:rPr lang="en-US" dirty="0" err="1"/>
              <a:t>getComponentOf</a:t>
            </a:r>
            <a:r>
              <a:rPr lang="en-US" dirty="0"/>
              <a:t> ... 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Abstraction:</a:t>
            </a:r>
          </a:p>
          <a:p>
            <a:r>
              <a:rPr lang="en-US" dirty="0"/>
              <a:t>	Abstract class Virus</a:t>
            </a:r>
          </a:p>
          <a:p>
            <a:r>
              <a:rPr lang="en-US" dirty="0"/>
              <a:t>	Thinking in general terms rather than specific term: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VirusComponent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72374" cy="1714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6" y="2"/>
            <a:ext cx="1626523" cy="162652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86187" y="322880"/>
            <a:ext cx="10058400" cy="980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OOP Techniques</a:t>
            </a:r>
            <a:endParaRPr lang="en-US" sz="5400" dirty="0"/>
          </a:p>
        </p:txBody>
      </p:sp>
      <p:sp>
        <p:nvSpPr>
          <p:cNvPr id="2" name="Rectangle 1"/>
          <p:cNvSpPr/>
          <p:nvPr/>
        </p:nvSpPr>
        <p:spPr>
          <a:xfrm>
            <a:off x="1560508" y="2721046"/>
            <a:ext cx="97840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Inheritance:</a:t>
            </a:r>
          </a:p>
          <a:p>
            <a:r>
              <a:rPr lang="en-US" dirty="0"/>
              <a:t>	</a:t>
            </a:r>
            <a:r>
              <a:rPr lang="en-US" dirty="0" err="1"/>
              <a:t>NonenvelopeVirus</a:t>
            </a:r>
            <a:r>
              <a:rPr lang="en-US" dirty="0"/>
              <a:t>, Envelope Virus </a:t>
            </a:r>
            <a:r>
              <a:rPr lang="en-US" dirty="0" err="1"/>
              <a:t>inherite</a:t>
            </a:r>
            <a:r>
              <a:rPr lang="en-US" dirty="0"/>
              <a:t> Virus</a:t>
            </a:r>
          </a:p>
          <a:p>
            <a:r>
              <a:rPr lang="en-US" dirty="0"/>
              <a:t>	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Cell Layer, </a:t>
            </a:r>
            <a:r>
              <a:rPr lang="en-US" dirty="0" err="1"/>
              <a:t>Membrance</a:t>
            </a:r>
            <a:r>
              <a:rPr lang="en-US" dirty="0"/>
              <a:t>, Nucleus </a:t>
            </a:r>
            <a:r>
              <a:rPr lang="en-US" dirty="0" err="1"/>
              <a:t>inherite</a:t>
            </a:r>
            <a:r>
              <a:rPr lang="en-US" dirty="0"/>
              <a:t> </a:t>
            </a:r>
            <a:r>
              <a:rPr lang="en-US" dirty="0" err="1"/>
              <a:t>CellComponent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Virus </a:t>
            </a:r>
            <a:r>
              <a:rPr lang="en-US" dirty="0" err="1"/>
              <a:t>AcidNucleic</a:t>
            </a:r>
            <a:r>
              <a:rPr lang="en-US" dirty="0"/>
              <a:t>, </a:t>
            </a:r>
            <a:r>
              <a:rPr lang="en-US" dirty="0" err="1"/>
              <a:t>Enzime</a:t>
            </a:r>
            <a:r>
              <a:rPr lang="en-US" dirty="0"/>
              <a:t>, Capsid, Envelope ... </a:t>
            </a:r>
            <a:r>
              <a:rPr lang="en-US" dirty="0" err="1"/>
              <a:t>inherite</a:t>
            </a:r>
            <a:r>
              <a:rPr lang="en-US" dirty="0"/>
              <a:t> </a:t>
            </a:r>
            <a:r>
              <a:rPr lang="en-US" dirty="0" err="1"/>
              <a:t>VirusComponent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Aggregation:</a:t>
            </a:r>
          </a:p>
          <a:p>
            <a:r>
              <a:rPr lang="en-US" dirty="0"/>
              <a:t>	Virus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Virus Component</a:t>
            </a:r>
          </a:p>
          <a:p>
            <a:r>
              <a:rPr lang="en-US" dirty="0"/>
              <a:t>	Cell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CellComponent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5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572374" cy="1714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476" y="2"/>
            <a:ext cx="1626523" cy="162652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86187" y="322880"/>
            <a:ext cx="10058400" cy="980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Demo Scenario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0658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42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Pham Truong</dc:creator>
  <cp:lastModifiedBy>Mr Pham Truong</cp:lastModifiedBy>
  <cp:revision>5</cp:revision>
  <dcterms:created xsi:type="dcterms:W3CDTF">2021-05-27T15:50:17Z</dcterms:created>
  <dcterms:modified xsi:type="dcterms:W3CDTF">2021-05-29T19:21:42Z</dcterms:modified>
</cp:coreProperties>
</file>