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4045A8-7287-4DDB-83B7-F716A37A814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20337" y="4413874"/>
            <a:ext cx="10058400" cy="1947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Demonstration of types of viruses and its mechanism</a:t>
            </a:r>
            <a:endParaRPr lang="en-US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9866" y="285959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00" b="1" dirty="0" smtClean="0"/>
              <a:t>Team 3:</a:t>
            </a:r>
          </a:p>
          <a:p>
            <a:pPr algn="ctr"/>
            <a:r>
              <a:rPr lang="en-US" sz="1900" i="1" dirty="0" smtClean="0"/>
              <a:t>Pham </a:t>
            </a:r>
            <a:r>
              <a:rPr lang="en-US" sz="1900" i="1" dirty="0" err="1" smtClean="0"/>
              <a:t>Thanh</a:t>
            </a:r>
            <a:r>
              <a:rPr lang="en-US" sz="1900" i="1" dirty="0" smtClean="0"/>
              <a:t> Truong 20194460 	Phan </a:t>
            </a:r>
            <a:r>
              <a:rPr lang="en-US" sz="1900" i="1" dirty="0" err="1" smtClean="0"/>
              <a:t>Manh</a:t>
            </a:r>
            <a:r>
              <a:rPr lang="en-US" sz="1900" i="1" dirty="0" smtClean="0"/>
              <a:t> Tuan 20194461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9275" y="4336381"/>
            <a:ext cx="1494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TOPIC 7:</a:t>
            </a:r>
            <a:endParaRPr lang="en-US" sz="3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7593" y="2289926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Workloads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Problem statement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217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UseCase Diagram</a:t>
            </a: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" y="1626524"/>
            <a:ext cx="10839795" cy="46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General Class Diagram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37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Detail Class Diagram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635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Detail Class Diagram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549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OOP Techniques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41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OOP Techniques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98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Demo Scenario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065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38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Pham Truong</dc:creator>
  <cp:lastModifiedBy>Mr Pham Truong</cp:lastModifiedBy>
  <cp:revision>3</cp:revision>
  <dcterms:created xsi:type="dcterms:W3CDTF">2021-05-27T15:50:17Z</dcterms:created>
  <dcterms:modified xsi:type="dcterms:W3CDTF">2021-05-27T16:20:35Z</dcterms:modified>
</cp:coreProperties>
</file>