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48F7C-C37E-42EC-883C-59BBBBE05ED3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B79A3-D27B-4612-9219-C19741C13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6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1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8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6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8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8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0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F0EB-0ACE-43AD-A0AA-A9A1243D7D04}" type="datetimeFigureOut">
              <a:rPr lang="zh-CN" altLang="en-US" smtClean="0"/>
              <a:t>2012/6/27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4475-A0F8-4401-90C5-D0717B3D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36598" y="2884440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垂直切分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-8334631" y="2561494"/>
            <a:ext cx="1150863" cy="1221955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3" idx="4"/>
            <a:endCxn id="4" idx="1"/>
          </p:cNvCxnSpPr>
          <p:nvPr/>
        </p:nvCxnSpPr>
        <p:spPr>
          <a:xfrm>
            <a:off x="-7183768" y="3172472"/>
            <a:ext cx="847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圆柱形 27"/>
          <p:cNvSpPr/>
          <p:nvPr/>
        </p:nvSpPr>
        <p:spPr>
          <a:xfrm>
            <a:off x="-1845726" y="3033326"/>
            <a:ext cx="933943" cy="85435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2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" idx="3"/>
            <a:endCxn id="127" idx="1"/>
          </p:cNvCxnSpPr>
          <p:nvPr/>
        </p:nvCxnSpPr>
        <p:spPr>
          <a:xfrm flipV="1">
            <a:off x="-5184470" y="3133394"/>
            <a:ext cx="3048551" cy="39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6" idx="1"/>
            <a:endCxn id="129" idx="2"/>
          </p:cNvCxnSpPr>
          <p:nvPr/>
        </p:nvCxnSpPr>
        <p:spPr>
          <a:xfrm rot="5400000" flipH="1" flipV="1">
            <a:off x="182058" y="-797524"/>
            <a:ext cx="1359241" cy="45355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云形 9"/>
          <p:cNvSpPr/>
          <p:nvPr/>
        </p:nvSpPr>
        <p:spPr>
          <a:xfrm>
            <a:off x="-122436" y="286454"/>
            <a:ext cx="2221082" cy="1157431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Shard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内各表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数据总量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小，增速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缓慢，维持现状，不再进行水平切分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云形 7"/>
          <p:cNvSpPr/>
          <p:nvPr/>
        </p:nvSpPr>
        <p:spPr>
          <a:xfrm>
            <a:off x="-4730591" y="2621733"/>
            <a:ext cx="2089443" cy="1040321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紧密，表间关联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密切的表分在同一个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Shard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里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>
            <a:stCxn id="28" idx="3"/>
            <a:endCxn id="134" idx="0"/>
          </p:cNvCxnSpPr>
          <p:nvPr/>
        </p:nvCxnSpPr>
        <p:spPr>
          <a:xfrm>
            <a:off x="-1378754" y="3887682"/>
            <a:ext cx="15209" cy="1867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云形 66"/>
          <p:cNvSpPr/>
          <p:nvPr/>
        </p:nvSpPr>
        <p:spPr>
          <a:xfrm>
            <a:off x="-2474086" y="4242974"/>
            <a:ext cx="2221082" cy="1157431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Shard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内各表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数据总量大，增速迅猛，则需行一步水平切分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-1862039" y="2149887"/>
            <a:ext cx="911852" cy="73455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1</a:t>
            </a:r>
            <a:endParaRPr lang="zh-CN" altLang="en-US" dirty="0"/>
          </a:p>
        </p:txBody>
      </p:sp>
      <p:sp>
        <p:nvSpPr>
          <p:cNvPr id="127" name="左大括号 126"/>
          <p:cNvSpPr/>
          <p:nvPr/>
        </p:nvSpPr>
        <p:spPr>
          <a:xfrm>
            <a:off x="-2135919" y="2676194"/>
            <a:ext cx="196310" cy="9144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圆柱形 128"/>
          <p:cNvSpPr/>
          <p:nvPr/>
        </p:nvSpPr>
        <p:spPr>
          <a:xfrm>
            <a:off x="3129470" y="421694"/>
            <a:ext cx="911852" cy="73790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1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-1939609" y="5755320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水平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切分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6" name="直接箭头连接符 135"/>
          <p:cNvCxnSpPr>
            <a:stCxn id="134" idx="3"/>
            <a:endCxn id="154" idx="1"/>
          </p:cNvCxnSpPr>
          <p:nvPr/>
        </p:nvCxnSpPr>
        <p:spPr>
          <a:xfrm>
            <a:off x="-787481" y="6043352"/>
            <a:ext cx="3665975" cy="49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1" name="云形 140"/>
          <p:cNvSpPr/>
          <p:nvPr/>
        </p:nvSpPr>
        <p:spPr>
          <a:xfrm>
            <a:off x="-122079" y="5400405"/>
            <a:ext cx="2221082" cy="1272278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确定主表，将主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表和其关联表与间接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间划入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shard;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打断跨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shard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的表间关联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柱形 142"/>
          <p:cNvSpPr/>
          <p:nvPr/>
        </p:nvSpPr>
        <p:spPr>
          <a:xfrm>
            <a:off x="3014029" y="5096582"/>
            <a:ext cx="898498" cy="43980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2</a:t>
            </a:r>
            <a:endParaRPr lang="zh-CN" altLang="en-US" dirty="0"/>
          </a:p>
        </p:txBody>
      </p:sp>
      <p:sp>
        <p:nvSpPr>
          <p:cNvPr id="144" name="圆柱形 143"/>
          <p:cNvSpPr/>
          <p:nvPr/>
        </p:nvSpPr>
        <p:spPr>
          <a:xfrm>
            <a:off x="3032388" y="5632358"/>
            <a:ext cx="898498" cy="40931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3</a:t>
            </a:r>
            <a:endParaRPr lang="zh-CN" altLang="en-US" dirty="0"/>
          </a:p>
        </p:txBody>
      </p:sp>
      <p:sp>
        <p:nvSpPr>
          <p:cNvPr id="145" name="圆柱形 144"/>
          <p:cNvSpPr/>
          <p:nvPr/>
        </p:nvSpPr>
        <p:spPr>
          <a:xfrm>
            <a:off x="3025434" y="6167206"/>
            <a:ext cx="898498" cy="350829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4</a:t>
            </a:r>
            <a:endParaRPr lang="zh-CN" altLang="en-US" dirty="0"/>
          </a:p>
        </p:txBody>
      </p:sp>
      <p:sp>
        <p:nvSpPr>
          <p:cNvPr id="150" name="圆柱形 149"/>
          <p:cNvSpPr/>
          <p:nvPr/>
        </p:nvSpPr>
        <p:spPr>
          <a:xfrm>
            <a:off x="3054774" y="6614382"/>
            <a:ext cx="898498" cy="38109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5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4749082" y="5778286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筛选合并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左大括号 153"/>
          <p:cNvSpPr/>
          <p:nvPr/>
        </p:nvSpPr>
        <p:spPr>
          <a:xfrm>
            <a:off x="2878494" y="5342926"/>
            <a:ext cx="98155" cy="1499671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/>
          <p:cNvCxnSpPr>
            <a:stCxn id="129" idx="4"/>
          </p:cNvCxnSpPr>
          <p:nvPr/>
        </p:nvCxnSpPr>
        <p:spPr>
          <a:xfrm>
            <a:off x="4041322" y="790646"/>
            <a:ext cx="89071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49" y="421694"/>
            <a:ext cx="753045" cy="73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167761"/>
            <a:ext cx="753045" cy="73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圆柱形 160"/>
          <p:cNvSpPr/>
          <p:nvPr/>
        </p:nvSpPr>
        <p:spPr>
          <a:xfrm>
            <a:off x="6657093" y="5085184"/>
            <a:ext cx="898498" cy="43980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2</a:t>
            </a:r>
            <a:endParaRPr lang="zh-CN" altLang="en-US" dirty="0"/>
          </a:p>
        </p:txBody>
      </p:sp>
      <p:sp>
        <p:nvSpPr>
          <p:cNvPr id="162" name="圆柱形 161"/>
          <p:cNvSpPr/>
          <p:nvPr/>
        </p:nvSpPr>
        <p:spPr>
          <a:xfrm>
            <a:off x="6675452" y="5620960"/>
            <a:ext cx="898498" cy="40931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3</a:t>
            </a:r>
            <a:endParaRPr lang="zh-CN" altLang="en-US" dirty="0"/>
          </a:p>
        </p:txBody>
      </p:sp>
      <p:sp>
        <p:nvSpPr>
          <p:cNvPr id="163" name="圆柱形 162"/>
          <p:cNvSpPr/>
          <p:nvPr/>
        </p:nvSpPr>
        <p:spPr>
          <a:xfrm>
            <a:off x="6668498" y="6155808"/>
            <a:ext cx="898498" cy="350829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4</a:t>
            </a:r>
            <a:endParaRPr lang="zh-CN" altLang="en-US" dirty="0"/>
          </a:p>
        </p:txBody>
      </p:sp>
      <p:sp>
        <p:nvSpPr>
          <p:cNvPr id="164" name="圆柱形 163"/>
          <p:cNvSpPr/>
          <p:nvPr/>
        </p:nvSpPr>
        <p:spPr>
          <a:xfrm>
            <a:off x="6697838" y="6602984"/>
            <a:ext cx="898498" cy="38109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 5</a:t>
            </a:r>
            <a:endParaRPr lang="zh-CN" altLang="en-US" dirty="0"/>
          </a:p>
        </p:txBody>
      </p:sp>
      <p:pic>
        <p:nvPicPr>
          <p:cNvPr id="1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232"/>
            <a:ext cx="753045" cy="73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" name="右大括号 158"/>
          <p:cNvSpPr/>
          <p:nvPr/>
        </p:nvSpPr>
        <p:spPr>
          <a:xfrm>
            <a:off x="7668344" y="5229200"/>
            <a:ext cx="144016" cy="66441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右大括号 166"/>
          <p:cNvSpPr/>
          <p:nvPr/>
        </p:nvSpPr>
        <p:spPr>
          <a:xfrm>
            <a:off x="7668344" y="6224232"/>
            <a:ext cx="144016" cy="66441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stCxn id="172" idx="1"/>
            <a:endCxn id="153" idx="1"/>
          </p:cNvCxnSpPr>
          <p:nvPr/>
        </p:nvCxnSpPr>
        <p:spPr>
          <a:xfrm flipV="1">
            <a:off x="4097288" y="6066318"/>
            <a:ext cx="651794" cy="2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2" name="右大括号 171"/>
          <p:cNvSpPr/>
          <p:nvPr/>
        </p:nvSpPr>
        <p:spPr>
          <a:xfrm>
            <a:off x="3953272" y="5360094"/>
            <a:ext cx="144016" cy="1465331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左大括号 175"/>
          <p:cNvSpPr/>
          <p:nvPr/>
        </p:nvSpPr>
        <p:spPr>
          <a:xfrm>
            <a:off x="6465867" y="5316483"/>
            <a:ext cx="98155" cy="1499671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>
            <a:stCxn id="153" idx="3"/>
            <a:endCxn id="176" idx="1"/>
          </p:cNvCxnSpPr>
          <p:nvPr/>
        </p:nvCxnSpPr>
        <p:spPr>
          <a:xfrm>
            <a:off x="5901210" y="6066318"/>
            <a:ext cx="56465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6" name="云形 185"/>
          <p:cNvSpPr/>
          <p:nvPr/>
        </p:nvSpPr>
        <p:spPr>
          <a:xfrm>
            <a:off x="4320960" y="4298165"/>
            <a:ext cx="2221082" cy="1272278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将业务上相近，并且具有相近数据增长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速率的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两个或多个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shard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放到同一个数据库上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4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laurence.geng</dc:creator>
  <cp:lastModifiedBy>laurence.geng</cp:lastModifiedBy>
  <cp:revision>11</cp:revision>
  <dcterms:created xsi:type="dcterms:W3CDTF">2012-06-25T09:42:09Z</dcterms:created>
  <dcterms:modified xsi:type="dcterms:W3CDTF">2012-06-27T07:18:03Z</dcterms:modified>
</cp:coreProperties>
</file>