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BBF53-DBC0-0745-9EC5-D6A2D7F0218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F8EC-BD5D-294B-8D51-56C8CE0B3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7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2F8EC-BD5D-294B-8D51-56C8CE0B3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4CBE-1D00-0D42-8C98-B7CAC8A9D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DB80F-6A2C-6941-B544-E739C6465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1922-804A-8D4C-BADC-D4BAC678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B70C-29AC-EB42-BEE0-6EEE5D08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AB68-1929-DD49-B2C5-829CE1D0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781-26A9-1F46-A4DB-2598898E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855D0-6320-3D4E-A92F-FCEA3909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03A-1A81-BF41-8DED-CFA71A44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851EF-2B46-7041-B101-F18EA343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9EBD-3418-7B48-B2C4-BBE58221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E49FF-1648-A94A-85E8-7AAEAE6B2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FB29-3C72-9940-83CA-2A2F4EE3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1BD3-84DD-2844-8119-7AF6DFCA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CCF0-2B0B-1740-808D-BA1E891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FF33-123E-6C49-8D43-0AEB0BAF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E6CD-369B-7E42-AC73-5C55B577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E186-78BC-CB48-A29F-158DD498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2E82-C79D-C64C-A6A7-4252DA7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74D1-0BA8-BD40-B287-55E5207E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FDB1-30AE-594E-9496-1EA8766C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E56-6CFF-1149-8524-67D64C9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9A66-6CF0-1747-A3CF-71089157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9F23-627C-7F4D-A5E6-8A1F541F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5152-20A3-004E-99D7-8986D1DC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A68-F6D4-B749-BE05-4539252A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0573-6D93-DE40-85EB-EC508D59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E47E-CE26-874F-9CCD-38D6B593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DF53-7BEB-EF41-80B0-E8D248D6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74088-4517-674F-BAFC-F1080CC6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1978-97D1-8F48-B060-E747EFC2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DBC40-2AA6-3248-B233-F7201F9A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0AC-3529-7B4B-AD9B-3D3E0682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710C-0525-614D-AEDB-C4FE932C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B73F9-CC18-B84E-97CC-FF55675B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C507E-85BD-BA47-9392-FBAC18553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25832-360C-7E49-8D32-F8258D60B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CC5DE-FEE7-DE4F-AFEB-4D2CA217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EFC9-34FF-744C-ABA1-8BACFC75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A42BD-35B3-9545-82DB-DD02C40D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1D82-A6A1-5048-A67E-916B0770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8645-010E-5C4F-9B7C-4D9EADC8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94F0-AF9F-D641-A10D-7027446B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5B149-B761-8A40-9689-037075AF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181CF-7700-1E41-889C-77D039B1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87D96-6831-F04D-AABF-C8A988A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1618-9374-CD42-BEA0-F397F73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E298-EA6F-4842-A7C6-76182E09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214C-7875-3044-8673-4FEF765D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9058-25E4-8540-B64D-B1F48E619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E2CE-9D65-1642-ADDE-0C40F21D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7CC30-6333-184C-BB77-4D48BE90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AA34-ACBE-3C40-AA91-E42B7EB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EB97-BB05-DC40-B2C2-706D8CA5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DD079-8ED0-BB4F-8085-F390136F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27E6-1735-0443-BD40-2D8F52EF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B4821-B09D-F64C-8C08-CDB0FD61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630B-32FB-444D-8D91-1228142B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71CF4-2DB9-AD44-9CC9-377A8B6D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30C4D-7576-704B-850D-5B9FCCF5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7752E-7D28-D84A-ACC3-9F16A862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C656-64F0-D840-87D4-757C22943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E85A-E473-3940-821F-8FB7D83F3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2C3F-04ED-054B-A6A0-83AB288B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C4C85A2-64EF-324D-A48E-8549567BE9FA}"/>
              </a:ext>
            </a:extLst>
          </p:cNvPr>
          <p:cNvSpPr/>
          <p:nvPr/>
        </p:nvSpPr>
        <p:spPr>
          <a:xfrm>
            <a:off x="407548" y="2618937"/>
            <a:ext cx="1890799" cy="140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Registration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If admin sign in: All fields enabled.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Else, User ID as non editable email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E025B-77D6-B644-BD88-D8D6D5110A6A}"/>
              </a:ext>
            </a:extLst>
          </p:cNvPr>
          <p:cNvSpPr txBox="1"/>
          <p:nvPr/>
        </p:nvSpPr>
        <p:spPr>
          <a:xfrm>
            <a:off x="638138" y="421090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F298E-D168-C249-9D96-FF05ED35920D}"/>
              </a:ext>
            </a:extLst>
          </p:cNvPr>
          <p:cNvSpPr/>
          <p:nvPr/>
        </p:nvSpPr>
        <p:spPr>
          <a:xfrm>
            <a:off x="407548" y="4549460"/>
            <a:ext cx="1886699" cy="1351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Save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solidFill>
                  <a:schemeClr val="tx1"/>
                </a:solidFill>
              </a:rPr>
              <a:t>If admin sign in: Save user with role Director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solidFill>
                  <a:schemeClr val="tx1"/>
                </a:solidFill>
              </a:rPr>
              <a:t>Else, role is assigned when member is added.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D3328-3DDD-C448-8FAD-1737A2C8FEAE}"/>
              </a:ext>
            </a:extLst>
          </p:cNvPr>
          <p:cNvSpPr/>
          <p:nvPr/>
        </p:nvSpPr>
        <p:spPr>
          <a:xfrm>
            <a:off x="665666" y="644569"/>
            <a:ext cx="1386679" cy="116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 Form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F7BC29-D19B-EB4D-8166-F79517F81FA5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>
            <a:off x="2052345" y="1227396"/>
            <a:ext cx="1433799" cy="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EDC730-1310-3348-8C57-38CB72D4CAFE}"/>
              </a:ext>
            </a:extLst>
          </p:cNvPr>
          <p:cNvSpPr txBox="1"/>
          <p:nvPr/>
        </p:nvSpPr>
        <p:spPr>
          <a:xfrm>
            <a:off x="2018076" y="92850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DEFE21-E333-5246-B048-7FD1B33689FD}"/>
              </a:ext>
            </a:extLst>
          </p:cNvPr>
          <p:cNvCxnSpPr>
            <a:cxnSpLocks/>
          </p:cNvCxnSpPr>
          <p:nvPr/>
        </p:nvCxnSpPr>
        <p:spPr>
          <a:xfrm flipV="1">
            <a:off x="5048296" y="1225735"/>
            <a:ext cx="1741875" cy="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284D45-F90B-9447-BE7D-271190EB6409}"/>
              </a:ext>
            </a:extLst>
          </p:cNvPr>
          <p:cNvCxnSpPr>
            <a:cxnSpLocks/>
            <a:stCxn id="198" idx="3"/>
            <a:endCxn id="39" idx="1"/>
          </p:cNvCxnSpPr>
          <p:nvPr/>
        </p:nvCxnSpPr>
        <p:spPr>
          <a:xfrm>
            <a:off x="8379521" y="1225735"/>
            <a:ext cx="944453" cy="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D9CDC9-5097-A041-AF23-63E0A885C869}"/>
              </a:ext>
            </a:extLst>
          </p:cNvPr>
          <p:cNvSpPr txBox="1"/>
          <p:nvPr/>
        </p:nvSpPr>
        <p:spPr>
          <a:xfrm>
            <a:off x="8907721" y="92160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F43C21-50E0-5E4B-96C8-D6FE1F231ECA}"/>
              </a:ext>
            </a:extLst>
          </p:cNvPr>
          <p:cNvSpPr/>
          <p:nvPr/>
        </p:nvSpPr>
        <p:spPr>
          <a:xfrm>
            <a:off x="9323974" y="633964"/>
            <a:ext cx="2037440" cy="1202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Home page  with a ”Sign out” button/link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(Others ops to follow…)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268264-FA6F-7D44-BE32-BE0E6583C062}"/>
              </a:ext>
            </a:extLst>
          </p:cNvPr>
          <p:cNvSpPr txBox="1"/>
          <p:nvPr/>
        </p:nvSpPr>
        <p:spPr>
          <a:xfrm>
            <a:off x="4026514" y="22211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9EEE36-493F-154F-B1E8-D1089775965D}"/>
              </a:ext>
            </a:extLst>
          </p:cNvPr>
          <p:cNvSpPr/>
          <p:nvPr/>
        </p:nvSpPr>
        <p:spPr>
          <a:xfrm>
            <a:off x="6064347" y="2444969"/>
            <a:ext cx="2450788" cy="1200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 page  with a ”Sign out” button/link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List of members/roles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Add member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Edit Member- Change roles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356F32-1850-2949-82E3-300CE3C50A0C}"/>
              </a:ext>
            </a:extLst>
          </p:cNvPr>
          <p:cNvCxnSpPr>
            <a:cxnSpLocks/>
            <a:stCxn id="198" idx="2"/>
          </p:cNvCxnSpPr>
          <p:nvPr/>
        </p:nvCxnSpPr>
        <p:spPr>
          <a:xfrm flipH="1">
            <a:off x="7579102" y="1936034"/>
            <a:ext cx="5744" cy="50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BFBB15-45DF-A14B-9F8F-12A94E6CAA10}"/>
              </a:ext>
            </a:extLst>
          </p:cNvPr>
          <p:cNvSpPr txBox="1"/>
          <p:nvPr/>
        </p:nvSpPr>
        <p:spPr>
          <a:xfrm>
            <a:off x="7307148" y="2112995"/>
            <a:ext cx="28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9AFD7-65A8-D848-AD43-442EEECFE813}"/>
              </a:ext>
            </a:extLst>
          </p:cNvPr>
          <p:cNvSpPr/>
          <p:nvPr/>
        </p:nvSpPr>
        <p:spPr>
          <a:xfrm>
            <a:off x="6060245" y="4148547"/>
            <a:ext cx="2468401" cy="95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member Form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Email *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Role *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FBE4A5-AE33-7043-B636-54658AC029F5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7289741" y="3645637"/>
            <a:ext cx="4705" cy="5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94FD31-1ECB-9F4D-BD66-6466769F0283}"/>
              </a:ext>
            </a:extLst>
          </p:cNvPr>
          <p:cNvSpPr txBox="1"/>
          <p:nvPr/>
        </p:nvSpPr>
        <p:spPr>
          <a:xfrm>
            <a:off x="7324478" y="3857563"/>
            <a:ext cx="158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“Add member”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78DE8A-686B-2947-A40D-88E465EF4592}"/>
              </a:ext>
            </a:extLst>
          </p:cNvPr>
          <p:cNvCxnSpPr>
            <a:cxnSpLocks/>
          </p:cNvCxnSpPr>
          <p:nvPr/>
        </p:nvCxnSpPr>
        <p:spPr>
          <a:xfrm>
            <a:off x="7271144" y="5097961"/>
            <a:ext cx="7474" cy="53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D9196A-B2FA-0B43-9AB0-D410FB5C3BFB}"/>
              </a:ext>
            </a:extLst>
          </p:cNvPr>
          <p:cNvSpPr txBox="1"/>
          <p:nvPr/>
        </p:nvSpPr>
        <p:spPr>
          <a:xfrm>
            <a:off x="6593299" y="520642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EC1D72-4F6E-2F45-B79B-34DE6118D9F9}"/>
              </a:ext>
            </a:extLst>
          </p:cNvPr>
          <p:cNvSpPr/>
          <p:nvPr/>
        </p:nvSpPr>
        <p:spPr>
          <a:xfrm>
            <a:off x="6060246" y="5621979"/>
            <a:ext cx="3165192" cy="117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generated email sent to new member with link to registration form. User ID as non editable email.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Current user goes back to home page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1EC2A78-F747-F849-80DC-6FAB2DC07862}"/>
              </a:ext>
            </a:extLst>
          </p:cNvPr>
          <p:cNvCxnSpPr>
            <a:cxnSpLocks/>
            <a:stCxn id="62" idx="1"/>
            <a:endCxn id="18" idx="3"/>
          </p:cNvCxnSpPr>
          <p:nvPr/>
        </p:nvCxnSpPr>
        <p:spPr>
          <a:xfrm rot="10800000">
            <a:off x="2298348" y="3323620"/>
            <a:ext cx="3761899" cy="2884246"/>
          </a:xfrm>
          <a:prstGeom prst="bentConnector3">
            <a:avLst>
              <a:gd name="adj1" fmla="val 42774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50FFF0-E1E5-A543-8371-CC33CA441104}"/>
              </a:ext>
            </a:extLst>
          </p:cNvPr>
          <p:cNvSpPr txBox="1"/>
          <p:nvPr/>
        </p:nvSpPr>
        <p:spPr>
          <a:xfrm>
            <a:off x="2728144" y="3069271"/>
            <a:ext cx="140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 New member )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BB36B3-B376-1B40-A04F-73734137B084}"/>
              </a:ext>
            </a:extLst>
          </p:cNvPr>
          <p:cNvSpPr/>
          <p:nvPr/>
        </p:nvSpPr>
        <p:spPr>
          <a:xfrm>
            <a:off x="9620738" y="2495367"/>
            <a:ext cx="2130540" cy="109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Member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Select member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Select new role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D929A6-C138-6E41-AF5E-D5F53F5E7A81}"/>
              </a:ext>
            </a:extLst>
          </p:cNvPr>
          <p:cNvSpPr txBox="1"/>
          <p:nvPr/>
        </p:nvSpPr>
        <p:spPr>
          <a:xfrm>
            <a:off x="8633279" y="2607606"/>
            <a:ext cx="94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“Edit member”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C724E8-CFD8-6F4F-933E-554B145DFCF1}"/>
              </a:ext>
            </a:extLst>
          </p:cNvPr>
          <p:cNvSpPr/>
          <p:nvPr/>
        </p:nvSpPr>
        <p:spPr>
          <a:xfrm>
            <a:off x="9620738" y="3996061"/>
            <a:ext cx="2130540" cy="12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generated notification sent to member.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Current user goes back to home page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B9115D-82F4-2344-A5BD-573A73D6BF6E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 flipH="1">
            <a:off x="8700620" y="3221036"/>
            <a:ext cx="1828907" cy="2141868"/>
          </a:xfrm>
          <a:prstGeom prst="bentConnector4">
            <a:avLst>
              <a:gd name="adj1" fmla="val -12499"/>
              <a:gd name="adj2" fmla="val 7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173FA4B9-2C10-CC4F-BC1D-363980FC40B5}"/>
              </a:ext>
            </a:extLst>
          </p:cNvPr>
          <p:cNvCxnSpPr>
            <a:cxnSpLocks/>
            <a:endCxn id="44" idx="1"/>
          </p:cNvCxnSpPr>
          <p:nvPr/>
        </p:nvCxnSpPr>
        <p:spPr>
          <a:xfrm rot="5400000" flipH="1" flipV="1">
            <a:off x="4320343" y="4083079"/>
            <a:ext cx="2781779" cy="70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2EC488A-7AB5-5F41-B957-6CCE2701117E}"/>
              </a:ext>
            </a:extLst>
          </p:cNvPr>
          <p:cNvCxnSpPr>
            <a:cxnSpLocks/>
          </p:cNvCxnSpPr>
          <p:nvPr/>
        </p:nvCxnSpPr>
        <p:spPr>
          <a:xfrm flipH="1">
            <a:off x="5358118" y="5901224"/>
            <a:ext cx="701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037227A-0B65-4B42-A2C9-BE87EA5B805F}"/>
              </a:ext>
            </a:extLst>
          </p:cNvPr>
          <p:cNvCxnSpPr>
            <a:cxnSpLocks/>
          </p:cNvCxnSpPr>
          <p:nvPr/>
        </p:nvCxnSpPr>
        <p:spPr>
          <a:xfrm>
            <a:off x="10491076" y="3577872"/>
            <a:ext cx="0" cy="42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7C2405C-275B-084E-B561-0AE1364AE995}"/>
              </a:ext>
            </a:extLst>
          </p:cNvPr>
          <p:cNvSpPr txBox="1"/>
          <p:nvPr/>
        </p:nvSpPr>
        <p:spPr>
          <a:xfrm>
            <a:off x="-42774" y="-13050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START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B20569EE-C06B-1248-8A20-7A87B8E1D9C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1091344" y="4287856"/>
            <a:ext cx="521158" cy="2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CCDA19-8B44-2F44-B49B-BD860E4EBC29}"/>
              </a:ext>
            </a:extLst>
          </p:cNvPr>
          <p:cNvCxnSpPr>
            <a:cxnSpLocks/>
          </p:cNvCxnSpPr>
          <p:nvPr/>
        </p:nvCxnSpPr>
        <p:spPr>
          <a:xfrm flipV="1">
            <a:off x="8180173" y="2063578"/>
            <a:ext cx="0" cy="38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77FCEC9-E73F-F343-94D6-A3A588D93949}"/>
              </a:ext>
            </a:extLst>
          </p:cNvPr>
          <p:cNvCxnSpPr>
            <a:cxnSpLocks/>
          </p:cNvCxnSpPr>
          <p:nvPr/>
        </p:nvCxnSpPr>
        <p:spPr>
          <a:xfrm>
            <a:off x="8180173" y="2063578"/>
            <a:ext cx="3583459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7F1650-F0C6-0744-B924-7E92253EF294}"/>
              </a:ext>
            </a:extLst>
          </p:cNvPr>
          <p:cNvCxnSpPr>
            <a:cxnSpLocks/>
          </p:cNvCxnSpPr>
          <p:nvPr/>
        </p:nvCxnSpPr>
        <p:spPr>
          <a:xfrm flipV="1">
            <a:off x="11763632" y="184642"/>
            <a:ext cx="0" cy="189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3B488B6-FAFE-E14E-955C-2835C595D254}"/>
              </a:ext>
            </a:extLst>
          </p:cNvPr>
          <p:cNvCxnSpPr>
            <a:cxnSpLocks/>
          </p:cNvCxnSpPr>
          <p:nvPr/>
        </p:nvCxnSpPr>
        <p:spPr>
          <a:xfrm flipH="1">
            <a:off x="1338971" y="185352"/>
            <a:ext cx="10412307" cy="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62EA32-7A1B-9C45-95FC-2DA0E18F2C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0342694" y="184642"/>
            <a:ext cx="0" cy="44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C9FC40-AB07-5740-B05C-57C12025AFF2}"/>
              </a:ext>
            </a:extLst>
          </p:cNvPr>
          <p:cNvSpPr txBox="1"/>
          <p:nvPr/>
        </p:nvSpPr>
        <p:spPr>
          <a:xfrm>
            <a:off x="10298060" y="28349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58DCD2C-73FD-2C4C-ADC4-2705514A85B2}"/>
              </a:ext>
            </a:extLst>
          </p:cNvPr>
          <p:cNvSpPr txBox="1"/>
          <p:nvPr/>
        </p:nvSpPr>
        <p:spPr>
          <a:xfrm>
            <a:off x="8164080" y="204238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A12D143-8394-5243-9DFC-2D1CEDE4D6AC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4280819" y="197708"/>
            <a:ext cx="0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9FF66E59-D005-B440-8B2F-4D1FA39F7B06}"/>
              </a:ext>
            </a:extLst>
          </p:cNvPr>
          <p:cNvCxnSpPr>
            <a:cxnSpLocks/>
            <a:stCxn id="202" idx="2"/>
            <a:endCxn id="18" idx="0"/>
          </p:cNvCxnSpPr>
          <p:nvPr/>
        </p:nvCxnSpPr>
        <p:spPr>
          <a:xfrm rot="5400000">
            <a:off x="2479513" y="817630"/>
            <a:ext cx="674743" cy="292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53264F3-718F-7A43-B871-F1C3D20DC28D}"/>
              </a:ext>
            </a:extLst>
          </p:cNvPr>
          <p:cNvSpPr txBox="1"/>
          <p:nvPr/>
        </p:nvSpPr>
        <p:spPr>
          <a:xfrm>
            <a:off x="4246345" y="1906658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1AF926-1DE9-354F-8CF9-5380CA486482}"/>
              </a:ext>
            </a:extLst>
          </p:cNvPr>
          <p:cNvSpPr txBox="1"/>
          <p:nvPr/>
        </p:nvSpPr>
        <p:spPr>
          <a:xfrm>
            <a:off x="5021341" y="96382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76F98451-CA05-B14F-9726-553226352207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5400000" flipH="1">
            <a:off x="-1328632" y="3221694"/>
            <a:ext cx="4673828" cy="685232"/>
          </a:xfrm>
          <a:prstGeom prst="bentConnector4">
            <a:avLst>
              <a:gd name="adj1" fmla="val -4891"/>
              <a:gd name="adj2" fmla="val 171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Diamond 197">
            <a:extLst>
              <a:ext uri="{FF2B5EF4-FFF2-40B4-BE49-F238E27FC236}">
                <a16:creationId xmlns:a16="http://schemas.microsoft.com/office/drawing/2014/main" id="{E445DCB7-9431-C54D-9AD1-D705361C16F5}"/>
              </a:ext>
            </a:extLst>
          </p:cNvPr>
          <p:cNvSpPr/>
          <p:nvPr/>
        </p:nvSpPr>
        <p:spPr>
          <a:xfrm>
            <a:off x="6790171" y="515435"/>
            <a:ext cx="1589350" cy="14205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has role as Director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8C517733-B184-D245-9025-D3963FDE8D4D}"/>
              </a:ext>
            </a:extLst>
          </p:cNvPr>
          <p:cNvSpPr/>
          <p:nvPr/>
        </p:nvSpPr>
        <p:spPr>
          <a:xfrm>
            <a:off x="3486144" y="523595"/>
            <a:ext cx="1589350" cy="14205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successful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1E61027-28DF-EF45-B027-883134D73D1D}"/>
              </a:ext>
            </a:extLst>
          </p:cNvPr>
          <p:cNvCxnSpPr>
            <a:cxnSpLocks/>
          </p:cNvCxnSpPr>
          <p:nvPr/>
        </p:nvCxnSpPr>
        <p:spPr>
          <a:xfrm>
            <a:off x="1346649" y="222112"/>
            <a:ext cx="0" cy="42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>
            <a:extLst>
              <a:ext uri="{FF2B5EF4-FFF2-40B4-BE49-F238E27FC236}">
                <a16:creationId xmlns:a16="http://schemas.microsoft.com/office/drawing/2014/main" id="{C0F5547D-4CA6-C042-ADBA-A797A19CB1CE}"/>
              </a:ext>
            </a:extLst>
          </p:cNvPr>
          <p:cNvSpPr/>
          <p:nvPr/>
        </p:nvSpPr>
        <p:spPr>
          <a:xfrm rot="2776589">
            <a:off x="296562" y="356282"/>
            <a:ext cx="428631" cy="23499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20217A0-37EA-E546-BC88-CAAC759068C4}"/>
              </a:ext>
            </a:extLst>
          </p:cNvPr>
          <p:cNvSpPr/>
          <p:nvPr/>
        </p:nvSpPr>
        <p:spPr>
          <a:xfrm>
            <a:off x="2454405" y="5829615"/>
            <a:ext cx="1740676" cy="95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Disable ”admin” user.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Any future sign in with this user should fail.</a:t>
            </a:r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6C3457D0-EFA1-3F42-8B75-A6625BDBAC13}"/>
              </a:ext>
            </a:extLst>
          </p:cNvPr>
          <p:cNvCxnSpPr>
            <a:cxnSpLocks/>
            <a:stCxn id="248" idx="3"/>
            <a:endCxn id="221" idx="0"/>
          </p:cNvCxnSpPr>
          <p:nvPr/>
        </p:nvCxnSpPr>
        <p:spPr>
          <a:xfrm>
            <a:off x="2199503" y="5053914"/>
            <a:ext cx="1125240" cy="77570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71BFFE3-05F1-E446-887B-C4D639B36BBE}"/>
              </a:ext>
            </a:extLst>
          </p:cNvPr>
          <p:cNvSpPr/>
          <p:nvPr/>
        </p:nvSpPr>
        <p:spPr>
          <a:xfrm>
            <a:off x="725193" y="4769708"/>
            <a:ext cx="1474310" cy="568411"/>
          </a:xfrm>
          <a:prstGeom prst="rec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EA25B66-8BE6-634B-8AE1-99BE0EA80164}"/>
              </a:ext>
            </a:extLst>
          </p:cNvPr>
          <p:cNvCxnSpPr>
            <a:cxnSpLocks/>
            <a:stCxn id="44" idx="3"/>
            <a:endCxn id="83" idx="1"/>
          </p:cNvCxnSpPr>
          <p:nvPr/>
        </p:nvCxnSpPr>
        <p:spPr>
          <a:xfrm flipV="1">
            <a:off x="8515135" y="3043354"/>
            <a:ext cx="1105603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7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189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Mity Shantiranjan</dc:creator>
  <cp:lastModifiedBy>Mity Shantiranjan</cp:lastModifiedBy>
  <cp:revision>24</cp:revision>
  <cp:lastPrinted>2020-08-20T06:33:29Z</cp:lastPrinted>
  <dcterms:created xsi:type="dcterms:W3CDTF">2020-08-03T06:46:43Z</dcterms:created>
  <dcterms:modified xsi:type="dcterms:W3CDTF">2020-08-20T06:35:37Z</dcterms:modified>
</cp:coreProperties>
</file>