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3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4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419" r:id="rId1"/>
    <p:sldMasterId id="2147483859" r:id="rId2"/>
    <p:sldMasterId id="2147483910" r:id="rId3"/>
    <p:sldMasterId id="2147484291" r:id="rId4"/>
    <p:sldMasterId id="2147484227" r:id="rId5"/>
  </p:sldMasterIdLst>
  <p:notesMasterIdLst>
    <p:notesMasterId r:id="rId14"/>
  </p:notesMasterIdLst>
  <p:handoutMasterIdLst>
    <p:handoutMasterId r:id="rId15"/>
  </p:handoutMasterIdLst>
  <p:sldIdLst>
    <p:sldId id="2147478631" r:id="rId6"/>
    <p:sldId id="2147482877" r:id="rId7"/>
    <p:sldId id="2147482879" r:id="rId8"/>
    <p:sldId id="2147482878" r:id="rId9"/>
    <p:sldId id="2147482880" r:id="rId10"/>
    <p:sldId id="2147482881" r:id="rId11"/>
    <p:sldId id="2147478721" r:id="rId12"/>
    <p:sldId id="439" r:id="rId13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tCamp" id="{4700659D-582D-3B47-8AF6-59C9324AA29A}">
          <p14:sldIdLst>
            <p14:sldId id="2147478631"/>
            <p14:sldId id="2147482877"/>
            <p14:sldId id="2147482879"/>
            <p14:sldId id="2147482878"/>
            <p14:sldId id="2147482880"/>
            <p14:sldId id="2147482881"/>
            <p14:sldId id="2147478721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46A6F-9DD8-4129-8044-90B91BFF2E17}" v="2" dt="2024-07-15T18:59:37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064" y="176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Varela" clId="Web-{6ED9EAE6-FFB3-4F6D-9CCB-9C72499CFE70}"/>
    <pc:docChg chg="addSld delSld modSld sldOrd modSection">
      <pc:chgData name="Karina Varela" userId="" providerId="" clId="Web-{6ED9EAE6-FFB3-4F6D-9CCB-9C72499CFE70}" dt="2024-07-02T13:08:01.907" v="42"/>
      <pc:docMkLst>
        <pc:docMk/>
      </pc:docMkLst>
      <pc:sldChg chg="del">
        <pc:chgData name="Karina Varela" userId="" providerId="" clId="Web-{6ED9EAE6-FFB3-4F6D-9CCB-9C72499CFE70}" dt="2024-07-02T13:07:55.798" v="32"/>
        <pc:sldMkLst>
          <pc:docMk/>
          <pc:sldMk cId="2327850094" sldId="603"/>
        </pc:sldMkLst>
      </pc:sldChg>
      <pc:sldChg chg="add del">
        <pc:chgData name="Karina Varela" userId="" providerId="" clId="Web-{6ED9EAE6-FFB3-4F6D-9CCB-9C72499CFE70}" dt="2024-07-02T13:07:47.142" v="21"/>
        <pc:sldMkLst>
          <pc:docMk/>
          <pc:sldMk cId="600277136" sldId="612"/>
        </pc:sldMkLst>
      </pc:sldChg>
      <pc:sldChg chg="add">
        <pc:chgData name="Karina Varela" userId="" providerId="" clId="Web-{6ED9EAE6-FFB3-4F6D-9CCB-9C72499CFE70}" dt="2024-07-02T13:07:59.767" v="33"/>
        <pc:sldMkLst>
          <pc:docMk/>
          <pc:sldMk cId="602329542" sldId="612"/>
        </pc:sldMkLst>
      </pc:sldChg>
      <pc:sldChg chg="add">
        <pc:chgData name="Karina Varela" userId="" providerId="" clId="Web-{6ED9EAE6-FFB3-4F6D-9CCB-9C72499CFE70}" dt="2024-07-02T13:08:00.251" v="34"/>
        <pc:sldMkLst>
          <pc:docMk/>
          <pc:sldMk cId="1766939061" sldId="613"/>
        </pc:sldMkLst>
      </pc:sldChg>
      <pc:sldChg chg="add del">
        <pc:chgData name="Karina Varela" userId="" providerId="" clId="Web-{6ED9EAE6-FFB3-4F6D-9CCB-9C72499CFE70}" dt="2024-07-02T13:07:50.798" v="22"/>
        <pc:sldMkLst>
          <pc:docMk/>
          <pc:sldMk cId="2178527368" sldId="613"/>
        </pc:sldMkLst>
      </pc:sldChg>
      <pc:sldChg chg="add">
        <pc:chgData name="Karina Varela" userId="" providerId="" clId="Web-{6ED9EAE6-FFB3-4F6D-9CCB-9C72499CFE70}" dt="2024-07-02T13:08:00.595" v="35"/>
        <pc:sldMkLst>
          <pc:docMk/>
          <pc:sldMk cId="1960942529" sldId="614"/>
        </pc:sldMkLst>
      </pc:sldChg>
      <pc:sldChg chg="add del">
        <pc:chgData name="Karina Varela" userId="" providerId="" clId="Web-{6ED9EAE6-FFB3-4F6D-9CCB-9C72499CFE70}" dt="2024-07-02T13:07:50.798" v="23"/>
        <pc:sldMkLst>
          <pc:docMk/>
          <pc:sldMk cId="3565785237" sldId="614"/>
        </pc:sldMkLst>
      </pc:sldChg>
      <pc:sldChg chg="add">
        <pc:chgData name="Karina Varela" userId="" providerId="" clId="Web-{6ED9EAE6-FFB3-4F6D-9CCB-9C72499CFE70}" dt="2024-07-02T13:08:00.861" v="36"/>
        <pc:sldMkLst>
          <pc:docMk/>
          <pc:sldMk cId="959470415" sldId="615"/>
        </pc:sldMkLst>
      </pc:sldChg>
      <pc:sldChg chg="add del">
        <pc:chgData name="Karina Varela" userId="" providerId="" clId="Web-{6ED9EAE6-FFB3-4F6D-9CCB-9C72499CFE70}" dt="2024-07-02T13:07:50.814" v="24"/>
        <pc:sldMkLst>
          <pc:docMk/>
          <pc:sldMk cId="2785248459" sldId="615"/>
        </pc:sldMkLst>
      </pc:sldChg>
      <pc:sldChg chg="add">
        <pc:chgData name="Karina Varela" userId="" providerId="" clId="Web-{6ED9EAE6-FFB3-4F6D-9CCB-9C72499CFE70}" dt="2024-07-02T13:08:00.970" v="37"/>
        <pc:sldMkLst>
          <pc:docMk/>
          <pc:sldMk cId="956407619" sldId="616"/>
        </pc:sldMkLst>
      </pc:sldChg>
      <pc:sldChg chg="add del">
        <pc:chgData name="Karina Varela" userId="" providerId="" clId="Web-{6ED9EAE6-FFB3-4F6D-9CCB-9C72499CFE70}" dt="2024-07-02T13:07:50.814" v="25"/>
        <pc:sldMkLst>
          <pc:docMk/>
          <pc:sldMk cId="1208223182" sldId="616"/>
        </pc:sldMkLst>
      </pc:sldChg>
      <pc:sldChg chg="add">
        <pc:chgData name="Karina Varela" userId="" providerId="" clId="Web-{6ED9EAE6-FFB3-4F6D-9CCB-9C72499CFE70}" dt="2024-07-02T13:08:01.079" v="38"/>
        <pc:sldMkLst>
          <pc:docMk/>
          <pc:sldMk cId="1481942634" sldId="617"/>
        </pc:sldMkLst>
      </pc:sldChg>
      <pc:sldChg chg="add del">
        <pc:chgData name="Karina Varela" userId="" providerId="" clId="Web-{6ED9EAE6-FFB3-4F6D-9CCB-9C72499CFE70}" dt="2024-07-02T13:07:50.829" v="26"/>
        <pc:sldMkLst>
          <pc:docMk/>
          <pc:sldMk cId="3898985441" sldId="617"/>
        </pc:sldMkLst>
      </pc:sldChg>
      <pc:sldChg chg="add">
        <pc:chgData name="Karina Varela" userId="" providerId="" clId="Web-{6ED9EAE6-FFB3-4F6D-9CCB-9C72499CFE70}" dt="2024-07-02T13:08:01.282" v="39"/>
        <pc:sldMkLst>
          <pc:docMk/>
          <pc:sldMk cId="3130801656" sldId="618"/>
        </pc:sldMkLst>
      </pc:sldChg>
      <pc:sldChg chg="add del">
        <pc:chgData name="Karina Varela" userId="" providerId="" clId="Web-{6ED9EAE6-FFB3-4F6D-9CCB-9C72499CFE70}" dt="2024-07-02T13:07:50.829" v="27"/>
        <pc:sldMkLst>
          <pc:docMk/>
          <pc:sldMk cId="3941111958" sldId="618"/>
        </pc:sldMkLst>
      </pc:sldChg>
      <pc:sldChg chg="add del ord">
        <pc:chgData name="Karina Varela" userId="" providerId="" clId="Web-{6ED9EAE6-FFB3-4F6D-9CCB-9C72499CFE70}" dt="2024-07-02T13:07:50.845" v="29"/>
        <pc:sldMkLst>
          <pc:docMk/>
          <pc:sldMk cId="2701961529" sldId="619"/>
        </pc:sldMkLst>
      </pc:sldChg>
      <pc:sldChg chg="add">
        <pc:chgData name="Karina Varela" userId="" providerId="" clId="Web-{6ED9EAE6-FFB3-4F6D-9CCB-9C72499CFE70}" dt="2024-07-02T13:08:01.689" v="40"/>
        <pc:sldMkLst>
          <pc:docMk/>
          <pc:sldMk cId="3679423738" sldId="619"/>
        </pc:sldMkLst>
      </pc:sldChg>
      <pc:sldChg chg="modSp add del">
        <pc:chgData name="Karina Varela" userId="" providerId="" clId="Web-{6ED9EAE6-FFB3-4F6D-9CCB-9C72499CFE70}" dt="2024-07-02T13:07:50.845" v="28"/>
        <pc:sldMkLst>
          <pc:docMk/>
          <pc:sldMk cId="1310346633" sldId="620"/>
        </pc:sldMkLst>
        <pc:spChg chg="mod">
          <ac:chgData name="Karina Varela" userId="" providerId="" clId="Web-{6ED9EAE6-FFB3-4F6D-9CCB-9C72499CFE70}" dt="2024-07-02T13:03:40.781" v="19" actId="14100"/>
          <ac:spMkLst>
            <pc:docMk/>
            <pc:sldMk cId="1310346633" sldId="620"/>
            <ac:spMk id="6" creationId="{17C6B805-4E05-FB98-220A-D9B6726B3646}"/>
          </ac:spMkLst>
        </pc:spChg>
      </pc:sldChg>
      <pc:sldChg chg="add">
        <pc:chgData name="Karina Varela" userId="" providerId="" clId="Web-{6ED9EAE6-FFB3-4F6D-9CCB-9C72499CFE70}" dt="2024-07-02T13:08:01.829" v="41"/>
        <pc:sldMkLst>
          <pc:docMk/>
          <pc:sldMk cId="1566102148" sldId="620"/>
        </pc:sldMkLst>
      </pc:sldChg>
      <pc:sldChg chg="add del ord">
        <pc:chgData name="Karina Varela" userId="" providerId="" clId="Web-{6ED9EAE6-FFB3-4F6D-9CCB-9C72499CFE70}" dt="2024-07-02T13:07:50.861" v="31"/>
        <pc:sldMkLst>
          <pc:docMk/>
          <pc:sldMk cId="706276395" sldId="621"/>
        </pc:sldMkLst>
      </pc:sldChg>
      <pc:sldChg chg="add">
        <pc:chgData name="Karina Varela" userId="" providerId="" clId="Web-{6ED9EAE6-FFB3-4F6D-9CCB-9C72499CFE70}" dt="2024-07-02T13:08:01.907" v="42"/>
        <pc:sldMkLst>
          <pc:docMk/>
          <pc:sldMk cId="3481434850" sldId="621"/>
        </pc:sldMkLst>
      </pc:sldChg>
      <pc:sldChg chg="add del">
        <pc:chgData name="Karina Varela" userId="" providerId="" clId="Web-{6ED9EAE6-FFB3-4F6D-9CCB-9C72499CFE70}" dt="2024-07-02T13:07:50.845" v="30"/>
        <pc:sldMkLst>
          <pc:docMk/>
          <pc:sldMk cId="819553929" sldId="622"/>
        </pc:sldMkLst>
      </pc:sldChg>
      <pc:sldChg chg="add del ord">
        <pc:chgData name="Karina Varela" userId="" providerId="" clId="Web-{6ED9EAE6-FFB3-4F6D-9CCB-9C72499CFE70}" dt="2024-07-02T13:03:07.234" v="17"/>
        <pc:sldMkLst>
          <pc:docMk/>
          <pc:sldMk cId="4180605307" sldId="623"/>
        </pc:sldMkLst>
      </pc:sldChg>
      <pc:sldChg chg="add del">
        <pc:chgData name="Karina Varela" userId="" providerId="" clId="Web-{6ED9EAE6-FFB3-4F6D-9CCB-9C72499CFE70}" dt="2024-07-02T13:03:01.312" v="15"/>
        <pc:sldMkLst>
          <pc:docMk/>
          <pc:sldMk cId="3921766544" sldId="624"/>
        </pc:sldMkLst>
      </pc:sldChg>
    </pc:docChg>
  </pc:docChgLst>
  <pc:docChgLst>
    <pc:chgData name="Karina Varela" clId="Web-{042726F5-6083-4253-9437-DB9DF23C2BFC}"/>
    <pc:docChg chg="addSld delSld modSld sldOrd modSection">
      <pc:chgData name="Karina Varela" userId="" providerId="" clId="Web-{042726F5-6083-4253-9437-DB9DF23C2BFC}" dt="2024-06-29T16:06:32.677" v="340"/>
      <pc:docMkLst>
        <pc:docMk/>
      </pc:docMkLst>
      <pc:sldChg chg="mod modShow">
        <pc:chgData name="Karina Varela" userId="" providerId="" clId="Web-{042726F5-6083-4253-9437-DB9DF23C2BFC}" dt="2024-06-29T16:02:19.100" v="246"/>
        <pc:sldMkLst>
          <pc:docMk/>
          <pc:sldMk cId="2172379639" sldId="537"/>
        </pc:sldMkLst>
      </pc:sldChg>
      <pc:sldChg chg="del">
        <pc:chgData name="Karina Varela" userId="" providerId="" clId="Web-{042726F5-6083-4253-9437-DB9DF23C2BFC}" dt="2024-06-29T15:38:09.244" v="2"/>
        <pc:sldMkLst>
          <pc:docMk/>
          <pc:sldMk cId="528585745" sldId="538"/>
        </pc:sldMkLst>
      </pc:sldChg>
      <pc:sldChg chg="modSp add ord">
        <pc:chgData name="Karina Varela" userId="" providerId="" clId="Web-{042726F5-6083-4253-9437-DB9DF23C2BFC}" dt="2024-06-29T16:05:31.990" v="331"/>
        <pc:sldMkLst>
          <pc:docMk/>
          <pc:sldMk cId="919857600" sldId="539"/>
        </pc:sldMkLst>
        <pc:graphicFrameChg chg="mod modGraphic">
          <ac:chgData name="Karina Varela" userId="" providerId="" clId="Web-{042726F5-6083-4253-9437-DB9DF23C2BFC}" dt="2024-06-29T15:59:26.554" v="67"/>
          <ac:graphicFrameMkLst>
            <pc:docMk/>
            <pc:sldMk cId="919857600" sldId="539"/>
            <ac:graphicFrameMk id="8" creationId="{A4294D54-4A89-C5F3-A07C-9C7E2FBF7C19}"/>
          </ac:graphicFrameMkLst>
        </pc:graphicFrameChg>
      </pc:sldChg>
      <pc:sldChg chg="modSp add del">
        <pc:chgData name="Karina Varela" userId="" providerId="" clId="Web-{042726F5-6083-4253-9437-DB9DF23C2BFC}" dt="2024-06-29T15:59:00.992" v="63"/>
        <pc:sldMkLst>
          <pc:docMk/>
          <pc:sldMk cId="3653792154" sldId="540"/>
        </pc:sldMkLst>
        <pc:graphicFrameChg chg="mod modGraphic">
          <ac:chgData name="Karina Varela" userId="" providerId="" clId="Web-{042726F5-6083-4253-9437-DB9DF23C2BFC}" dt="2024-06-29T15:38:12.853" v="4"/>
          <ac:graphicFrameMkLst>
            <pc:docMk/>
            <pc:sldMk cId="3653792154" sldId="540"/>
            <ac:graphicFrameMk id="8" creationId="{A4294D54-4A89-C5F3-A07C-9C7E2FBF7C19}"/>
          </ac:graphicFrameMkLst>
        </pc:graphicFrameChg>
      </pc:sldChg>
      <pc:sldChg chg="add del replId">
        <pc:chgData name="Karina Varela" userId="" providerId="" clId="Web-{042726F5-6083-4253-9437-DB9DF23C2BFC}" dt="2024-06-29T15:39:24.728" v="57"/>
        <pc:sldMkLst>
          <pc:docMk/>
          <pc:sldMk cId="167059790" sldId="541"/>
        </pc:sldMkLst>
      </pc:sldChg>
      <pc:sldChg chg="modSp add">
        <pc:chgData name="Karina Varela" userId="" providerId="" clId="Web-{042726F5-6083-4253-9437-DB9DF23C2BFC}" dt="2024-06-29T16:01:31.506" v="244"/>
        <pc:sldMkLst>
          <pc:docMk/>
          <pc:sldMk cId="3034871438" sldId="541"/>
        </pc:sldMkLst>
        <pc:graphicFrameChg chg="mod modGraphic">
          <ac:chgData name="Karina Varela" userId="" providerId="" clId="Web-{042726F5-6083-4253-9437-DB9DF23C2BFC}" dt="2024-06-29T16:01:31.506" v="244"/>
          <ac:graphicFrameMkLst>
            <pc:docMk/>
            <pc:sldMk cId="3034871438" sldId="541"/>
            <ac:graphicFrameMk id="8" creationId="{A4294D54-4A89-C5F3-A07C-9C7E2FBF7C19}"/>
          </ac:graphicFrameMkLst>
        </pc:graphicFrameChg>
      </pc:sldChg>
      <pc:sldChg chg="modSp add">
        <pc:chgData name="Karina Varela" userId="" providerId="" clId="Web-{042726F5-6083-4253-9437-DB9DF23C2BFC}" dt="2024-06-29T16:00:09.944" v="114" actId="20577"/>
        <pc:sldMkLst>
          <pc:docMk/>
          <pc:sldMk cId="258313768" sldId="542"/>
        </pc:sldMkLst>
        <pc:spChg chg="mod">
          <ac:chgData name="Karina Varela" userId="" providerId="" clId="Web-{042726F5-6083-4253-9437-DB9DF23C2BFC}" dt="2024-06-29T16:00:09.944" v="114" actId="20577"/>
          <ac:spMkLst>
            <pc:docMk/>
            <pc:sldMk cId="258313768" sldId="542"/>
            <ac:spMk id="3" creationId="{CF466038-7835-3136-E26B-E278D017CA60}"/>
          </ac:spMkLst>
        </pc:spChg>
        <pc:graphicFrameChg chg="mod modGraphic">
          <ac:chgData name="Karina Varela" userId="" providerId="" clId="Web-{042726F5-6083-4253-9437-DB9DF23C2BFC}" dt="2024-06-29T16:00:04.023" v="113"/>
          <ac:graphicFrameMkLst>
            <pc:docMk/>
            <pc:sldMk cId="258313768" sldId="542"/>
            <ac:graphicFrameMk id="8" creationId="{A4294D54-4A89-C5F3-A07C-9C7E2FBF7C19}"/>
          </ac:graphicFrameMkLst>
        </pc:graphicFrameChg>
      </pc:sldChg>
      <pc:sldChg chg="modSp add">
        <pc:chgData name="Karina Varela" userId="" providerId="" clId="Web-{042726F5-6083-4253-9437-DB9DF23C2BFC}" dt="2024-06-29T15:59:31.851" v="69" actId="1076"/>
        <pc:sldMkLst>
          <pc:docMk/>
          <pc:sldMk cId="205611795" sldId="543"/>
        </pc:sldMkLst>
        <pc:graphicFrameChg chg="mod modGraphic">
          <ac:chgData name="Karina Varela" userId="" providerId="" clId="Web-{042726F5-6083-4253-9437-DB9DF23C2BFC}" dt="2024-06-29T15:59:31.851" v="69" actId="1076"/>
          <ac:graphicFrameMkLst>
            <pc:docMk/>
            <pc:sldMk cId="205611795" sldId="543"/>
            <ac:graphicFrameMk id="8" creationId="{A4294D54-4A89-C5F3-A07C-9C7E2FBF7C19}"/>
          </ac:graphicFrameMkLst>
        </pc:graphicFrameChg>
      </pc:sldChg>
      <pc:sldChg chg="add del">
        <pc:chgData name="Karina Varela" userId="" providerId="" clId="Web-{042726F5-6083-4253-9437-DB9DF23C2BFC}" dt="2024-06-29T15:59:17.054" v="65"/>
        <pc:sldMkLst>
          <pc:docMk/>
          <pc:sldMk cId="2573865929" sldId="544"/>
        </pc:sldMkLst>
      </pc:sldChg>
      <pc:sldChg chg="add">
        <pc:chgData name="Karina Varela" userId="" providerId="" clId="Web-{042726F5-6083-4253-9437-DB9DF23C2BFC}" dt="2024-06-29T15:58:49.117" v="62"/>
        <pc:sldMkLst>
          <pc:docMk/>
          <pc:sldMk cId="3358417850" sldId="545"/>
        </pc:sldMkLst>
      </pc:sldChg>
      <pc:sldChg chg="add replId">
        <pc:chgData name="Karina Varela" userId="" providerId="" clId="Web-{042726F5-6083-4253-9437-DB9DF23C2BFC}" dt="2024-06-29T16:02:20.772" v="247"/>
        <pc:sldMkLst>
          <pc:docMk/>
          <pc:sldMk cId="2011417843" sldId="546"/>
        </pc:sldMkLst>
      </pc:sldChg>
      <pc:sldChg chg="modSp add replId">
        <pc:chgData name="Karina Varela" userId="" providerId="" clId="Web-{042726F5-6083-4253-9437-DB9DF23C2BFC}" dt="2024-06-29T16:02:40.709" v="259" actId="20577"/>
        <pc:sldMkLst>
          <pc:docMk/>
          <pc:sldMk cId="3598621138" sldId="547"/>
        </pc:sldMkLst>
        <pc:spChg chg="mod">
          <ac:chgData name="Karina Varela" userId="" providerId="" clId="Web-{042726F5-6083-4253-9437-DB9DF23C2BFC}" dt="2024-06-29T16:02:40.709" v="259" actId="20577"/>
          <ac:spMkLst>
            <pc:docMk/>
            <pc:sldMk cId="3598621138" sldId="547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2:38.834" v="257" actId="20577"/>
          <ac:spMkLst>
            <pc:docMk/>
            <pc:sldMk cId="3598621138" sldId="547"/>
            <ac:spMk id="10" creationId="{6EEC1D66-3992-ADE8-91C9-C45436C078E7}"/>
          </ac:spMkLst>
        </pc:spChg>
      </pc:sldChg>
      <pc:sldChg chg="modSp add replId">
        <pc:chgData name="Karina Varela" userId="" providerId="" clId="Web-{042726F5-6083-4253-9437-DB9DF23C2BFC}" dt="2024-06-29T16:03:11.756" v="277" actId="20577"/>
        <pc:sldMkLst>
          <pc:docMk/>
          <pc:sldMk cId="3795811782" sldId="548"/>
        </pc:sldMkLst>
        <pc:spChg chg="mod">
          <ac:chgData name="Karina Varela" userId="" providerId="" clId="Web-{042726F5-6083-4253-9437-DB9DF23C2BFC}" dt="2024-06-29T16:03:10.459" v="276" actId="20577"/>
          <ac:spMkLst>
            <pc:docMk/>
            <pc:sldMk cId="3795811782" sldId="548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3:11.756" v="277" actId="20577"/>
          <ac:spMkLst>
            <pc:docMk/>
            <pc:sldMk cId="3795811782" sldId="548"/>
            <ac:spMk id="10" creationId="{6EEC1D66-3992-ADE8-91C9-C45436C078E7}"/>
          </ac:spMkLst>
        </pc:spChg>
      </pc:sldChg>
      <pc:sldChg chg="modSp add replId">
        <pc:chgData name="Karina Varela" userId="" providerId="" clId="Web-{042726F5-6083-4253-9437-DB9DF23C2BFC}" dt="2024-06-29T16:03:27.928" v="281" actId="20577"/>
        <pc:sldMkLst>
          <pc:docMk/>
          <pc:sldMk cId="2261459106" sldId="549"/>
        </pc:sldMkLst>
        <pc:spChg chg="mod">
          <ac:chgData name="Karina Varela" userId="" providerId="" clId="Web-{042726F5-6083-4253-9437-DB9DF23C2BFC}" dt="2024-06-29T16:03:26.240" v="280" actId="20577"/>
          <ac:spMkLst>
            <pc:docMk/>
            <pc:sldMk cId="2261459106" sldId="549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3:27.928" v="281" actId="20577"/>
          <ac:spMkLst>
            <pc:docMk/>
            <pc:sldMk cId="2261459106" sldId="549"/>
            <ac:spMk id="10" creationId="{6EEC1D66-3992-ADE8-91C9-C45436C078E7}"/>
          </ac:spMkLst>
        </pc:spChg>
      </pc:sldChg>
      <pc:sldChg chg="modSp add replId">
        <pc:chgData name="Karina Varela" userId="" providerId="" clId="Web-{042726F5-6083-4253-9437-DB9DF23C2BFC}" dt="2024-06-29T16:03:41.271" v="287" actId="20577"/>
        <pc:sldMkLst>
          <pc:docMk/>
          <pc:sldMk cId="1614797420" sldId="550"/>
        </pc:sldMkLst>
        <pc:spChg chg="mod">
          <ac:chgData name="Karina Varela" userId="" providerId="" clId="Web-{042726F5-6083-4253-9437-DB9DF23C2BFC}" dt="2024-06-29T16:03:39.240" v="286" actId="20577"/>
          <ac:spMkLst>
            <pc:docMk/>
            <pc:sldMk cId="1614797420" sldId="550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3:41.271" v="287" actId="20577"/>
          <ac:spMkLst>
            <pc:docMk/>
            <pc:sldMk cId="1614797420" sldId="550"/>
            <ac:spMk id="10" creationId="{6EEC1D66-3992-ADE8-91C9-C45436C078E7}"/>
          </ac:spMkLst>
        </pc:spChg>
      </pc:sldChg>
      <pc:sldChg chg="modSp add ord replId">
        <pc:chgData name="Karina Varela" userId="" providerId="" clId="Web-{042726F5-6083-4253-9437-DB9DF23C2BFC}" dt="2024-06-29T16:05:38.021" v="332"/>
        <pc:sldMkLst>
          <pc:docMk/>
          <pc:sldMk cId="2181085021" sldId="551"/>
        </pc:sldMkLst>
        <pc:spChg chg="mod">
          <ac:chgData name="Karina Varela" userId="" providerId="" clId="Web-{042726F5-6083-4253-9437-DB9DF23C2BFC}" dt="2024-06-29T16:03:47.256" v="289" actId="20577"/>
          <ac:spMkLst>
            <pc:docMk/>
            <pc:sldMk cId="2181085021" sldId="551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4:12.521" v="324" actId="20577"/>
          <ac:spMkLst>
            <pc:docMk/>
            <pc:sldMk cId="2181085021" sldId="551"/>
            <ac:spMk id="10" creationId="{6EEC1D66-3992-ADE8-91C9-C45436C078E7}"/>
          </ac:spMkLst>
        </pc:spChg>
      </pc:sldChg>
      <pc:sldChg chg="modSp add ord replId">
        <pc:chgData name="Karina Varela" userId="" providerId="" clId="Web-{042726F5-6083-4253-9437-DB9DF23C2BFC}" dt="2024-06-29T16:06:12.833" v="333"/>
        <pc:sldMkLst>
          <pc:docMk/>
          <pc:sldMk cId="4230769780" sldId="552"/>
        </pc:sldMkLst>
        <pc:spChg chg="mod">
          <ac:chgData name="Karina Varela" userId="" providerId="" clId="Web-{042726F5-6083-4253-9437-DB9DF23C2BFC}" dt="2024-06-29T16:05:18.958" v="329" actId="20577"/>
          <ac:spMkLst>
            <pc:docMk/>
            <pc:sldMk cId="4230769780" sldId="552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5:17.099" v="328" actId="20577"/>
          <ac:spMkLst>
            <pc:docMk/>
            <pc:sldMk cId="4230769780" sldId="552"/>
            <ac:spMk id="10" creationId="{6EEC1D66-3992-ADE8-91C9-C45436C078E7}"/>
          </ac:spMkLst>
        </pc:spChg>
      </pc:sldChg>
      <pc:sldChg chg="modSp add replId">
        <pc:chgData name="Karina Varela" userId="" providerId="" clId="Web-{042726F5-6083-4253-9437-DB9DF23C2BFC}" dt="2024-06-29T16:06:28.114" v="339" actId="20577"/>
        <pc:sldMkLst>
          <pc:docMk/>
          <pc:sldMk cId="686839940" sldId="553"/>
        </pc:sldMkLst>
        <pc:spChg chg="mod">
          <ac:chgData name="Karina Varela" userId="" providerId="" clId="Web-{042726F5-6083-4253-9437-DB9DF23C2BFC}" dt="2024-06-29T16:06:25.474" v="336" actId="20577"/>
          <ac:spMkLst>
            <pc:docMk/>
            <pc:sldMk cId="686839940" sldId="553"/>
            <ac:spMk id="3" creationId="{D6D5DFB4-C6F8-CFFA-4572-0B58147391B0}"/>
          </ac:spMkLst>
        </pc:spChg>
        <pc:spChg chg="mod">
          <ac:chgData name="Karina Varela" userId="" providerId="" clId="Web-{042726F5-6083-4253-9437-DB9DF23C2BFC}" dt="2024-06-29T16:06:28.114" v="339" actId="20577"/>
          <ac:spMkLst>
            <pc:docMk/>
            <pc:sldMk cId="686839940" sldId="553"/>
            <ac:spMk id="10" creationId="{6EEC1D66-3992-ADE8-91C9-C45436C078E7}"/>
          </ac:spMkLst>
        </pc:spChg>
      </pc:sldChg>
      <pc:sldChg chg="add replId">
        <pc:chgData name="Karina Varela" userId="" providerId="" clId="Web-{042726F5-6083-4253-9437-DB9DF23C2BFC}" dt="2024-06-29T16:06:32.677" v="340"/>
        <pc:sldMkLst>
          <pc:docMk/>
          <pc:sldMk cId="3664571013" sldId="554"/>
        </pc:sldMkLst>
      </pc:sldChg>
    </pc:docChg>
  </pc:docChgLst>
  <pc:docChgLst>
    <pc:chgData name="Karina Varela" clId="Web-{03B2DEA3-6E19-44D4-AEA8-D4143E37FD48}"/>
    <pc:docChg chg="addSld delSld modSld sldOrd delSection modSection">
      <pc:chgData name="Karina Varela" userId="" providerId="" clId="Web-{03B2DEA3-6E19-44D4-AEA8-D4143E37FD48}" dt="2024-07-05T08:26:15.078" v="399" actId="14100"/>
      <pc:docMkLst>
        <pc:docMk/>
      </pc:docMkLst>
      <pc:sldChg chg="del">
        <pc:chgData name="Karina Varela" userId="" providerId="" clId="Web-{03B2DEA3-6E19-44D4-AEA8-D4143E37FD48}" dt="2024-07-05T08:22:31.188" v="333"/>
        <pc:sldMkLst>
          <pc:docMk/>
          <pc:sldMk cId="3471071841" sldId="398"/>
        </pc:sldMkLst>
      </pc:sldChg>
      <pc:sldChg chg="del">
        <pc:chgData name="Karina Varela" userId="" providerId="" clId="Web-{03B2DEA3-6E19-44D4-AEA8-D4143E37FD48}" dt="2024-07-05T08:22:31.203" v="334"/>
        <pc:sldMkLst>
          <pc:docMk/>
          <pc:sldMk cId="3688874805" sldId="399"/>
        </pc:sldMkLst>
      </pc:sldChg>
      <pc:sldChg chg="del">
        <pc:chgData name="Karina Varela" userId="" providerId="" clId="Web-{03B2DEA3-6E19-44D4-AEA8-D4143E37FD48}" dt="2024-07-05T08:22:31.203" v="336"/>
        <pc:sldMkLst>
          <pc:docMk/>
          <pc:sldMk cId="3233157347" sldId="402"/>
        </pc:sldMkLst>
      </pc:sldChg>
      <pc:sldChg chg="del">
        <pc:chgData name="Karina Varela" userId="" providerId="" clId="Web-{03B2DEA3-6E19-44D4-AEA8-D4143E37FD48}" dt="2024-07-05T08:22:31.203" v="335"/>
        <pc:sldMkLst>
          <pc:docMk/>
          <pc:sldMk cId="4028857811" sldId="403"/>
        </pc:sldMkLst>
      </pc:sldChg>
      <pc:sldChg chg="del">
        <pc:chgData name="Karina Varela" userId="" providerId="" clId="Web-{03B2DEA3-6E19-44D4-AEA8-D4143E37FD48}" dt="2024-07-05T08:22:31.188" v="332"/>
        <pc:sldMkLst>
          <pc:docMk/>
          <pc:sldMk cId="3489156826" sldId="404"/>
        </pc:sldMkLst>
      </pc:sldChg>
      <pc:sldChg chg="del">
        <pc:chgData name="Karina Varela" userId="" providerId="" clId="Web-{03B2DEA3-6E19-44D4-AEA8-D4143E37FD48}" dt="2024-07-05T08:22:31.188" v="331"/>
        <pc:sldMkLst>
          <pc:docMk/>
          <pc:sldMk cId="2484813651" sldId="405"/>
        </pc:sldMkLst>
      </pc:sldChg>
      <pc:sldChg chg="del">
        <pc:chgData name="Karina Varela" userId="" providerId="" clId="Web-{03B2DEA3-6E19-44D4-AEA8-D4143E37FD48}" dt="2024-07-05T08:22:31.188" v="329"/>
        <pc:sldMkLst>
          <pc:docMk/>
          <pc:sldMk cId="3609196393" sldId="406"/>
        </pc:sldMkLst>
      </pc:sldChg>
      <pc:sldChg chg="del">
        <pc:chgData name="Karina Varela" userId="" providerId="" clId="Web-{03B2DEA3-6E19-44D4-AEA8-D4143E37FD48}" dt="2024-07-05T08:22:31.188" v="328"/>
        <pc:sldMkLst>
          <pc:docMk/>
          <pc:sldMk cId="1666256043" sldId="407"/>
        </pc:sldMkLst>
      </pc:sldChg>
      <pc:sldChg chg="del">
        <pc:chgData name="Karina Varela" userId="" providerId="" clId="Web-{03B2DEA3-6E19-44D4-AEA8-D4143E37FD48}" dt="2024-07-05T08:22:31.188" v="330"/>
        <pc:sldMkLst>
          <pc:docMk/>
          <pc:sldMk cId="2305756176" sldId="408"/>
        </pc:sldMkLst>
      </pc:sldChg>
      <pc:sldChg chg="del">
        <pc:chgData name="Karina Varela" userId="" providerId="" clId="Web-{03B2DEA3-6E19-44D4-AEA8-D4143E37FD48}" dt="2024-07-05T08:22:31.188" v="327"/>
        <pc:sldMkLst>
          <pc:docMk/>
          <pc:sldMk cId="1869589846" sldId="410"/>
        </pc:sldMkLst>
      </pc:sldChg>
      <pc:sldChg chg="del">
        <pc:chgData name="Karina Varela" userId="" providerId="" clId="Web-{03B2DEA3-6E19-44D4-AEA8-D4143E37FD48}" dt="2024-07-05T08:22:31.172" v="323"/>
        <pc:sldMkLst>
          <pc:docMk/>
          <pc:sldMk cId="2696316565" sldId="411"/>
        </pc:sldMkLst>
      </pc:sldChg>
      <pc:sldChg chg="del">
        <pc:chgData name="Karina Varela" userId="" providerId="" clId="Web-{03B2DEA3-6E19-44D4-AEA8-D4143E37FD48}" dt="2024-07-05T08:22:31.172" v="324"/>
        <pc:sldMkLst>
          <pc:docMk/>
          <pc:sldMk cId="237056092" sldId="413"/>
        </pc:sldMkLst>
      </pc:sldChg>
      <pc:sldChg chg="del">
        <pc:chgData name="Karina Varela" userId="" providerId="" clId="Web-{03B2DEA3-6E19-44D4-AEA8-D4143E37FD48}" dt="2024-07-05T08:22:31.141" v="308"/>
        <pc:sldMkLst>
          <pc:docMk/>
          <pc:sldMk cId="1418150523" sldId="414"/>
        </pc:sldMkLst>
      </pc:sldChg>
      <pc:sldChg chg="del">
        <pc:chgData name="Karina Varela" userId="" providerId="" clId="Web-{03B2DEA3-6E19-44D4-AEA8-D4143E37FD48}" dt="2024-07-05T08:22:31.172" v="322"/>
        <pc:sldMkLst>
          <pc:docMk/>
          <pc:sldMk cId="1930068963" sldId="415"/>
        </pc:sldMkLst>
      </pc:sldChg>
      <pc:sldChg chg="del">
        <pc:chgData name="Karina Varela" userId="" providerId="" clId="Web-{03B2DEA3-6E19-44D4-AEA8-D4143E37FD48}" dt="2024-07-05T08:22:31.172" v="320"/>
        <pc:sldMkLst>
          <pc:docMk/>
          <pc:sldMk cId="3006677375" sldId="417"/>
        </pc:sldMkLst>
      </pc:sldChg>
      <pc:sldChg chg="del">
        <pc:chgData name="Karina Varela" userId="" providerId="" clId="Web-{03B2DEA3-6E19-44D4-AEA8-D4143E37FD48}" dt="2024-07-05T08:22:31.156" v="318"/>
        <pc:sldMkLst>
          <pc:docMk/>
          <pc:sldMk cId="1771449921" sldId="418"/>
        </pc:sldMkLst>
      </pc:sldChg>
      <pc:sldChg chg="del">
        <pc:chgData name="Karina Varela" userId="" providerId="" clId="Web-{03B2DEA3-6E19-44D4-AEA8-D4143E37FD48}" dt="2024-07-05T08:22:31.141" v="309"/>
        <pc:sldMkLst>
          <pc:docMk/>
          <pc:sldMk cId="3473031889" sldId="419"/>
        </pc:sldMkLst>
      </pc:sldChg>
      <pc:sldChg chg="del">
        <pc:chgData name="Karina Varela" userId="" providerId="" clId="Web-{03B2DEA3-6E19-44D4-AEA8-D4143E37FD48}" dt="2024-07-05T08:22:31.125" v="307"/>
        <pc:sldMkLst>
          <pc:docMk/>
          <pc:sldMk cId="2616807747" sldId="420"/>
        </pc:sldMkLst>
      </pc:sldChg>
      <pc:sldChg chg="del">
        <pc:chgData name="Karina Varela" userId="" providerId="" clId="Web-{03B2DEA3-6E19-44D4-AEA8-D4143E37FD48}" dt="2024-07-05T08:22:31.109" v="301"/>
        <pc:sldMkLst>
          <pc:docMk/>
          <pc:sldMk cId="2522746743" sldId="421"/>
        </pc:sldMkLst>
      </pc:sldChg>
      <pc:sldChg chg="del">
        <pc:chgData name="Karina Varela" userId="" providerId="" clId="Web-{03B2DEA3-6E19-44D4-AEA8-D4143E37FD48}" dt="2024-07-05T08:22:31.109" v="299"/>
        <pc:sldMkLst>
          <pc:docMk/>
          <pc:sldMk cId="3440815371" sldId="422"/>
        </pc:sldMkLst>
      </pc:sldChg>
      <pc:sldChg chg="del">
        <pc:chgData name="Karina Varela" userId="" providerId="" clId="Web-{03B2DEA3-6E19-44D4-AEA8-D4143E37FD48}" dt="2024-07-05T08:22:31.094" v="296"/>
        <pc:sldMkLst>
          <pc:docMk/>
          <pc:sldMk cId="2541004474" sldId="423"/>
        </pc:sldMkLst>
      </pc:sldChg>
      <pc:sldChg chg="del">
        <pc:chgData name="Karina Varela" userId="" providerId="" clId="Web-{03B2DEA3-6E19-44D4-AEA8-D4143E37FD48}" dt="2024-07-05T08:22:31.156" v="313"/>
        <pc:sldMkLst>
          <pc:docMk/>
          <pc:sldMk cId="637661025" sldId="425"/>
        </pc:sldMkLst>
      </pc:sldChg>
      <pc:sldChg chg="del">
        <pc:chgData name="Karina Varela" userId="" providerId="" clId="Web-{03B2DEA3-6E19-44D4-AEA8-D4143E37FD48}" dt="2024-07-05T08:22:31.156" v="315"/>
        <pc:sldMkLst>
          <pc:docMk/>
          <pc:sldMk cId="2449065901" sldId="426"/>
        </pc:sldMkLst>
      </pc:sldChg>
      <pc:sldChg chg="del">
        <pc:chgData name="Karina Varela" userId="" providerId="" clId="Web-{03B2DEA3-6E19-44D4-AEA8-D4143E37FD48}" dt="2024-07-05T08:22:31.172" v="319"/>
        <pc:sldMkLst>
          <pc:docMk/>
          <pc:sldMk cId="3689290787" sldId="427"/>
        </pc:sldMkLst>
      </pc:sldChg>
      <pc:sldChg chg="del">
        <pc:chgData name="Karina Varela" userId="" providerId="" clId="Web-{03B2DEA3-6E19-44D4-AEA8-D4143E37FD48}" dt="2024-07-05T08:22:31.156" v="316"/>
        <pc:sldMkLst>
          <pc:docMk/>
          <pc:sldMk cId="3182962064" sldId="428"/>
        </pc:sldMkLst>
      </pc:sldChg>
      <pc:sldChg chg="del">
        <pc:chgData name="Karina Varela" userId="" providerId="" clId="Web-{03B2DEA3-6E19-44D4-AEA8-D4143E37FD48}" dt="2024-07-05T08:22:31.094" v="291"/>
        <pc:sldMkLst>
          <pc:docMk/>
          <pc:sldMk cId="3126552629" sldId="433"/>
        </pc:sldMkLst>
      </pc:sldChg>
      <pc:sldChg chg="del">
        <pc:chgData name="Karina Varela" userId="" providerId="" clId="Web-{03B2DEA3-6E19-44D4-AEA8-D4143E37FD48}" dt="2024-07-05T08:22:31.094" v="290"/>
        <pc:sldMkLst>
          <pc:docMk/>
          <pc:sldMk cId="3632765158" sldId="434"/>
        </pc:sldMkLst>
      </pc:sldChg>
      <pc:sldChg chg="del">
        <pc:chgData name="Karina Varela" userId="" providerId="" clId="Web-{03B2DEA3-6E19-44D4-AEA8-D4143E37FD48}" dt="2024-07-05T08:22:31.078" v="288"/>
        <pc:sldMkLst>
          <pc:docMk/>
          <pc:sldMk cId="3576300952" sldId="437"/>
        </pc:sldMkLst>
      </pc:sldChg>
      <pc:sldChg chg="del">
        <pc:chgData name="Karina Varela" userId="" providerId="" clId="Web-{03B2DEA3-6E19-44D4-AEA8-D4143E37FD48}" dt="2024-07-05T08:22:31.078" v="286"/>
        <pc:sldMkLst>
          <pc:docMk/>
          <pc:sldMk cId="2619362244" sldId="438"/>
        </pc:sldMkLst>
      </pc:sldChg>
      <pc:sldChg chg="del">
        <pc:chgData name="Karina Varela" userId="" providerId="" clId="Web-{03B2DEA3-6E19-44D4-AEA8-D4143E37FD48}" dt="2024-07-05T08:22:31.172" v="321"/>
        <pc:sldMkLst>
          <pc:docMk/>
          <pc:sldMk cId="2961055658" sldId="440"/>
        </pc:sldMkLst>
      </pc:sldChg>
      <pc:sldChg chg="del">
        <pc:chgData name="Karina Varela" userId="" providerId="" clId="Web-{03B2DEA3-6E19-44D4-AEA8-D4143E37FD48}" dt="2024-07-05T08:22:31.094" v="293"/>
        <pc:sldMkLst>
          <pc:docMk/>
          <pc:sldMk cId="635803670" sldId="441"/>
        </pc:sldMkLst>
      </pc:sldChg>
      <pc:sldChg chg="del">
        <pc:chgData name="Karina Varela" userId="" providerId="" clId="Web-{03B2DEA3-6E19-44D4-AEA8-D4143E37FD48}" dt="2024-07-05T08:21:55.203" v="253"/>
        <pc:sldMkLst>
          <pc:docMk/>
          <pc:sldMk cId="4056243003" sldId="455"/>
        </pc:sldMkLst>
      </pc:sldChg>
      <pc:sldChg chg="del">
        <pc:chgData name="Karina Varela" userId="" providerId="" clId="Web-{03B2DEA3-6E19-44D4-AEA8-D4143E37FD48}" dt="2024-07-05T08:21:55.203" v="252"/>
        <pc:sldMkLst>
          <pc:docMk/>
          <pc:sldMk cId="2618992988" sldId="456"/>
        </pc:sldMkLst>
      </pc:sldChg>
      <pc:sldChg chg="del">
        <pc:chgData name="Karina Varela" userId="" providerId="" clId="Web-{03B2DEA3-6E19-44D4-AEA8-D4143E37FD48}" dt="2024-07-05T08:21:55.188" v="251"/>
        <pc:sldMkLst>
          <pc:docMk/>
          <pc:sldMk cId="2253778491" sldId="457"/>
        </pc:sldMkLst>
      </pc:sldChg>
      <pc:sldChg chg="del">
        <pc:chgData name="Karina Varela" userId="" providerId="" clId="Web-{03B2DEA3-6E19-44D4-AEA8-D4143E37FD48}" dt="2024-07-05T08:21:55.188" v="249"/>
        <pc:sldMkLst>
          <pc:docMk/>
          <pc:sldMk cId="2597337644" sldId="462"/>
        </pc:sldMkLst>
      </pc:sldChg>
      <pc:sldChg chg="del">
        <pc:chgData name="Karina Varela" userId="" providerId="" clId="Web-{03B2DEA3-6E19-44D4-AEA8-D4143E37FD48}" dt="2024-07-05T08:21:55.188" v="250"/>
        <pc:sldMkLst>
          <pc:docMk/>
          <pc:sldMk cId="2880051031" sldId="464"/>
        </pc:sldMkLst>
      </pc:sldChg>
      <pc:sldChg chg="del">
        <pc:chgData name="Karina Varela" userId="" providerId="" clId="Web-{03B2DEA3-6E19-44D4-AEA8-D4143E37FD48}" dt="2024-07-05T08:21:55.172" v="248"/>
        <pc:sldMkLst>
          <pc:docMk/>
          <pc:sldMk cId="3365108399" sldId="465"/>
        </pc:sldMkLst>
      </pc:sldChg>
      <pc:sldChg chg="del">
        <pc:chgData name="Karina Varela" userId="" providerId="" clId="Web-{03B2DEA3-6E19-44D4-AEA8-D4143E37FD48}" dt="2024-07-05T08:21:55.172" v="247"/>
        <pc:sldMkLst>
          <pc:docMk/>
          <pc:sldMk cId="3208836847" sldId="466"/>
        </pc:sldMkLst>
      </pc:sldChg>
      <pc:sldChg chg="del">
        <pc:chgData name="Karina Varela" userId="" providerId="" clId="Web-{03B2DEA3-6E19-44D4-AEA8-D4143E37FD48}" dt="2024-07-05T08:22:31.094" v="289"/>
        <pc:sldMkLst>
          <pc:docMk/>
          <pc:sldMk cId="1165019447" sldId="469"/>
        </pc:sldMkLst>
      </pc:sldChg>
      <pc:sldChg chg="del">
        <pc:chgData name="Karina Varela" userId="" providerId="" clId="Web-{03B2DEA3-6E19-44D4-AEA8-D4143E37FD48}" dt="2024-07-05T08:22:31.094" v="294"/>
        <pc:sldMkLst>
          <pc:docMk/>
          <pc:sldMk cId="579239392" sldId="470"/>
        </pc:sldMkLst>
      </pc:sldChg>
      <pc:sldChg chg="del">
        <pc:chgData name="Karina Varela" userId="" providerId="" clId="Web-{03B2DEA3-6E19-44D4-AEA8-D4143E37FD48}" dt="2024-07-05T08:22:31.094" v="292"/>
        <pc:sldMkLst>
          <pc:docMk/>
          <pc:sldMk cId="529508440" sldId="471"/>
        </pc:sldMkLst>
      </pc:sldChg>
      <pc:sldChg chg="del">
        <pc:chgData name="Karina Varela" userId="" providerId="" clId="Web-{03B2DEA3-6E19-44D4-AEA8-D4143E37FD48}" dt="2024-07-05T08:22:31.078" v="287"/>
        <pc:sldMkLst>
          <pc:docMk/>
          <pc:sldMk cId="3515325406" sldId="472"/>
        </pc:sldMkLst>
      </pc:sldChg>
      <pc:sldChg chg="del">
        <pc:chgData name="Karina Varela" userId="" providerId="" clId="Web-{03B2DEA3-6E19-44D4-AEA8-D4143E37FD48}" dt="2024-07-05T08:22:31.203" v="337"/>
        <pc:sldMkLst>
          <pc:docMk/>
          <pc:sldMk cId="3868390392" sldId="473"/>
        </pc:sldMkLst>
      </pc:sldChg>
      <pc:sldChg chg="del">
        <pc:chgData name="Karina Varela" userId="" providerId="" clId="Web-{03B2DEA3-6E19-44D4-AEA8-D4143E37FD48}" dt="2024-07-05T08:22:31.188" v="326"/>
        <pc:sldMkLst>
          <pc:docMk/>
          <pc:sldMk cId="3587418844" sldId="475"/>
        </pc:sldMkLst>
      </pc:sldChg>
      <pc:sldChg chg="del">
        <pc:chgData name="Karina Varela" userId="" providerId="" clId="Web-{03B2DEA3-6E19-44D4-AEA8-D4143E37FD48}" dt="2024-07-05T08:22:31.156" v="314"/>
        <pc:sldMkLst>
          <pc:docMk/>
          <pc:sldMk cId="1891626448" sldId="477"/>
        </pc:sldMkLst>
      </pc:sldChg>
      <pc:sldChg chg="del">
        <pc:chgData name="Karina Varela" userId="" providerId="" clId="Web-{03B2DEA3-6E19-44D4-AEA8-D4143E37FD48}" dt="2024-07-05T08:22:31.141" v="311"/>
        <pc:sldMkLst>
          <pc:docMk/>
          <pc:sldMk cId="1688309027" sldId="479"/>
        </pc:sldMkLst>
      </pc:sldChg>
      <pc:sldChg chg="del">
        <pc:chgData name="Karina Varela" userId="" providerId="" clId="Web-{03B2DEA3-6E19-44D4-AEA8-D4143E37FD48}" dt="2024-07-05T08:22:31.125" v="305"/>
        <pc:sldMkLst>
          <pc:docMk/>
          <pc:sldMk cId="2095677848" sldId="482"/>
        </pc:sldMkLst>
      </pc:sldChg>
      <pc:sldChg chg="del">
        <pc:chgData name="Karina Varela" userId="" providerId="" clId="Web-{03B2DEA3-6E19-44D4-AEA8-D4143E37FD48}" dt="2024-07-05T08:22:31.125" v="303"/>
        <pc:sldMkLst>
          <pc:docMk/>
          <pc:sldMk cId="1485405793" sldId="484"/>
        </pc:sldMkLst>
      </pc:sldChg>
      <pc:sldChg chg="del">
        <pc:chgData name="Karina Varela" userId="" providerId="" clId="Web-{03B2DEA3-6E19-44D4-AEA8-D4143E37FD48}" dt="2024-07-05T08:22:31.094" v="295"/>
        <pc:sldMkLst>
          <pc:docMk/>
          <pc:sldMk cId="288377821" sldId="488"/>
        </pc:sldMkLst>
      </pc:sldChg>
      <pc:sldChg chg="del">
        <pc:chgData name="Karina Varela" userId="" providerId="" clId="Web-{03B2DEA3-6E19-44D4-AEA8-D4143E37FD48}" dt="2024-07-05T08:22:31.078" v="285"/>
        <pc:sldMkLst>
          <pc:docMk/>
          <pc:sldMk cId="168324584" sldId="489"/>
        </pc:sldMkLst>
      </pc:sldChg>
      <pc:sldChg chg="del">
        <pc:chgData name="Karina Varela" userId="" providerId="" clId="Web-{03B2DEA3-6E19-44D4-AEA8-D4143E37FD48}" dt="2024-07-05T08:21:55.250" v="261"/>
        <pc:sldMkLst>
          <pc:docMk/>
          <pc:sldMk cId="3587733060" sldId="490"/>
        </pc:sldMkLst>
      </pc:sldChg>
      <pc:sldChg chg="del">
        <pc:chgData name="Karina Varela" userId="" providerId="" clId="Web-{03B2DEA3-6E19-44D4-AEA8-D4143E37FD48}" dt="2024-07-05T08:21:55.250" v="260"/>
        <pc:sldMkLst>
          <pc:docMk/>
          <pc:sldMk cId="4233492603" sldId="491"/>
        </pc:sldMkLst>
      </pc:sldChg>
      <pc:sldChg chg="del">
        <pc:chgData name="Karina Varela" userId="" providerId="" clId="Web-{03B2DEA3-6E19-44D4-AEA8-D4143E37FD48}" dt="2024-07-05T08:21:55.235" v="259"/>
        <pc:sldMkLst>
          <pc:docMk/>
          <pc:sldMk cId="266712843" sldId="492"/>
        </pc:sldMkLst>
      </pc:sldChg>
      <pc:sldChg chg="del">
        <pc:chgData name="Karina Varela" userId="" providerId="" clId="Web-{03B2DEA3-6E19-44D4-AEA8-D4143E37FD48}" dt="2024-07-05T08:21:55.235" v="258"/>
        <pc:sldMkLst>
          <pc:docMk/>
          <pc:sldMk cId="1222292464" sldId="493"/>
        </pc:sldMkLst>
      </pc:sldChg>
      <pc:sldChg chg="del">
        <pc:chgData name="Karina Varela" userId="" providerId="" clId="Web-{03B2DEA3-6E19-44D4-AEA8-D4143E37FD48}" dt="2024-07-05T08:21:55.219" v="257"/>
        <pc:sldMkLst>
          <pc:docMk/>
          <pc:sldMk cId="3282630507" sldId="494"/>
        </pc:sldMkLst>
      </pc:sldChg>
      <pc:sldChg chg="del">
        <pc:chgData name="Karina Varela" userId="" providerId="" clId="Web-{03B2DEA3-6E19-44D4-AEA8-D4143E37FD48}" dt="2024-07-05T08:21:55.219" v="256"/>
        <pc:sldMkLst>
          <pc:docMk/>
          <pc:sldMk cId="625018600" sldId="495"/>
        </pc:sldMkLst>
      </pc:sldChg>
      <pc:sldChg chg="del">
        <pc:chgData name="Karina Varela" userId="" providerId="" clId="Web-{03B2DEA3-6E19-44D4-AEA8-D4143E37FD48}" dt="2024-07-05T08:21:55.219" v="255"/>
        <pc:sldMkLst>
          <pc:docMk/>
          <pc:sldMk cId="1354546483" sldId="496"/>
        </pc:sldMkLst>
      </pc:sldChg>
      <pc:sldChg chg="del">
        <pc:chgData name="Karina Varela" userId="" providerId="" clId="Web-{03B2DEA3-6E19-44D4-AEA8-D4143E37FD48}" dt="2024-07-05T08:21:55.203" v="254"/>
        <pc:sldMkLst>
          <pc:docMk/>
          <pc:sldMk cId="1320033009" sldId="497"/>
        </pc:sldMkLst>
      </pc:sldChg>
      <pc:sldChg chg="del">
        <pc:chgData name="Karina Varela" userId="" providerId="" clId="Web-{03B2DEA3-6E19-44D4-AEA8-D4143E37FD48}" dt="2024-07-05T08:21:55.156" v="246"/>
        <pc:sldMkLst>
          <pc:docMk/>
          <pc:sldMk cId="3486511103" sldId="498"/>
        </pc:sldMkLst>
      </pc:sldChg>
      <pc:sldChg chg="del">
        <pc:chgData name="Karina Varela" userId="" providerId="" clId="Web-{03B2DEA3-6E19-44D4-AEA8-D4143E37FD48}" dt="2024-07-05T08:21:55.141" v="244"/>
        <pc:sldMkLst>
          <pc:docMk/>
          <pc:sldMk cId="4187697882" sldId="499"/>
        </pc:sldMkLst>
      </pc:sldChg>
      <pc:sldChg chg="del">
        <pc:chgData name="Karina Varela" userId="" providerId="" clId="Web-{03B2DEA3-6E19-44D4-AEA8-D4143E37FD48}" dt="2024-07-05T08:21:55.156" v="245"/>
        <pc:sldMkLst>
          <pc:docMk/>
          <pc:sldMk cId="2691392250" sldId="500"/>
        </pc:sldMkLst>
      </pc:sldChg>
      <pc:sldChg chg="del">
        <pc:chgData name="Karina Varela" userId="" providerId="" clId="Web-{03B2DEA3-6E19-44D4-AEA8-D4143E37FD48}" dt="2024-07-05T08:21:55.141" v="243"/>
        <pc:sldMkLst>
          <pc:docMk/>
          <pc:sldMk cId="2047631442" sldId="501"/>
        </pc:sldMkLst>
      </pc:sldChg>
      <pc:sldChg chg="del">
        <pc:chgData name="Karina Varela" userId="" providerId="" clId="Web-{03B2DEA3-6E19-44D4-AEA8-D4143E37FD48}" dt="2024-07-05T08:21:55.125" v="242"/>
        <pc:sldMkLst>
          <pc:docMk/>
          <pc:sldMk cId="2068893374" sldId="502"/>
        </pc:sldMkLst>
      </pc:sldChg>
      <pc:sldChg chg="del">
        <pc:chgData name="Karina Varela" userId="" providerId="" clId="Web-{03B2DEA3-6E19-44D4-AEA8-D4143E37FD48}" dt="2024-07-05T08:21:58.219" v="280"/>
        <pc:sldMkLst>
          <pc:docMk/>
          <pc:sldMk cId="1273408913" sldId="503"/>
        </pc:sldMkLst>
      </pc:sldChg>
      <pc:sldChg chg="del">
        <pc:chgData name="Karina Varela" userId="" providerId="" clId="Web-{03B2DEA3-6E19-44D4-AEA8-D4143E37FD48}" dt="2024-07-05T08:21:58.219" v="279"/>
        <pc:sldMkLst>
          <pc:docMk/>
          <pc:sldMk cId="3682447263" sldId="504"/>
        </pc:sldMkLst>
      </pc:sldChg>
      <pc:sldChg chg="del">
        <pc:chgData name="Karina Varela" userId="" providerId="" clId="Web-{03B2DEA3-6E19-44D4-AEA8-D4143E37FD48}" dt="2024-07-05T08:21:58.203" v="276"/>
        <pc:sldMkLst>
          <pc:docMk/>
          <pc:sldMk cId="1918857589" sldId="505"/>
        </pc:sldMkLst>
      </pc:sldChg>
      <pc:sldChg chg="del">
        <pc:chgData name="Karina Varela" userId="" providerId="" clId="Web-{03B2DEA3-6E19-44D4-AEA8-D4143E37FD48}" dt="2024-07-05T08:21:58.110" v="275"/>
        <pc:sldMkLst>
          <pc:docMk/>
          <pc:sldMk cId="1487486717" sldId="506"/>
        </pc:sldMkLst>
      </pc:sldChg>
      <pc:sldChg chg="del">
        <pc:chgData name="Karina Varela" userId="" providerId="" clId="Web-{03B2DEA3-6E19-44D4-AEA8-D4143E37FD48}" dt="2024-07-05T08:22:31.188" v="325"/>
        <pc:sldMkLst>
          <pc:docMk/>
          <pc:sldMk cId="3739668422" sldId="507"/>
        </pc:sldMkLst>
      </pc:sldChg>
      <pc:sldChg chg="del">
        <pc:chgData name="Karina Varela" userId="" providerId="" clId="Web-{03B2DEA3-6E19-44D4-AEA8-D4143E37FD48}" dt="2024-07-05T08:22:31.156" v="317"/>
        <pc:sldMkLst>
          <pc:docMk/>
          <pc:sldMk cId="1624937328" sldId="508"/>
        </pc:sldMkLst>
      </pc:sldChg>
      <pc:sldChg chg="del">
        <pc:chgData name="Karina Varela" userId="" providerId="" clId="Web-{03B2DEA3-6E19-44D4-AEA8-D4143E37FD48}" dt="2024-07-05T08:22:31.141" v="312"/>
        <pc:sldMkLst>
          <pc:docMk/>
          <pc:sldMk cId="1928826118" sldId="509"/>
        </pc:sldMkLst>
      </pc:sldChg>
      <pc:sldChg chg="del">
        <pc:chgData name="Karina Varela" userId="" providerId="" clId="Web-{03B2DEA3-6E19-44D4-AEA8-D4143E37FD48}" dt="2024-07-05T08:22:31.141" v="310"/>
        <pc:sldMkLst>
          <pc:docMk/>
          <pc:sldMk cId="3420976229" sldId="510"/>
        </pc:sldMkLst>
      </pc:sldChg>
      <pc:sldChg chg="del">
        <pc:chgData name="Karina Varela" userId="" providerId="" clId="Web-{03B2DEA3-6E19-44D4-AEA8-D4143E37FD48}" dt="2024-07-05T08:22:31.125" v="306"/>
        <pc:sldMkLst>
          <pc:docMk/>
          <pc:sldMk cId="3275434292" sldId="511"/>
        </pc:sldMkLst>
      </pc:sldChg>
      <pc:sldChg chg="del">
        <pc:chgData name="Karina Varela" userId="" providerId="" clId="Web-{03B2DEA3-6E19-44D4-AEA8-D4143E37FD48}" dt="2024-07-05T08:22:31.125" v="304"/>
        <pc:sldMkLst>
          <pc:docMk/>
          <pc:sldMk cId="1990669922" sldId="512"/>
        </pc:sldMkLst>
      </pc:sldChg>
      <pc:sldChg chg="del">
        <pc:chgData name="Karina Varela" userId="" providerId="" clId="Web-{03B2DEA3-6E19-44D4-AEA8-D4143E37FD48}" dt="2024-07-05T08:22:31.125" v="302"/>
        <pc:sldMkLst>
          <pc:docMk/>
          <pc:sldMk cId="3956077211" sldId="513"/>
        </pc:sldMkLst>
      </pc:sldChg>
      <pc:sldChg chg="del">
        <pc:chgData name="Karina Varela" userId="" providerId="" clId="Web-{03B2DEA3-6E19-44D4-AEA8-D4143E37FD48}" dt="2024-07-05T08:22:31.109" v="300"/>
        <pc:sldMkLst>
          <pc:docMk/>
          <pc:sldMk cId="1404687391" sldId="514"/>
        </pc:sldMkLst>
      </pc:sldChg>
      <pc:sldChg chg="del">
        <pc:chgData name="Karina Varela" userId="" providerId="" clId="Web-{03B2DEA3-6E19-44D4-AEA8-D4143E37FD48}" dt="2024-07-05T08:22:31.109" v="298"/>
        <pc:sldMkLst>
          <pc:docMk/>
          <pc:sldMk cId="836847144" sldId="515"/>
        </pc:sldMkLst>
      </pc:sldChg>
      <pc:sldChg chg="del">
        <pc:chgData name="Karina Varela" userId="" providerId="" clId="Web-{03B2DEA3-6E19-44D4-AEA8-D4143E37FD48}" dt="2024-07-05T08:22:31.109" v="297"/>
        <pc:sldMkLst>
          <pc:docMk/>
          <pc:sldMk cId="2826977624" sldId="516"/>
        </pc:sldMkLst>
      </pc:sldChg>
      <pc:sldChg chg="del">
        <pc:chgData name="Karina Varela" userId="" providerId="" clId="Web-{03B2DEA3-6E19-44D4-AEA8-D4143E37FD48}" dt="2024-07-05T08:21:58.219" v="278"/>
        <pc:sldMkLst>
          <pc:docMk/>
          <pc:sldMk cId="119936855" sldId="517"/>
        </pc:sldMkLst>
      </pc:sldChg>
      <pc:sldChg chg="del">
        <pc:chgData name="Karina Varela" userId="" providerId="" clId="Web-{03B2DEA3-6E19-44D4-AEA8-D4143E37FD48}" dt="2024-07-05T08:21:58.203" v="277"/>
        <pc:sldMkLst>
          <pc:docMk/>
          <pc:sldMk cId="4189721814" sldId="518"/>
        </pc:sldMkLst>
      </pc:sldChg>
      <pc:sldChg chg="del">
        <pc:chgData name="Karina Varela" userId="" providerId="" clId="Web-{03B2DEA3-6E19-44D4-AEA8-D4143E37FD48}" dt="2024-07-05T08:21:57.860" v="262"/>
        <pc:sldMkLst>
          <pc:docMk/>
          <pc:sldMk cId="3604171509" sldId="519"/>
        </pc:sldMkLst>
      </pc:sldChg>
      <pc:sldChg chg="del">
        <pc:chgData name="Karina Varela" userId="" providerId="" clId="Web-{03B2DEA3-6E19-44D4-AEA8-D4143E37FD48}" dt="2024-07-05T08:21:58.016" v="274"/>
        <pc:sldMkLst>
          <pc:docMk/>
          <pc:sldMk cId="1171376203" sldId="523"/>
        </pc:sldMkLst>
      </pc:sldChg>
      <pc:sldChg chg="del">
        <pc:chgData name="Karina Varela" userId="" providerId="" clId="Web-{03B2DEA3-6E19-44D4-AEA8-D4143E37FD48}" dt="2024-07-05T08:21:57.938" v="268"/>
        <pc:sldMkLst>
          <pc:docMk/>
          <pc:sldMk cId="88494975" sldId="524"/>
        </pc:sldMkLst>
      </pc:sldChg>
      <pc:sldChg chg="del">
        <pc:chgData name="Karina Varela" userId="" providerId="" clId="Web-{03B2DEA3-6E19-44D4-AEA8-D4143E37FD48}" dt="2024-07-05T08:21:58" v="273"/>
        <pc:sldMkLst>
          <pc:docMk/>
          <pc:sldMk cId="1143674434" sldId="525"/>
        </pc:sldMkLst>
      </pc:sldChg>
      <pc:sldChg chg="del">
        <pc:chgData name="Karina Varela" userId="" providerId="" clId="Web-{03B2DEA3-6E19-44D4-AEA8-D4143E37FD48}" dt="2024-07-05T08:21:57.985" v="272"/>
        <pc:sldMkLst>
          <pc:docMk/>
          <pc:sldMk cId="2718100303" sldId="526"/>
        </pc:sldMkLst>
      </pc:sldChg>
      <pc:sldChg chg="del">
        <pc:chgData name="Karina Varela" userId="" providerId="" clId="Web-{03B2DEA3-6E19-44D4-AEA8-D4143E37FD48}" dt="2024-07-05T08:21:57.985" v="271"/>
        <pc:sldMkLst>
          <pc:docMk/>
          <pc:sldMk cId="32842616" sldId="527"/>
        </pc:sldMkLst>
      </pc:sldChg>
      <pc:sldChg chg="del">
        <pc:chgData name="Karina Varela" userId="" providerId="" clId="Web-{03B2DEA3-6E19-44D4-AEA8-D4143E37FD48}" dt="2024-07-05T08:21:57.969" v="270"/>
        <pc:sldMkLst>
          <pc:docMk/>
          <pc:sldMk cId="309414856" sldId="528"/>
        </pc:sldMkLst>
      </pc:sldChg>
      <pc:sldChg chg="del">
        <pc:chgData name="Karina Varela" userId="" providerId="" clId="Web-{03B2DEA3-6E19-44D4-AEA8-D4143E37FD48}" dt="2024-07-05T08:21:57.953" v="269"/>
        <pc:sldMkLst>
          <pc:docMk/>
          <pc:sldMk cId="2994164120" sldId="529"/>
        </pc:sldMkLst>
      </pc:sldChg>
      <pc:sldChg chg="del">
        <pc:chgData name="Karina Varela" userId="" providerId="" clId="Web-{03B2DEA3-6E19-44D4-AEA8-D4143E37FD48}" dt="2024-07-05T08:21:57.922" v="267"/>
        <pc:sldMkLst>
          <pc:docMk/>
          <pc:sldMk cId="1383520873" sldId="530"/>
        </pc:sldMkLst>
      </pc:sldChg>
      <pc:sldChg chg="del">
        <pc:chgData name="Karina Varela" userId="" providerId="" clId="Web-{03B2DEA3-6E19-44D4-AEA8-D4143E37FD48}" dt="2024-07-05T08:21:57.922" v="266"/>
        <pc:sldMkLst>
          <pc:docMk/>
          <pc:sldMk cId="608285066" sldId="531"/>
        </pc:sldMkLst>
      </pc:sldChg>
      <pc:sldChg chg="del">
        <pc:chgData name="Karina Varela" userId="" providerId="" clId="Web-{03B2DEA3-6E19-44D4-AEA8-D4143E37FD48}" dt="2024-07-05T08:21:57.906" v="265"/>
        <pc:sldMkLst>
          <pc:docMk/>
          <pc:sldMk cId="397502179" sldId="532"/>
        </pc:sldMkLst>
      </pc:sldChg>
      <pc:sldChg chg="del">
        <pc:chgData name="Karina Varela" userId="" providerId="" clId="Web-{03B2DEA3-6E19-44D4-AEA8-D4143E37FD48}" dt="2024-07-05T08:21:57.891" v="264"/>
        <pc:sldMkLst>
          <pc:docMk/>
          <pc:sldMk cId="558488945" sldId="533"/>
        </pc:sldMkLst>
      </pc:sldChg>
      <pc:sldChg chg="del">
        <pc:chgData name="Karina Varela" userId="" providerId="" clId="Web-{03B2DEA3-6E19-44D4-AEA8-D4143E37FD48}" dt="2024-07-05T08:21:57.875" v="263"/>
        <pc:sldMkLst>
          <pc:docMk/>
          <pc:sldMk cId="1866673805" sldId="534"/>
        </pc:sldMkLst>
      </pc:sldChg>
      <pc:sldChg chg="modSp">
        <pc:chgData name="Karina Varela" userId="" providerId="" clId="Web-{03B2DEA3-6E19-44D4-AEA8-D4143E37FD48}" dt="2024-07-05T08:22:49.422" v="342" actId="14100"/>
        <pc:sldMkLst>
          <pc:docMk/>
          <pc:sldMk cId="1498461540" sldId="535"/>
        </pc:sldMkLst>
        <pc:spChg chg="mod">
          <ac:chgData name="Karina Varela" userId="" providerId="" clId="Web-{03B2DEA3-6E19-44D4-AEA8-D4143E37FD48}" dt="2024-07-05T08:22:49.422" v="342" actId="14100"/>
          <ac:spMkLst>
            <pc:docMk/>
            <pc:sldMk cId="1498461540" sldId="535"/>
            <ac:spMk id="2" creationId="{CEB65E13-A1C4-870D-0BC6-EF956A1B5248}"/>
          </ac:spMkLst>
        </pc:spChg>
      </pc:sldChg>
      <pc:sldChg chg="del">
        <pc:chgData name="Karina Varela" userId="" providerId="" clId="Web-{03B2DEA3-6E19-44D4-AEA8-D4143E37FD48}" dt="2024-07-05T08:21:26.797" v="236"/>
        <pc:sldMkLst>
          <pc:docMk/>
          <pc:sldMk cId="2172379639" sldId="537"/>
        </pc:sldMkLst>
      </pc:sldChg>
      <pc:sldChg chg="del">
        <pc:chgData name="Karina Varela" userId="" providerId="" clId="Web-{03B2DEA3-6E19-44D4-AEA8-D4143E37FD48}" dt="2024-07-05T08:21:26.813" v="237"/>
        <pc:sldMkLst>
          <pc:docMk/>
          <pc:sldMk cId="3034871438" sldId="541"/>
        </pc:sldMkLst>
      </pc:sldChg>
      <pc:sldChg chg="del">
        <pc:chgData name="Karina Varela" userId="" providerId="" clId="Web-{03B2DEA3-6E19-44D4-AEA8-D4143E37FD48}" dt="2024-07-05T08:21:26.813" v="238"/>
        <pc:sldMkLst>
          <pc:docMk/>
          <pc:sldMk cId="258313768" sldId="542"/>
        </pc:sldMkLst>
      </pc:sldChg>
      <pc:sldChg chg="del">
        <pc:chgData name="Karina Varela" userId="" providerId="" clId="Web-{03B2DEA3-6E19-44D4-AEA8-D4143E37FD48}" dt="2024-07-05T08:21:26.797" v="235"/>
        <pc:sldMkLst>
          <pc:docMk/>
          <pc:sldMk cId="2011417843" sldId="546"/>
        </pc:sldMkLst>
      </pc:sldChg>
      <pc:sldChg chg="del">
        <pc:chgData name="Karina Varela" userId="" providerId="" clId="Web-{03B2DEA3-6E19-44D4-AEA8-D4143E37FD48}" dt="2024-07-05T08:21:26.828" v="241"/>
        <pc:sldMkLst>
          <pc:docMk/>
          <pc:sldMk cId="3862640682" sldId="609"/>
        </pc:sldMkLst>
      </pc:sldChg>
      <pc:sldChg chg="del">
        <pc:chgData name="Karina Varela" userId="" providerId="" clId="Web-{03B2DEA3-6E19-44D4-AEA8-D4143E37FD48}" dt="2024-07-05T08:21:26.828" v="240"/>
        <pc:sldMkLst>
          <pc:docMk/>
          <pc:sldMk cId="3437329381" sldId="610"/>
        </pc:sldMkLst>
      </pc:sldChg>
      <pc:sldChg chg="del">
        <pc:chgData name="Karina Varela" userId="" providerId="" clId="Web-{03B2DEA3-6E19-44D4-AEA8-D4143E37FD48}" dt="2024-07-05T08:21:26.813" v="239"/>
        <pc:sldMkLst>
          <pc:docMk/>
          <pc:sldMk cId="3680576323" sldId="611"/>
        </pc:sldMkLst>
      </pc:sldChg>
      <pc:sldChg chg="modSp">
        <pc:chgData name="Karina Varela" userId="" providerId="" clId="Web-{03B2DEA3-6E19-44D4-AEA8-D4143E37FD48}" dt="2024-07-05T08:16:02.298" v="5"/>
        <pc:sldMkLst>
          <pc:docMk/>
          <pc:sldMk cId="2555250414" sldId="622"/>
        </pc:sldMkLst>
        <pc:graphicFrameChg chg="mod modGraphic">
          <ac:chgData name="Karina Varela" userId="" providerId="" clId="Web-{03B2DEA3-6E19-44D4-AEA8-D4143E37FD48}" dt="2024-07-05T08:16:02.298" v="5"/>
          <ac:graphicFrameMkLst>
            <pc:docMk/>
            <pc:sldMk cId="2555250414" sldId="622"/>
            <ac:graphicFrameMk id="8" creationId="{A4294D54-4A89-C5F3-A07C-9C7E2FBF7C19}"/>
          </ac:graphicFrameMkLst>
        </pc:graphicFrameChg>
      </pc:sldChg>
      <pc:sldChg chg="addSp delSp modSp">
        <pc:chgData name="Karina Varela" userId="" providerId="" clId="Web-{03B2DEA3-6E19-44D4-AEA8-D4143E37FD48}" dt="2024-07-05T08:24:41.359" v="345"/>
        <pc:sldMkLst>
          <pc:docMk/>
          <pc:sldMk cId="1639552454" sldId="623"/>
        </pc:sldMkLst>
        <pc:spChg chg="mod">
          <ac:chgData name="Karina Varela" userId="" providerId="" clId="Web-{03B2DEA3-6E19-44D4-AEA8-D4143E37FD48}" dt="2024-07-05T08:21:03.813" v="234" actId="20577"/>
          <ac:spMkLst>
            <pc:docMk/>
            <pc:sldMk cId="1639552454" sldId="623"/>
            <ac:spMk id="13" creationId="{38A95303-E122-7097-79F1-000DFFEEEC9F}"/>
          </ac:spMkLst>
        </pc:spChg>
        <pc:graphicFrameChg chg="add mod modGraphic">
          <ac:chgData name="Karina Varela" userId="" providerId="" clId="Web-{03B2DEA3-6E19-44D4-AEA8-D4143E37FD48}" dt="2024-07-05T08:24:41.359" v="345"/>
          <ac:graphicFrameMkLst>
            <pc:docMk/>
            <pc:sldMk cId="1639552454" sldId="623"/>
            <ac:graphicFrameMk id="6" creationId="{56749E60-34FE-41AA-0C53-ED914280FC4E}"/>
          </ac:graphicFrameMkLst>
        </pc:graphicFrameChg>
        <pc:graphicFrameChg chg="del">
          <ac:chgData name="Karina Varela" userId="" providerId="" clId="Web-{03B2DEA3-6E19-44D4-AEA8-D4143E37FD48}" dt="2024-07-05T08:15:51.330" v="0"/>
          <ac:graphicFrameMkLst>
            <pc:docMk/>
            <pc:sldMk cId="1639552454" sldId="623"/>
            <ac:graphicFrameMk id="8" creationId="{A4294D54-4A89-C5F3-A07C-9C7E2FBF7C19}"/>
          </ac:graphicFrameMkLst>
        </pc:graphicFrameChg>
      </pc:sldChg>
      <pc:sldChg chg="delSp modSp add del">
        <pc:chgData name="Karina Varela" userId="" providerId="" clId="Web-{03B2DEA3-6E19-44D4-AEA8-D4143E37FD48}" dt="2024-07-05T08:26:15.078" v="399" actId="14100"/>
        <pc:sldMkLst>
          <pc:docMk/>
          <pc:sldMk cId="2968469349" sldId="624"/>
        </pc:sldMkLst>
        <pc:spChg chg="mod">
          <ac:chgData name="Karina Varela" userId="" providerId="" clId="Web-{03B2DEA3-6E19-44D4-AEA8-D4143E37FD48}" dt="2024-07-05T08:26:15.078" v="399" actId="14100"/>
          <ac:spMkLst>
            <pc:docMk/>
            <pc:sldMk cId="2968469349" sldId="624"/>
            <ac:spMk id="13" creationId="{38A95303-E122-7097-79F1-000DFFEEEC9F}"/>
          </ac:spMkLst>
        </pc:spChg>
        <pc:graphicFrameChg chg="del mod modGraphic">
          <ac:chgData name="Karina Varela" userId="" providerId="" clId="Web-{03B2DEA3-6E19-44D4-AEA8-D4143E37FD48}" dt="2024-07-05T08:16:36.220" v="74"/>
          <ac:graphicFrameMkLst>
            <pc:docMk/>
            <pc:sldMk cId="2968469349" sldId="624"/>
            <ac:graphicFrameMk id="8" creationId="{A4294D54-4A89-C5F3-A07C-9C7E2FBF7C19}"/>
          </ac:graphicFrameMkLst>
        </pc:graphicFrameChg>
      </pc:sldChg>
      <pc:sldChg chg="del ord">
        <pc:chgData name="Karina Varela" userId="" providerId="" clId="Web-{03B2DEA3-6E19-44D4-AEA8-D4143E37FD48}" dt="2024-07-05T08:20:48.125" v="229"/>
        <pc:sldMkLst>
          <pc:docMk/>
          <pc:sldMk cId="1217520103" sldId="625"/>
        </pc:sldMkLst>
      </pc:sldChg>
      <pc:sldChg chg="addSp delSp modSp add replId">
        <pc:chgData name="Karina Varela" userId="" providerId="" clId="Web-{03B2DEA3-6E19-44D4-AEA8-D4143E37FD48}" dt="2024-07-05T08:20:37.610" v="227" actId="1076"/>
        <pc:sldMkLst>
          <pc:docMk/>
          <pc:sldMk cId="281435023" sldId="626"/>
        </pc:sldMkLst>
        <pc:spChg chg="add del mod">
          <ac:chgData name="Karina Varela" userId="" providerId="" clId="Web-{03B2DEA3-6E19-44D4-AEA8-D4143E37FD48}" dt="2024-07-05T08:18:22.485" v="148"/>
          <ac:spMkLst>
            <pc:docMk/>
            <pc:sldMk cId="281435023" sldId="626"/>
            <ac:spMk id="6" creationId="{3434979C-7993-DB95-A025-ABF66D25813A}"/>
          </ac:spMkLst>
        </pc:spChg>
        <pc:spChg chg="add mod">
          <ac:chgData name="Karina Varela" userId="" providerId="" clId="Web-{03B2DEA3-6E19-44D4-AEA8-D4143E37FD48}" dt="2024-07-05T08:20:27.297" v="225" actId="20577"/>
          <ac:spMkLst>
            <pc:docMk/>
            <pc:sldMk cId="281435023" sldId="626"/>
            <ac:spMk id="10" creationId="{B89C6160-1090-0937-FCE9-98A0D451D61B}"/>
          </ac:spMkLst>
        </pc:spChg>
        <pc:spChg chg="mod">
          <ac:chgData name="Karina Varela" userId="" providerId="" clId="Web-{03B2DEA3-6E19-44D4-AEA8-D4143E37FD48}" dt="2024-07-05T08:18:19.063" v="147" actId="20577"/>
          <ac:spMkLst>
            <pc:docMk/>
            <pc:sldMk cId="281435023" sldId="626"/>
            <ac:spMk id="11" creationId="{438B3043-13F7-78AC-1F73-485A5DE40BB3}"/>
          </ac:spMkLst>
        </pc:spChg>
        <pc:spChg chg="del">
          <ac:chgData name="Karina Varela" userId="" providerId="" clId="Web-{03B2DEA3-6E19-44D4-AEA8-D4143E37FD48}" dt="2024-07-05T08:17:30.282" v="110"/>
          <ac:spMkLst>
            <pc:docMk/>
            <pc:sldMk cId="281435023" sldId="626"/>
            <ac:spMk id="13" creationId="{38A95303-E122-7097-79F1-000DFFEEEC9F}"/>
          </ac:spMkLst>
        </pc:spChg>
        <pc:spChg chg="mod">
          <ac:chgData name="Karina Varela" userId="" providerId="" clId="Web-{03B2DEA3-6E19-44D4-AEA8-D4143E37FD48}" dt="2024-07-05T08:20:37.610" v="227" actId="1076"/>
          <ac:spMkLst>
            <pc:docMk/>
            <pc:sldMk cId="281435023" sldId="626"/>
            <ac:spMk id="35" creationId="{0E228955-E819-5A64-5C86-AFB181B64141}"/>
          </ac:spMkLst>
        </pc:spChg>
        <pc:picChg chg="add del mod">
          <ac:chgData name="Karina Varela" userId="" providerId="" clId="Web-{03B2DEA3-6E19-44D4-AEA8-D4143E37FD48}" dt="2024-07-05T08:18:32.626" v="150"/>
          <ac:picMkLst>
            <pc:docMk/>
            <pc:sldMk cId="281435023" sldId="626"/>
            <ac:picMk id="7" creationId="{A0FAD412-EE0C-6CE5-376C-E43258FC2E46}"/>
          </ac:picMkLst>
        </pc:picChg>
        <pc:picChg chg="add del mod">
          <ac:chgData name="Karina Varela" userId="" providerId="" clId="Web-{03B2DEA3-6E19-44D4-AEA8-D4143E37FD48}" dt="2024-07-05T08:18:44.157" v="152"/>
          <ac:picMkLst>
            <pc:docMk/>
            <pc:sldMk cId="281435023" sldId="626"/>
            <ac:picMk id="8" creationId="{47D814A9-8676-76C1-AB6F-2341A1D96BFF}"/>
          </ac:picMkLst>
        </pc:picChg>
        <pc:picChg chg="add mod">
          <ac:chgData name="Karina Varela" userId="" providerId="" clId="Web-{03B2DEA3-6E19-44D4-AEA8-D4143E37FD48}" dt="2024-07-05T08:20:34.204" v="226" actId="1076"/>
          <ac:picMkLst>
            <pc:docMk/>
            <pc:sldMk cId="281435023" sldId="626"/>
            <ac:picMk id="9" creationId="{FEC20096-20B0-FAB0-556D-31270CF0E8CA}"/>
          </ac:picMkLst>
        </pc:picChg>
        <pc:cxnChg chg="del">
          <ac:chgData name="Karina Varela" userId="" providerId="" clId="Web-{03B2DEA3-6E19-44D4-AEA8-D4143E37FD48}" dt="2024-07-05T08:17:30.251" v="109"/>
          <ac:cxnSpMkLst>
            <pc:docMk/>
            <pc:sldMk cId="281435023" sldId="626"/>
            <ac:cxnSpMk id="2" creationId="{5B96947C-F0A2-97C6-2A01-C51246ADFEE5}"/>
          </ac:cxnSpMkLst>
        </pc:cxnChg>
      </pc:sldChg>
    </pc:docChg>
  </pc:docChgLst>
  <pc:docChgLst>
    <pc:chgData name="Karina Varela" clId="Web-{CBF84A0A-38D4-48D9-83E2-452D86005FA2}"/>
    <pc:docChg chg="addSld delSld modSld sldOrd addMainMaster modMainMaster modSection">
      <pc:chgData name="Karina Varela" userId="" providerId="" clId="Web-{CBF84A0A-38D4-48D9-83E2-452D86005FA2}" dt="2024-06-30T22:30:01.279" v="91" actId="20577"/>
      <pc:docMkLst>
        <pc:docMk/>
      </pc:docMkLst>
      <pc:sldChg chg="ord">
        <pc:chgData name="Karina Varela" userId="" providerId="" clId="Web-{CBF84A0A-38D4-48D9-83E2-452D86005FA2}" dt="2024-06-30T22:29:42.544" v="85"/>
        <pc:sldMkLst>
          <pc:docMk/>
          <pc:sldMk cId="3795811782" sldId="548"/>
        </pc:sldMkLst>
      </pc:sldChg>
      <pc:sldChg chg="add">
        <pc:chgData name="Karina Varela" userId="" providerId="" clId="Web-{CBF84A0A-38D4-48D9-83E2-452D86005FA2}" dt="2024-06-30T18:48:30.267" v="0"/>
        <pc:sldMkLst>
          <pc:docMk/>
          <pc:sldMk cId="1179150817" sldId="555"/>
        </pc:sldMkLst>
      </pc:sldChg>
      <pc:sldChg chg="add">
        <pc:chgData name="Karina Varela" userId="" providerId="" clId="Web-{CBF84A0A-38D4-48D9-83E2-452D86005FA2}" dt="2024-06-30T18:48:30.626" v="1"/>
        <pc:sldMkLst>
          <pc:docMk/>
          <pc:sldMk cId="1239600756" sldId="556"/>
        </pc:sldMkLst>
      </pc:sldChg>
      <pc:sldChg chg="add">
        <pc:chgData name="Karina Varela" userId="" providerId="" clId="Web-{CBF84A0A-38D4-48D9-83E2-452D86005FA2}" dt="2024-06-30T18:48:30.845" v="2"/>
        <pc:sldMkLst>
          <pc:docMk/>
          <pc:sldMk cId="879659649" sldId="557"/>
        </pc:sldMkLst>
      </pc:sldChg>
      <pc:sldChg chg="add del">
        <pc:chgData name="Karina Varela" userId="" providerId="" clId="Web-{CBF84A0A-38D4-48D9-83E2-452D86005FA2}" dt="2024-06-30T22:10:14.906" v="27"/>
        <pc:sldMkLst>
          <pc:docMk/>
          <pc:sldMk cId="2334802144" sldId="558"/>
        </pc:sldMkLst>
      </pc:sldChg>
      <pc:sldChg chg="add del">
        <pc:chgData name="Karina Varela" userId="" providerId="" clId="Web-{CBF84A0A-38D4-48D9-83E2-452D86005FA2}" dt="2024-06-30T22:10:14.922" v="28"/>
        <pc:sldMkLst>
          <pc:docMk/>
          <pc:sldMk cId="1884848525" sldId="559"/>
        </pc:sldMkLst>
      </pc:sldChg>
      <pc:sldChg chg="add">
        <pc:chgData name="Karina Varela" userId="" providerId="" clId="Web-{CBF84A0A-38D4-48D9-83E2-452D86005FA2}" dt="2024-06-30T18:48:31.501" v="5"/>
        <pc:sldMkLst>
          <pc:docMk/>
          <pc:sldMk cId="4059807836" sldId="560"/>
        </pc:sldMkLst>
      </pc:sldChg>
      <pc:sldChg chg="add">
        <pc:chgData name="Karina Varela" userId="" providerId="" clId="Web-{CBF84A0A-38D4-48D9-83E2-452D86005FA2}" dt="2024-06-30T18:48:31.783" v="6"/>
        <pc:sldMkLst>
          <pc:docMk/>
          <pc:sldMk cId="1234995466" sldId="561"/>
        </pc:sldMkLst>
      </pc:sldChg>
      <pc:sldChg chg="add">
        <pc:chgData name="Karina Varela" userId="" providerId="" clId="Web-{CBF84A0A-38D4-48D9-83E2-452D86005FA2}" dt="2024-06-30T18:48:32.189" v="7"/>
        <pc:sldMkLst>
          <pc:docMk/>
          <pc:sldMk cId="2848725957" sldId="562"/>
        </pc:sldMkLst>
      </pc:sldChg>
      <pc:sldChg chg="add">
        <pc:chgData name="Karina Varela" userId="" providerId="" clId="Web-{CBF84A0A-38D4-48D9-83E2-452D86005FA2}" dt="2024-06-30T18:48:32.361" v="8"/>
        <pc:sldMkLst>
          <pc:docMk/>
          <pc:sldMk cId="3988870993" sldId="563"/>
        </pc:sldMkLst>
      </pc:sldChg>
      <pc:sldChg chg="add">
        <pc:chgData name="Karina Varela" userId="" providerId="" clId="Web-{CBF84A0A-38D4-48D9-83E2-452D86005FA2}" dt="2024-06-30T18:48:32.611" v="9"/>
        <pc:sldMkLst>
          <pc:docMk/>
          <pc:sldMk cId="3256584620" sldId="564"/>
        </pc:sldMkLst>
      </pc:sldChg>
      <pc:sldChg chg="add">
        <pc:chgData name="Karina Varela" userId="" providerId="" clId="Web-{CBF84A0A-38D4-48D9-83E2-452D86005FA2}" dt="2024-06-30T18:48:32.939" v="10"/>
        <pc:sldMkLst>
          <pc:docMk/>
          <pc:sldMk cId="2236432200" sldId="565"/>
        </pc:sldMkLst>
      </pc:sldChg>
      <pc:sldChg chg="add">
        <pc:chgData name="Karina Varela" userId="" providerId="" clId="Web-{CBF84A0A-38D4-48D9-83E2-452D86005FA2}" dt="2024-06-30T18:48:33.204" v="11"/>
        <pc:sldMkLst>
          <pc:docMk/>
          <pc:sldMk cId="728426885" sldId="566"/>
        </pc:sldMkLst>
      </pc:sldChg>
      <pc:sldChg chg="add">
        <pc:chgData name="Karina Varela" userId="" providerId="" clId="Web-{CBF84A0A-38D4-48D9-83E2-452D86005FA2}" dt="2024-06-30T18:51:27.831" v="22"/>
        <pc:sldMkLst>
          <pc:docMk/>
          <pc:sldMk cId="3531779726" sldId="567"/>
        </pc:sldMkLst>
      </pc:sldChg>
      <pc:sldChg chg="add del">
        <pc:chgData name="Karina Varela" userId="" providerId="" clId="Web-{CBF84A0A-38D4-48D9-83E2-452D86005FA2}" dt="2024-06-30T18:51:27.566" v="21"/>
        <pc:sldMkLst>
          <pc:docMk/>
          <pc:sldMk cId="4127567722" sldId="567"/>
        </pc:sldMkLst>
      </pc:sldChg>
      <pc:sldChg chg="add del">
        <pc:chgData name="Karina Varela" userId="" providerId="" clId="Web-{CBF84A0A-38D4-48D9-83E2-452D86005FA2}" dt="2024-06-30T18:51:27.566" v="20"/>
        <pc:sldMkLst>
          <pc:docMk/>
          <pc:sldMk cId="940123955" sldId="568"/>
        </pc:sldMkLst>
      </pc:sldChg>
      <pc:sldChg chg="add">
        <pc:chgData name="Karina Varela" userId="" providerId="" clId="Web-{CBF84A0A-38D4-48D9-83E2-452D86005FA2}" dt="2024-06-30T18:51:28.159" v="23"/>
        <pc:sldMkLst>
          <pc:docMk/>
          <pc:sldMk cId="1552303549" sldId="568"/>
        </pc:sldMkLst>
      </pc:sldChg>
      <pc:sldChg chg="add">
        <pc:chgData name="Karina Varela" userId="" providerId="" clId="Web-{CBF84A0A-38D4-48D9-83E2-452D86005FA2}" dt="2024-06-30T18:51:28.425" v="24"/>
        <pc:sldMkLst>
          <pc:docMk/>
          <pc:sldMk cId="1522007481" sldId="569"/>
        </pc:sldMkLst>
      </pc:sldChg>
      <pc:sldChg chg="add del">
        <pc:chgData name="Karina Varela" userId="" providerId="" clId="Web-{CBF84A0A-38D4-48D9-83E2-452D86005FA2}" dt="2024-06-30T18:51:27.566" v="19"/>
        <pc:sldMkLst>
          <pc:docMk/>
          <pc:sldMk cId="3087668119" sldId="569"/>
        </pc:sldMkLst>
      </pc:sldChg>
      <pc:sldChg chg="add del">
        <pc:chgData name="Karina Varela" userId="" providerId="" clId="Web-{CBF84A0A-38D4-48D9-83E2-452D86005FA2}" dt="2024-06-30T18:51:27.550" v="18"/>
        <pc:sldMkLst>
          <pc:docMk/>
          <pc:sldMk cId="2980161162" sldId="570"/>
        </pc:sldMkLst>
      </pc:sldChg>
      <pc:sldChg chg="add">
        <pc:chgData name="Karina Varela" userId="" providerId="" clId="Web-{CBF84A0A-38D4-48D9-83E2-452D86005FA2}" dt="2024-06-30T18:51:28.722" v="25"/>
        <pc:sldMkLst>
          <pc:docMk/>
          <pc:sldMk cId="4252820641" sldId="570"/>
        </pc:sldMkLst>
      </pc:sldChg>
      <pc:sldChg chg="add">
        <pc:chgData name="Karina Varela" userId="" providerId="" clId="Web-{CBF84A0A-38D4-48D9-83E2-452D86005FA2}" dt="2024-06-30T18:51:28.988" v="26"/>
        <pc:sldMkLst>
          <pc:docMk/>
          <pc:sldMk cId="315384193" sldId="571"/>
        </pc:sldMkLst>
      </pc:sldChg>
      <pc:sldChg chg="add del">
        <pc:chgData name="Karina Varela" userId="" providerId="" clId="Web-{CBF84A0A-38D4-48D9-83E2-452D86005FA2}" dt="2024-06-30T18:51:27.550" v="17"/>
        <pc:sldMkLst>
          <pc:docMk/>
          <pc:sldMk cId="1029550123" sldId="571"/>
        </pc:sldMkLst>
      </pc:sldChg>
      <pc:sldChg chg="add">
        <pc:chgData name="Karina Varela" userId="" providerId="" clId="Web-{CBF84A0A-38D4-48D9-83E2-452D86005FA2}" dt="2024-06-30T22:10:40.422" v="33"/>
        <pc:sldMkLst>
          <pc:docMk/>
          <pc:sldMk cId="3314550025" sldId="572"/>
        </pc:sldMkLst>
      </pc:sldChg>
      <pc:sldChg chg="add del">
        <pc:chgData name="Karina Varela" userId="" providerId="" clId="Web-{CBF84A0A-38D4-48D9-83E2-452D86005FA2}" dt="2024-06-30T22:10:40.062" v="32"/>
        <pc:sldMkLst>
          <pc:docMk/>
          <pc:sldMk cId="3405271740" sldId="572"/>
        </pc:sldMkLst>
      </pc:sldChg>
      <pc:sldChg chg="add">
        <pc:chgData name="Karina Varela" userId="" providerId="" clId="Web-{CBF84A0A-38D4-48D9-83E2-452D86005FA2}" dt="2024-06-30T22:10:40.765" v="34"/>
        <pc:sldMkLst>
          <pc:docMk/>
          <pc:sldMk cId="2620990387" sldId="573"/>
        </pc:sldMkLst>
      </pc:sldChg>
      <pc:sldChg chg="add del">
        <pc:chgData name="Karina Varela" userId="" providerId="" clId="Web-{CBF84A0A-38D4-48D9-83E2-452D86005FA2}" dt="2024-06-30T22:10:40.047" v="31"/>
        <pc:sldMkLst>
          <pc:docMk/>
          <pc:sldMk cId="3138321536" sldId="573"/>
        </pc:sldMkLst>
      </pc:sldChg>
      <pc:sldChg chg="add del">
        <pc:chgData name="Karina Varela" userId="" providerId="" clId="Web-{CBF84A0A-38D4-48D9-83E2-452D86005FA2}" dt="2024-06-30T22:28:46.717" v="56"/>
        <pc:sldMkLst>
          <pc:docMk/>
          <pc:sldMk cId="3154895093" sldId="574"/>
        </pc:sldMkLst>
      </pc:sldChg>
      <pc:sldChg chg="add ord">
        <pc:chgData name="Karina Varela" userId="" providerId="" clId="Web-{CBF84A0A-38D4-48D9-83E2-452D86005FA2}" dt="2024-06-30T22:29:42.497" v="74"/>
        <pc:sldMkLst>
          <pc:docMk/>
          <pc:sldMk cId="3264556382" sldId="574"/>
        </pc:sldMkLst>
      </pc:sldChg>
      <pc:sldChg chg="modSp add ord">
        <pc:chgData name="Karina Varela" userId="" providerId="" clId="Web-{CBF84A0A-38D4-48D9-83E2-452D86005FA2}" dt="2024-06-30T22:29:49.622" v="87" actId="20577"/>
        <pc:sldMkLst>
          <pc:docMk/>
          <pc:sldMk cId="191306854" sldId="575"/>
        </pc:sldMkLst>
        <pc:spChg chg="mod">
          <ac:chgData name="Karina Varela" userId="" providerId="" clId="Web-{CBF84A0A-38D4-48D9-83E2-452D86005FA2}" dt="2024-06-30T22:29:49.622" v="87" actId="20577"/>
          <ac:spMkLst>
            <pc:docMk/>
            <pc:sldMk cId="191306854" sldId="575"/>
            <ac:spMk id="1079" creationId="{00000000-0000-0000-0000-000000000000}"/>
          </ac:spMkLst>
        </pc:spChg>
      </pc:sldChg>
      <pc:sldChg chg="add del">
        <pc:chgData name="Karina Varela" userId="" providerId="" clId="Web-{CBF84A0A-38D4-48D9-83E2-452D86005FA2}" dt="2024-06-30T22:28:46.717" v="55"/>
        <pc:sldMkLst>
          <pc:docMk/>
          <pc:sldMk cId="195989041" sldId="575"/>
        </pc:sldMkLst>
      </pc:sldChg>
      <pc:sldChg chg="add del">
        <pc:chgData name="Karina Varela" userId="" providerId="" clId="Web-{CBF84A0A-38D4-48D9-83E2-452D86005FA2}" dt="2024-06-30T22:28:46.717" v="54"/>
        <pc:sldMkLst>
          <pc:docMk/>
          <pc:sldMk cId="124616848" sldId="576"/>
        </pc:sldMkLst>
      </pc:sldChg>
      <pc:sldChg chg="modSp add ord">
        <pc:chgData name="Karina Varela" userId="" providerId="" clId="Web-{CBF84A0A-38D4-48D9-83E2-452D86005FA2}" dt="2024-06-30T22:29:51.951" v="88" actId="20577"/>
        <pc:sldMkLst>
          <pc:docMk/>
          <pc:sldMk cId="756098379" sldId="576"/>
        </pc:sldMkLst>
        <pc:spChg chg="mod">
          <ac:chgData name="Karina Varela" userId="" providerId="" clId="Web-{CBF84A0A-38D4-48D9-83E2-452D86005FA2}" dt="2024-06-30T22:29:51.951" v="88" actId="20577"/>
          <ac:spMkLst>
            <pc:docMk/>
            <pc:sldMk cId="756098379" sldId="576"/>
            <ac:spMk id="1071" creationId="{00000000-0000-0000-0000-000000000000}"/>
          </ac:spMkLst>
        </pc:spChg>
      </pc:sldChg>
      <pc:sldChg chg="add ord">
        <pc:chgData name="Karina Varela" userId="" providerId="" clId="Web-{CBF84A0A-38D4-48D9-83E2-452D86005FA2}" dt="2024-06-30T22:29:42.513" v="77"/>
        <pc:sldMkLst>
          <pc:docMk/>
          <pc:sldMk cId="215049296" sldId="577"/>
        </pc:sldMkLst>
      </pc:sldChg>
      <pc:sldChg chg="add del">
        <pc:chgData name="Karina Varela" userId="" providerId="" clId="Web-{CBF84A0A-38D4-48D9-83E2-452D86005FA2}" dt="2024-06-30T22:28:46.717" v="53"/>
        <pc:sldMkLst>
          <pc:docMk/>
          <pc:sldMk cId="1435016166" sldId="577"/>
        </pc:sldMkLst>
      </pc:sldChg>
      <pc:sldChg chg="modSp add ord">
        <pc:chgData name="Karina Varela" userId="" providerId="" clId="Web-{CBF84A0A-38D4-48D9-83E2-452D86005FA2}" dt="2024-06-30T22:29:56.326" v="89" actId="20577"/>
        <pc:sldMkLst>
          <pc:docMk/>
          <pc:sldMk cId="96901615" sldId="578"/>
        </pc:sldMkLst>
        <pc:spChg chg="mod">
          <ac:chgData name="Karina Varela" userId="" providerId="" clId="Web-{CBF84A0A-38D4-48D9-83E2-452D86005FA2}" dt="2024-06-30T22:29:56.326" v="89" actId="20577"/>
          <ac:spMkLst>
            <pc:docMk/>
            <pc:sldMk cId="96901615" sldId="578"/>
            <ac:spMk id="1053" creationId="{00000000-0000-0000-0000-000000000000}"/>
          </ac:spMkLst>
        </pc:spChg>
      </pc:sldChg>
      <pc:sldChg chg="add del">
        <pc:chgData name="Karina Varela" userId="" providerId="" clId="Web-{CBF84A0A-38D4-48D9-83E2-452D86005FA2}" dt="2024-06-30T22:28:46.717" v="52"/>
        <pc:sldMkLst>
          <pc:docMk/>
          <pc:sldMk cId="4189268008" sldId="578"/>
        </pc:sldMkLst>
      </pc:sldChg>
      <pc:sldChg chg="modSp add ord">
        <pc:chgData name="Karina Varela" userId="" providerId="" clId="Web-{CBF84A0A-38D4-48D9-83E2-452D86005FA2}" dt="2024-06-30T22:30:01.279" v="91" actId="20577"/>
        <pc:sldMkLst>
          <pc:docMk/>
          <pc:sldMk cId="2377979906" sldId="579"/>
        </pc:sldMkLst>
        <pc:spChg chg="mod">
          <ac:chgData name="Karina Varela" userId="" providerId="" clId="Web-{CBF84A0A-38D4-48D9-83E2-452D86005FA2}" dt="2024-06-30T22:30:01.279" v="91" actId="20577"/>
          <ac:spMkLst>
            <pc:docMk/>
            <pc:sldMk cId="2377979906" sldId="579"/>
            <ac:spMk id="1039" creationId="{00000000-0000-0000-0000-000000000000}"/>
          </ac:spMkLst>
        </pc:spChg>
      </pc:sldChg>
      <pc:sldChg chg="add del">
        <pc:chgData name="Karina Varela" userId="" providerId="" clId="Web-{CBF84A0A-38D4-48D9-83E2-452D86005FA2}" dt="2024-06-30T22:28:46.717" v="51"/>
        <pc:sldMkLst>
          <pc:docMk/>
          <pc:sldMk cId="2776436628" sldId="579"/>
        </pc:sldMkLst>
      </pc:sldChg>
      <pc:sldChg chg="add del">
        <pc:chgData name="Karina Varela" userId="" providerId="" clId="Web-{CBF84A0A-38D4-48D9-83E2-452D86005FA2}" dt="2024-06-30T22:28:46.717" v="50"/>
        <pc:sldMkLst>
          <pc:docMk/>
          <pc:sldMk cId="58039652" sldId="580"/>
        </pc:sldMkLst>
      </pc:sldChg>
      <pc:sldChg chg="add ord">
        <pc:chgData name="Karina Varela" userId="" providerId="" clId="Web-{CBF84A0A-38D4-48D9-83E2-452D86005FA2}" dt="2024-06-30T22:29:42.529" v="80"/>
        <pc:sldMkLst>
          <pc:docMk/>
          <pc:sldMk cId="2391205104" sldId="580"/>
        </pc:sldMkLst>
      </pc:sldChg>
      <pc:sldChg chg="add del">
        <pc:chgData name="Karina Varela" userId="" providerId="" clId="Web-{CBF84A0A-38D4-48D9-83E2-452D86005FA2}" dt="2024-06-30T22:28:46.701" v="49"/>
        <pc:sldMkLst>
          <pc:docMk/>
          <pc:sldMk cId="464469777" sldId="581"/>
        </pc:sldMkLst>
      </pc:sldChg>
      <pc:sldChg chg="add ord">
        <pc:chgData name="Karina Varela" userId="" providerId="" clId="Web-{CBF84A0A-38D4-48D9-83E2-452D86005FA2}" dt="2024-06-30T22:29:42.529" v="81"/>
        <pc:sldMkLst>
          <pc:docMk/>
          <pc:sldMk cId="1380959009" sldId="581"/>
        </pc:sldMkLst>
      </pc:sldChg>
      <pc:sldChg chg="add ord">
        <pc:chgData name="Karina Varela" userId="" providerId="" clId="Web-{CBF84A0A-38D4-48D9-83E2-452D86005FA2}" dt="2024-06-30T22:29:42.529" v="82"/>
        <pc:sldMkLst>
          <pc:docMk/>
          <pc:sldMk cId="560015752" sldId="582"/>
        </pc:sldMkLst>
      </pc:sldChg>
      <pc:sldChg chg="add del">
        <pc:chgData name="Karina Varela" userId="" providerId="" clId="Web-{CBF84A0A-38D4-48D9-83E2-452D86005FA2}" dt="2024-06-30T22:28:46.701" v="48"/>
        <pc:sldMkLst>
          <pc:docMk/>
          <pc:sldMk cId="798568874" sldId="582"/>
        </pc:sldMkLst>
      </pc:sldChg>
      <pc:sldChg chg="add ord">
        <pc:chgData name="Karina Varela" userId="" providerId="" clId="Web-{CBF84A0A-38D4-48D9-83E2-452D86005FA2}" dt="2024-06-30T22:29:42.544" v="83"/>
        <pc:sldMkLst>
          <pc:docMk/>
          <pc:sldMk cId="1134410" sldId="583"/>
        </pc:sldMkLst>
      </pc:sldChg>
      <pc:sldChg chg="add del">
        <pc:chgData name="Karina Varela" userId="" providerId="" clId="Web-{CBF84A0A-38D4-48D9-83E2-452D86005FA2}" dt="2024-06-30T22:28:46.701" v="47"/>
        <pc:sldMkLst>
          <pc:docMk/>
          <pc:sldMk cId="1564640733" sldId="583"/>
        </pc:sldMkLst>
      </pc:sldChg>
      <pc:sldChg chg="add ord">
        <pc:chgData name="Karina Varela" userId="" providerId="" clId="Web-{CBF84A0A-38D4-48D9-83E2-452D86005FA2}" dt="2024-06-30T22:29:42.544" v="84"/>
        <pc:sldMkLst>
          <pc:docMk/>
          <pc:sldMk cId="1348203522" sldId="584"/>
        </pc:sldMkLst>
      </pc:sldChg>
      <pc:sldChg chg="add del">
        <pc:chgData name="Karina Varela" userId="" providerId="" clId="Web-{CBF84A0A-38D4-48D9-83E2-452D86005FA2}" dt="2024-06-30T22:28:46.701" v="46"/>
        <pc:sldMkLst>
          <pc:docMk/>
          <pc:sldMk cId="1836949066" sldId="584"/>
        </pc:sldMkLst>
      </pc:sldChg>
      <pc:sldChg chg="add">
        <pc:chgData name="Karina Varela" userId="" providerId="" clId="Web-{CBF84A0A-38D4-48D9-83E2-452D86005FA2}" dt="2024-06-30T22:29:15.216" v="72"/>
        <pc:sldMkLst>
          <pc:docMk/>
          <pc:sldMk cId="1062607882" sldId="585"/>
        </pc:sldMkLst>
      </pc:sldChg>
      <pc:sldChg chg="add del">
        <pc:chgData name="Karina Varela" userId="" providerId="" clId="Web-{CBF84A0A-38D4-48D9-83E2-452D86005FA2}" dt="2024-06-30T22:29:14.966" v="71"/>
        <pc:sldMkLst>
          <pc:docMk/>
          <pc:sldMk cId="2987558398" sldId="585"/>
        </pc:sldMkLst>
      </pc:sldChg>
      <pc:sldChg chg="add">
        <pc:chgData name="Karina Varela" userId="" providerId="" clId="Web-{CBF84A0A-38D4-48D9-83E2-452D86005FA2}" dt="2024-06-30T22:29:15.357" v="73"/>
        <pc:sldMkLst>
          <pc:docMk/>
          <pc:sldMk cId="3121872428" sldId="586"/>
        </pc:sldMkLst>
      </pc:sldChg>
      <pc:sldChg chg="add del">
        <pc:chgData name="Karina Varela" userId="" providerId="" clId="Web-{CBF84A0A-38D4-48D9-83E2-452D86005FA2}" dt="2024-06-30T22:29:14.966" v="70"/>
        <pc:sldMkLst>
          <pc:docMk/>
          <pc:sldMk cId="3327810172" sldId="586"/>
        </pc:sldMkLst>
      </pc:sldChg>
      <pc:sldMasterChg chg="add addSldLayout">
        <pc:chgData name="Karina Varela" userId="" providerId="" clId="Web-{CBF84A0A-38D4-48D9-83E2-452D86005FA2}" dt="2024-06-30T18:51:27.831" v="22"/>
        <pc:sldMasterMkLst>
          <pc:docMk/>
          <pc:sldMasterMk cId="4164971956" sldId="2147483859"/>
        </pc:sldMasterMkLst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019735952" sldId="214748386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956178694" sldId="2147483861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54769777" sldId="2147483862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4229497119" sldId="2147483863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483304499" sldId="2147483864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631322983" sldId="2147483865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705682814" sldId="2147483866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365219826" sldId="2147483867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14117795" sldId="2147483868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706583703" sldId="2147483869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723275444" sldId="214748387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451309847" sldId="2147483871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380744805" sldId="2147483872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85535698" sldId="2147483873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652792122" sldId="2147483874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294685984" sldId="2147483875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089626024" sldId="2147483876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884950014" sldId="2147483877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847693987" sldId="2147483878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865656409" sldId="2147483879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612746389" sldId="214748388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974864348" sldId="2147483881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751500930" sldId="2147483882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497257129" sldId="2147483883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647440237" sldId="2147483884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939762380" sldId="2147483885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1539384" sldId="2147483886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850280817" sldId="2147483887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633513552" sldId="2147483888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66509879" sldId="2147483889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571719840" sldId="214748389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61938453" sldId="2147483891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467897145" sldId="2147483892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449430492" sldId="2147483893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059499398" sldId="2147483894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53110076" sldId="2147483895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822687" sldId="2147483896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802538762" sldId="2147483897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20796485" sldId="2147483898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322481803" sldId="2147483899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732774973" sldId="214748390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704299684" sldId="2147483901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987394606" sldId="2147483902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261154461" sldId="2147483903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65711468" sldId="2147483904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779041332" sldId="2147483905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4168208473" sldId="2147483906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3880709089" sldId="2147483907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688451396" sldId="2147483909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2801464444" sldId="2147484120"/>
          </pc:sldLayoutMkLst>
        </pc:sldLayoutChg>
        <pc:sldLayoutChg chg="add">
          <pc:chgData name="Karina Varela" userId="" providerId="" clId="Web-{CBF84A0A-38D4-48D9-83E2-452D86005FA2}" dt="2024-06-30T18:51:27.831" v="22"/>
          <pc:sldLayoutMkLst>
            <pc:docMk/>
            <pc:sldMasterMk cId="4164971956" sldId="2147483859"/>
            <pc:sldLayoutMk cId="1450818310" sldId="2147484374"/>
          </pc:sldLayoutMkLst>
        </pc:sldLayoutChg>
      </pc:sldMasterChg>
      <pc:sldMasterChg chg="add addSldLayout modSldLayout">
        <pc:chgData name="Karina Varela" userId="" providerId="" clId="Web-{CBF84A0A-38D4-48D9-83E2-452D86005FA2}" dt="2024-06-30T22:29:15.216" v="72"/>
        <pc:sldMasterMkLst>
          <pc:docMk/>
          <pc:sldMasterMk cId="617611522" sldId="2147483910"/>
        </pc:sldMasterMkLst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918305936" sldId="2147483911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743980663" sldId="2147483912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34204630" sldId="2147483913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64825763" sldId="2147483914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942943097" sldId="2147483915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597113893" sldId="2147483916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665566536" sldId="2147483917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456209440" sldId="2147483918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46548802" sldId="2147483919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324779675" sldId="2147483920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918458108" sldId="2147483921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304436809" sldId="2147483922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50445664" sldId="2147483923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767129991" sldId="2147483924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295927597" sldId="2147483925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790124908" sldId="2147483926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505533315" sldId="2147483927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424569145" sldId="2147483928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952383921" sldId="2147483929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845680238" sldId="2147483930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219847635" sldId="2147483931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258973067" sldId="2147483932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889259114" sldId="2147483933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890592403" sldId="2147483934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364966930" sldId="2147483935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472269118" sldId="2147483936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266987561" sldId="2147483937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270852642" sldId="2147483938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324840536" sldId="2147483939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499772012" sldId="2147483940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375497596" sldId="2147483941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526494397" sldId="2147483942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645093030" sldId="2147483943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255263215" sldId="2147483944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24800504" sldId="2147483945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837617460" sldId="2147483946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994701487" sldId="2147483947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525171160" sldId="2147483948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362242544" sldId="2147483949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306840022" sldId="2147483950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556563441" sldId="2147483951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033696173" sldId="2147483952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134755680" sldId="2147483953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835063821" sldId="2147483954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492930874" sldId="2147483955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562388528" sldId="2147483956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2735791323" sldId="2147483957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722643658" sldId="2147483958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222757859" sldId="2147483959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1559186595" sldId="2147483960"/>
          </pc:sldLayoutMkLst>
        </pc:sldLayoutChg>
        <pc:sldLayoutChg chg="add">
          <pc:chgData name="Karina Varela" userId="" providerId="" clId="Web-{CBF84A0A-38D4-48D9-83E2-452D86005FA2}" dt="2024-06-30T18:51:28.159" v="23"/>
          <pc:sldLayoutMkLst>
            <pc:docMk/>
            <pc:sldMasterMk cId="617611522" sldId="2147483910"/>
            <pc:sldLayoutMk cId="996957853" sldId="2147483962"/>
          </pc:sldLayoutMkLst>
        </pc:sldLayoutChg>
        <pc:sldLayoutChg chg="add">
          <pc:chgData name="Karina Varela" userId="" providerId="" clId="Web-{CBF84A0A-38D4-48D9-83E2-452D86005FA2}" dt="2024-06-30T22:10:40.422" v="33"/>
          <pc:sldLayoutMkLst>
            <pc:docMk/>
            <pc:sldMasterMk cId="617611522" sldId="2147483910"/>
            <pc:sldLayoutMk cId="3547960641" sldId="2147484225"/>
          </pc:sldLayoutMkLst>
        </pc:sldLayoutChg>
        <pc:sldLayoutChg chg="add">
          <pc:chgData name="Karina Varela" userId="" providerId="" clId="Web-{CBF84A0A-38D4-48D9-83E2-452D86005FA2}" dt="2024-06-30T22:10:40.422" v="33"/>
          <pc:sldLayoutMkLst>
            <pc:docMk/>
            <pc:sldMasterMk cId="617611522" sldId="2147483910"/>
            <pc:sldLayoutMk cId="3412396552" sldId="2147484226"/>
          </pc:sldLayoutMkLst>
        </pc:sldLayoutChg>
        <pc:sldLayoutChg chg="add replId">
          <pc:chgData name="Karina Varela" userId="" providerId="" clId="Web-{CBF84A0A-38D4-48D9-83E2-452D86005FA2}" dt="2024-06-30T22:29:15.216" v="72"/>
          <pc:sldLayoutMkLst>
            <pc:docMk/>
            <pc:sldMasterMk cId="617611522" sldId="2147483910"/>
            <pc:sldLayoutMk cId="1025976936" sldId="2147484420"/>
          </pc:sldLayoutMkLst>
        </pc:sldLayoutChg>
        <pc:sldLayoutChg chg="add replId">
          <pc:chgData name="Karina Varela" userId="" providerId="" clId="Web-{CBF84A0A-38D4-48D9-83E2-452D86005FA2}" dt="2024-06-30T22:29:15.216" v="72"/>
          <pc:sldLayoutMkLst>
            <pc:docMk/>
            <pc:sldMasterMk cId="617611522" sldId="2147483910"/>
            <pc:sldLayoutMk cId="3273041534" sldId="2147484421"/>
          </pc:sldLayoutMkLst>
        </pc:sldLayoutChg>
      </pc:sldMasterChg>
      <pc:sldMasterChg chg="add addSldLayout">
        <pc:chgData name="Karina Varela" userId="" providerId="" clId="Web-{CBF84A0A-38D4-48D9-83E2-452D86005FA2}" dt="2024-06-30T22:29:15.216" v="72"/>
        <pc:sldMasterMkLst>
          <pc:docMk/>
          <pc:sldMasterMk cId="2696464508" sldId="2147484227"/>
        </pc:sldMasterMkLst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060550373" sldId="2147484228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213009337" sldId="2147484229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880382035" sldId="2147484230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227222901" sldId="2147484231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104001949" sldId="2147484232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957007566" sldId="2147484233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643650690" sldId="2147484234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615467146" sldId="2147484235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781722977" sldId="2147484236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247176747" sldId="2147484237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891475294" sldId="2147484238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872681735" sldId="2147484239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982991236" sldId="2147484240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753631289" sldId="2147484241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20304535" sldId="2147484242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669862062" sldId="2147484243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846795887" sldId="2147484244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100328839" sldId="2147484245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749952117" sldId="2147484246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964508079" sldId="2147484247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02692974" sldId="2147484248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795616952" sldId="2147484249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711630545" sldId="2147484250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822894905" sldId="2147484251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803442731" sldId="2147484252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906614071" sldId="2147484253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863525851" sldId="2147484254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547628438" sldId="2147484255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533345203" sldId="2147484256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763284876" sldId="2147484257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61276051" sldId="2147484258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4058019434" sldId="2147484259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55450502" sldId="2147484260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456170202" sldId="2147484261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26725616" sldId="2147484262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127648142" sldId="2147484263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287999453" sldId="2147484264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266776752" sldId="2147484265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467528294" sldId="2147484266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4231799534" sldId="2147484267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4254132022" sldId="2147484268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956451998" sldId="2147484269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3490936144" sldId="2147484270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260457742" sldId="2147484271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1912910297" sldId="2147484272"/>
          </pc:sldLayoutMkLst>
        </pc:sldLayoutChg>
        <pc:sldLayoutChg chg="add">
          <pc:chgData name="Karina Varela" userId="" providerId="" clId="Web-{CBF84A0A-38D4-48D9-83E2-452D86005FA2}" dt="2024-06-30T22:29:15.216" v="72"/>
          <pc:sldLayoutMkLst>
            <pc:docMk/>
            <pc:sldMasterMk cId="2696464508" sldId="2147484227"/>
            <pc:sldLayoutMk cId="2329759953" sldId="2147484273"/>
          </pc:sldLayoutMkLst>
        </pc:sldLayoutChg>
      </pc:sldMasterChg>
      <pc:sldMasterChg chg="add addSldLayout">
        <pc:chgData name="Karina Varela" userId="" providerId="" clId="Web-{CBF84A0A-38D4-48D9-83E2-452D86005FA2}" dt="2024-06-30T22:28:46.967" v="57"/>
        <pc:sldMasterMkLst>
          <pc:docMk/>
          <pc:sldMasterMk cId="2988303277" sldId="2147484291"/>
        </pc:sldMasterMkLst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054172260" sldId="2147484292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007227928" sldId="2147484293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750693711" sldId="2147484294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735127786" sldId="2147484295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857316458" sldId="2147484296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808390014" sldId="2147484297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929565491" sldId="2147484298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858398819" sldId="2147484299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302531617" sldId="2147484300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912462200" sldId="2147484301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234591615" sldId="2147484302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474772054" sldId="2147484303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26134009" sldId="2147484304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948652485" sldId="2147484305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443956619" sldId="2147484306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786226253" sldId="2147484307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689156025" sldId="2147484308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781901444" sldId="2147484309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4211000697" sldId="2147484310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470734356" sldId="2147484311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759186134" sldId="2147484312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699666721" sldId="2147484313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571583843" sldId="2147484314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542914553" sldId="2147484315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048639599" sldId="2147484316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725662585" sldId="2147484317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200298294" sldId="2147484318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4181054607" sldId="2147484319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502055234" sldId="2147484320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841816490" sldId="2147484321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509019171" sldId="2147484322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908623408" sldId="2147484323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0269564" sldId="2147484324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013699533" sldId="2147484325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79436011" sldId="2147484326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052762503" sldId="2147484327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53319939" sldId="2147484328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574933538" sldId="2147484329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39346500" sldId="2147484330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089318340" sldId="2147484331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667957221" sldId="2147484332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134020402" sldId="2147484333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3883648880" sldId="2147484334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4035393491" sldId="2147484335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2289306215" sldId="2147484336"/>
          </pc:sldLayoutMkLst>
        </pc:sldLayoutChg>
        <pc:sldLayoutChg chg="add">
          <pc:chgData name="Karina Varela" userId="" providerId="" clId="Web-{CBF84A0A-38D4-48D9-83E2-452D86005FA2}" dt="2024-06-30T22:28:46.967" v="57"/>
          <pc:sldLayoutMkLst>
            <pc:docMk/>
            <pc:sldMasterMk cId="2988303277" sldId="2147484291"/>
            <pc:sldLayoutMk cId="4263142029" sldId="2147484337"/>
          </pc:sldLayoutMkLst>
        </pc:sldLayoutChg>
      </pc:sldMasterChg>
      <pc:sldMasterChg chg="replId addSldLayout delSldLayout modSldLayout">
        <pc:chgData name="Karina Varela" userId="" providerId="" clId="Web-{CBF84A0A-38D4-48D9-83E2-452D86005FA2}" dt="2024-06-30T22:28:47.107" v="58"/>
        <pc:sldMasterMkLst>
          <pc:docMk/>
          <pc:sldMasterMk cId="3669031262" sldId="2147484419"/>
        </pc:sldMasterMkLst>
        <pc:sldLayoutChg chg="add">
          <pc:chgData name="Karina Varela" userId="" providerId="" clId="Web-{CBF84A0A-38D4-48D9-83E2-452D86005FA2}" dt="2024-06-30T18:48:32.611" v="9"/>
          <pc:sldLayoutMkLst>
            <pc:docMk/>
            <pc:sldMasterMk cId="3669031262" sldId="2147484419"/>
            <pc:sldLayoutMk cId="2500903606" sldId="2147483961"/>
          </pc:sldLayoutMkLst>
        </pc:sldLayoutChg>
        <pc:sldLayoutChg chg="add replId">
          <pc:chgData name="Karina Varela" userId="" providerId="" clId="Web-{CBF84A0A-38D4-48D9-83E2-452D86005FA2}" dt="2024-06-30T18:48:33.204" v="11"/>
          <pc:sldLayoutMkLst>
            <pc:docMk/>
            <pc:sldMasterMk cId="3669031262" sldId="2147484419"/>
            <pc:sldLayoutMk cId="1104133497" sldId="2147483963"/>
          </pc:sldLayoutMkLst>
        </pc:sldLayoutChg>
        <pc:sldLayoutChg chg="add">
          <pc:chgData name="Karina Varela" userId="" providerId="" clId="Web-{CBF84A0A-38D4-48D9-83E2-452D86005FA2}" dt="2024-06-30T22:28:47.107" v="58"/>
          <pc:sldLayoutMkLst>
            <pc:docMk/>
            <pc:sldMasterMk cId="3669031262" sldId="2147484419"/>
            <pc:sldLayoutMk cId="1233554567" sldId="2147484288"/>
          </pc:sldLayoutMkLst>
        </pc:sldLayoutChg>
        <pc:sldLayoutChg chg="add">
          <pc:chgData name="Karina Varela" userId="" providerId="" clId="Web-{CBF84A0A-38D4-48D9-83E2-452D86005FA2}" dt="2024-06-30T22:28:47.107" v="58"/>
          <pc:sldLayoutMkLst>
            <pc:docMk/>
            <pc:sldMasterMk cId="3669031262" sldId="2147484419"/>
            <pc:sldLayoutMk cId="4237126730" sldId="2147484289"/>
          </pc:sldLayoutMkLst>
        </pc:sldLayoutChg>
        <pc:sldLayoutChg chg="add">
          <pc:chgData name="Karina Varela" userId="" providerId="" clId="Web-{CBF84A0A-38D4-48D9-83E2-452D86005FA2}" dt="2024-06-30T22:28:47.107" v="58"/>
          <pc:sldLayoutMkLst>
            <pc:docMk/>
            <pc:sldMasterMk cId="3669031262" sldId="2147484419"/>
            <pc:sldLayoutMk cId="564266014" sldId="2147484290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4152614004" sldId="2147484375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2224878651" sldId="2147484376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817174950" sldId="2147484377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2314303940" sldId="2147484378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3572839104" sldId="2147484379"/>
          </pc:sldLayoutMkLst>
        </pc:sldLayoutChg>
        <pc:sldLayoutChg chg="replId">
          <pc:chgData name="Karina Varela" userId="" providerId="" clId="Web-{CBF84A0A-38D4-48D9-83E2-452D86005FA2}" dt="2024-06-30T18:51:27.831" v="22"/>
          <pc:sldLayoutMkLst>
            <pc:docMk/>
            <pc:sldMasterMk cId="3669031262" sldId="2147484419"/>
            <pc:sldLayoutMk cId="1471603199" sldId="2147484380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201808370" sldId="2147484381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447478196" sldId="2147484382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656111609" sldId="2147484383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083368050" sldId="2147484384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774764434" sldId="2147484385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380496384" sldId="2147484386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261313497" sldId="2147484387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599707034" sldId="2147484388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553649678" sldId="2147484389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4133412524" sldId="2147484390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70433241" sldId="2147484391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457828484" sldId="2147484392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156056091" sldId="2147484393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784512172" sldId="2147484394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654205542" sldId="2147484395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77170831" sldId="2147484396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559821703" sldId="2147484397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595899409" sldId="2147484398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874945124" sldId="2147484399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830154425" sldId="2147484400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327768506" sldId="2147484401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4066270910" sldId="2147484402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7694905" sldId="2147484403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224836230" sldId="2147484404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936719277" sldId="2147484405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88229029" sldId="2147484406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186187956" sldId="2147484407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4195384914" sldId="2147484408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3152310234" sldId="2147484409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09605039" sldId="2147484410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4196795180" sldId="2147484411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698670438" sldId="2147484412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204956051" sldId="2147484413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629240754" sldId="2147484414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891810613" sldId="2147484415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2954362297" sldId="2147484416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71212167" sldId="2147484417"/>
          </pc:sldLayoutMkLst>
        </pc:sldLayoutChg>
        <pc:sldLayoutChg chg="replId">
          <pc:chgData name="Karina Varela" userId="" providerId="" clId="Web-{CBF84A0A-38D4-48D9-83E2-452D86005FA2}" dt="2024-06-30T18:51:28.159" v="23"/>
          <pc:sldLayoutMkLst>
            <pc:docMk/>
            <pc:sldMasterMk cId="3669031262" sldId="2147484419"/>
            <pc:sldLayoutMk cId="19196161" sldId="2147484418"/>
          </pc:sldLayoutMkLst>
        </pc:sldLayoutChg>
        <pc:sldLayoutChg chg="add del replId">
          <pc:chgData name="Karina Varela" userId="" providerId="" clId="Web-{CBF84A0A-38D4-48D9-83E2-452D86005FA2}" dt="2024-06-30T22:28:46.717" v="55"/>
          <pc:sldLayoutMkLst>
            <pc:docMk/>
            <pc:sldMasterMk cId="3669031262" sldId="2147484419"/>
            <pc:sldLayoutMk cId="2746306570" sldId="2147484420"/>
          </pc:sldLayoutMkLst>
        </pc:sldLayoutChg>
        <pc:sldLayoutChg chg="add del">
          <pc:chgData name="Karina Varela" userId="" providerId="" clId="Web-{CBF84A0A-38D4-48D9-83E2-452D86005FA2}" dt="2024-06-30T22:28:46.717" v="53"/>
          <pc:sldLayoutMkLst>
            <pc:docMk/>
            <pc:sldMasterMk cId="3669031262" sldId="2147484419"/>
            <pc:sldLayoutMk cId="3059426998" sldId="2147484421"/>
          </pc:sldLayoutMkLst>
        </pc:sldLayoutChg>
        <pc:sldLayoutChg chg="add del">
          <pc:chgData name="Karina Varela" userId="" providerId="" clId="Web-{CBF84A0A-38D4-48D9-83E2-452D86005FA2}" dt="2024-06-30T22:28:46.701" v="49"/>
          <pc:sldLayoutMkLst>
            <pc:docMk/>
            <pc:sldMasterMk cId="3669031262" sldId="2147484419"/>
            <pc:sldLayoutMk cId="1049145828" sldId="2147484422"/>
          </pc:sldLayoutMkLst>
        </pc:sldLayoutChg>
      </pc:sldMasterChg>
    </pc:docChg>
  </pc:docChgLst>
  <pc:docChgLst>
    <pc:chgData name="Karina Varela" clId="Web-{4F3A91E0-E664-474E-BFE8-CB41DC3FD712}"/>
    <pc:docChg chg="addSld modSld sldOrd modSection">
      <pc:chgData name="Karina Varela" userId="" providerId="" clId="Web-{4F3A91E0-E664-474E-BFE8-CB41DC3FD712}" dt="2024-07-01T10:41:04.163" v="98" actId="20577"/>
      <pc:docMkLst>
        <pc:docMk/>
      </pc:docMkLst>
      <pc:sldChg chg="addSp delSp modSp">
        <pc:chgData name="Karina Varela" userId="" providerId="" clId="Web-{4F3A91E0-E664-474E-BFE8-CB41DC3FD712}" dt="2024-07-01T07:33:22.902" v="8" actId="14100"/>
        <pc:sldMkLst>
          <pc:docMk/>
          <pc:sldMk cId="1498461540" sldId="535"/>
        </pc:sldMkLst>
        <pc:spChg chg="mod">
          <ac:chgData name="Karina Varela" userId="" providerId="" clId="Web-{4F3A91E0-E664-474E-BFE8-CB41DC3FD712}" dt="2024-07-01T07:33:22.902" v="8" actId="14100"/>
          <ac:spMkLst>
            <pc:docMk/>
            <pc:sldMk cId="1498461540" sldId="535"/>
            <ac:spMk id="2" creationId="{CEB65E13-A1C4-870D-0BC6-EF956A1B5248}"/>
          </ac:spMkLst>
        </pc:spChg>
        <pc:spChg chg="del">
          <ac:chgData name="Karina Varela" userId="" providerId="" clId="Web-{4F3A91E0-E664-474E-BFE8-CB41DC3FD712}" dt="2024-07-01T07:32:27.872" v="1"/>
          <ac:spMkLst>
            <pc:docMk/>
            <pc:sldMk cId="1498461540" sldId="535"/>
            <ac:spMk id="3" creationId="{3223E9DC-42EB-0711-A23D-16E628202AD7}"/>
          </ac:spMkLst>
        </pc:spChg>
        <pc:spChg chg="del">
          <ac:chgData name="Karina Varela" userId="" providerId="" clId="Web-{4F3A91E0-E664-474E-BFE8-CB41DC3FD712}" dt="2024-07-01T07:32:27.825" v="0"/>
          <ac:spMkLst>
            <pc:docMk/>
            <pc:sldMk cId="1498461540" sldId="535"/>
            <ac:spMk id="4" creationId="{41FBBD1B-4D3E-88E3-6FA8-28CEFCA0F6C7}"/>
          </ac:spMkLst>
        </pc:spChg>
        <pc:spChg chg="add del mod">
          <ac:chgData name="Karina Varela" userId="" providerId="" clId="Web-{4F3A91E0-E664-474E-BFE8-CB41DC3FD712}" dt="2024-07-01T07:32:43.215" v="4"/>
          <ac:spMkLst>
            <pc:docMk/>
            <pc:sldMk cId="1498461540" sldId="535"/>
            <ac:spMk id="7" creationId="{55476F5D-D7BE-A716-BBD1-6653503C4B83}"/>
          </ac:spMkLst>
        </pc:spChg>
        <pc:spChg chg="add del mod">
          <ac:chgData name="Karina Varela" userId="" providerId="" clId="Web-{4F3A91E0-E664-474E-BFE8-CB41DC3FD712}" dt="2024-07-01T07:32:43.215" v="3"/>
          <ac:spMkLst>
            <pc:docMk/>
            <pc:sldMk cId="1498461540" sldId="535"/>
            <ac:spMk id="10" creationId="{14A040D6-A958-8652-FF83-043F8A869E0D}"/>
          </ac:spMkLst>
        </pc:spChg>
        <pc:picChg chg="add mod">
          <ac:chgData name="Karina Varela" userId="" providerId="" clId="Web-{4F3A91E0-E664-474E-BFE8-CB41DC3FD712}" dt="2024-07-01T07:33:18.824" v="7" actId="1076"/>
          <ac:picMkLst>
            <pc:docMk/>
            <pc:sldMk cId="1498461540" sldId="535"/>
            <ac:picMk id="11" creationId="{7BCFEB0A-EA74-7EA5-AD59-418828F587A1}"/>
          </ac:picMkLst>
        </pc:picChg>
      </pc:sldChg>
      <pc:sldChg chg="ord">
        <pc:chgData name="Karina Varela" userId="" providerId="" clId="Web-{4F3A91E0-E664-474E-BFE8-CB41DC3FD712}" dt="2024-07-01T10:38:25.680" v="10"/>
        <pc:sldMkLst>
          <pc:docMk/>
          <pc:sldMk cId="3795811782" sldId="548"/>
        </pc:sldMkLst>
      </pc:sldChg>
      <pc:sldChg chg="add replId">
        <pc:chgData name="Karina Varela" userId="" providerId="" clId="Web-{4F3A91E0-E664-474E-BFE8-CB41DC3FD712}" dt="2024-07-01T10:38:23.509" v="9"/>
        <pc:sldMkLst>
          <pc:docMk/>
          <pc:sldMk cId="863467825" sldId="587"/>
        </pc:sldMkLst>
      </pc:sldChg>
      <pc:sldChg chg="modSp add">
        <pc:chgData name="Karina Varela" userId="" providerId="" clId="Web-{4F3A91E0-E664-474E-BFE8-CB41DC3FD712}" dt="2024-07-01T10:41:04.163" v="98" actId="20577"/>
        <pc:sldMkLst>
          <pc:docMk/>
          <pc:sldMk cId="2328486776" sldId="588"/>
        </pc:sldMkLst>
        <pc:spChg chg="mod">
          <ac:chgData name="Karina Varela" userId="" providerId="" clId="Web-{4F3A91E0-E664-474E-BFE8-CB41DC3FD712}" dt="2024-07-01T10:38:35.149" v="15" actId="20577"/>
          <ac:spMkLst>
            <pc:docMk/>
            <pc:sldMk cId="2328486776" sldId="588"/>
            <ac:spMk id="3" creationId="{D6D5DFB4-C6F8-CFFA-4572-0B58147391B0}"/>
          </ac:spMkLst>
        </pc:spChg>
        <pc:spChg chg="mod">
          <ac:chgData name="Karina Varela" userId="" providerId="" clId="Web-{4F3A91E0-E664-474E-BFE8-CB41DC3FD712}" dt="2024-07-01T10:41:04.163" v="98" actId="20577"/>
          <ac:spMkLst>
            <pc:docMk/>
            <pc:sldMk cId="2328486776" sldId="588"/>
            <ac:spMk id="10" creationId="{6EEC1D66-3992-ADE8-91C9-C45436C078E7}"/>
          </ac:spMkLst>
        </pc:spChg>
      </pc:sldChg>
    </pc:docChg>
  </pc:docChgLst>
  <pc:docChgLst>
    <pc:chgData name="Karina Varela" clId="Web-{61083787-0F92-4353-8852-54A11BCC2089}"/>
    <pc:docChg chg="addSld delSld modSld sldOrd addSection modSection">
      <pc:chgData name="Karina Varela" userId="" providerId="" clId="Web-{61083787-0F92-4353-8852-54A11BCC2089}" dt="2024-06-29T15:33:53.520" v="618" actId="1076"/>
      <pc:docMkLst>
        <pc:docMk/>
      </pc:docMkLst>
      <pc:sldChg chg="ord">
        <pc:chgData name="Karina Varela" userId="" providerId="" clId="Web-{61083787-0F92-4353-8852-54A11BCC2089}" dt="2024-06-29T14:02:51.282" v="28"/>
        <pc:sldMkLst>
          <pc:docMk/>
          <pc:sldMk cId="3868390392" sldId="473"/>
        </pc:sldMkLst>
      </pc:sldChg>
      <pc:sldChg chg="modSp ord">
        <pc:chgData name="Karina Varela" userId="" providerId="" clId="Web-{61083787-0F92-4353-8852-54A11BCC2089}" dt="2024-06-29T14:04:56.412" v="80" actId="20577"/>
        <pc:sldMkLst>
          <pc:docMk/>
          <pc:sldMk cId="2571291216" sldId="474"/>
        </pc:sldMkLst>
        <pc:spChg chg="mod">
          <ac:chgData name="Karina Varela" userId="" providerId="" clId="Web-{61083787-0F92-4353-8852-54A11BCC2089}" dt="2024-06-29T14:04:56.412" v="80" actId="20577"/>
          <ac:spMkLst>
            <pc:docMk/>
            <pc:sldMk cId="2571291216" sldId="474"/>
            <ac:spMk id="2" creationId="{B335AEEA-5D4C-1E14-8D74-5ACD379B06AE}"/>
          </ac:spMkLst>
        </pc:spChg>
        <pc:spChg chg="mod">
          <ac:chgData name="Karina Varela" userId="" providerId="" clId="Web-{61083787-0F92-4353-8852-54A11BCC2089}" dt="2024-06-29T14:04:03.193" v="79" actId="20577"/>
          <ac:spMkLst>
            <pc:docMk/>
            <pc:sldMk cId="2571291216" sldId="474"/>
            <ac:spMk id="6" creationId="{1093B1DF-A5ED-8486-C2BD-38634D74610B}"/>
          </ac:spMkLst>
        </pc:spChg>
        <pc:spChg chg="mod">
          <ac:chgData name="Karina Varela" userId="" providerId="" clId="Web-{61083787-0F92-4353-8852-54A11BCC2089}" dt="2024-06-29T14:03:38.037" v="56" actId="20577"/>
          <ac:spMkLst>
            <pc:docMk/>
            <pc:sldMk cId="2571291216" sldId="474"/>
            <ac:spMk id="7" creationId="{343613A2-28F2-1135-13AB-E7155D225A45}"/>
          </ac:spMkLst>
        </pc:spChg>
      </pc:sldChg>
      <pc:sldChg chg="modSp add del replId">
        <pc:chgData name="Karina Varela" userId="" providerId="" clId="Web-{61083787-0F92-4353-8852-54A11BCC2089}" dt="2024-06-29T14:22:16.184" v="537"/>
        <pc:sldMkLst>
          <pc:docMk/>
          <pc:sldMk cId="1498461540" sldId="535"/>
        </pc:sldMkLst>
        <pc:spChg chg="mod">
          <ac:chgData name="Karina Varela" userId="" providerId="" clId="Web-{61083787-0F92-4353-8852-54A11BCC2089}" dt="2024-06-29T14:05:18.849" v="84" actId="20577"/>
          <ac:spMkLst>
            <pc:docMk/>
            <pc:sldMk cId="1498461540" sldId="535"/>
            <ac:spMk id="2" creationId="{CEB65E13-A1C4-870D-0BC6-EF956A1B5248}"/>
          </ac:spMkLst>
        </pc:spChg>
      </pc:sldChg>
      <pc:sldChg chg="add del replId">
        <pc:chgData name="Karina Varela" userId="" providerId="" clId="Web-{61083787-0F92-4353-8852-54A11BCC2089}" dt="2024-06-29T14:05:07.865" v="81"/>
        <pc:sldMkLst>
          <pc:docMk/>
          <pc:sldMk cId="3929507807" sldId="535"/>
        </pc:sldMkLst>
      </pc:sldChg>
      <pc:sldChg chg="add del">
        <pc:chgData name="Karina Varela" userId="" providerId="" clId="Web-{61083787-0F92-4353-8852-54A11BCC2089}" dt="2024-06-29T14:08:16.456" v="99"/>
        <pc:sldMkLst>
          <pc:docMk/>
          <pc:sldMk cId="753067769" sldId="536"/>
        </pc:sldMkLst>
      </pc:sldChg>
      <pc:sldChg chg="modSp add del replId">
        <pc:chgData name="Karina Varela" userId="" providerId="" clId="Web-{61083787-0F92-4353-8852-54A11BCC2089}" dt="2024-06-29T14:05:45.099" v="97"/>
        <pc:sldMkLst>
          <pc:docMk/>
          <pc:sldMk cId="1156441696" sldId="536"/>
        </pc:sldMkLst>
        <pc:spChg chg="mod">
          <ac:chgData name="Karina Varela" userId="" providerId="" clId="Web-{61083787-0F92-4353-8852-54A11BCC2089}" dt="2024-06-29T14:05:42.880" v="96" actId="20577"/>
          <ac:spMkLst>
            <pc:docMk/>
            <pc:sldMk cId="1156441696" sldId="536"/>
            <ac:spMk id="2" creationId="{CEB65E13-A1C4-870D-0BC6-EF956A1B5248}"/>
          </ac:spMkLst>
        </pc:spChg>
      </pc:sldChg>
      <pc:sldChg chg="addSp delSp modSp add ord">
        <pc:chgData name="Karina Varela" userId="" providerId="" clId="Web-{61083787-0F92-4353-8852-54A11BCC2089}" dt="2024-06-29T15:33:53.520" v="618" actId="1076"/>
        <pc:sldMkLst>
          <pc:docMk/>
          <pc:sldMk cId="3906428530" sldId="536"/>
        </pc:sldMkLst>
        <pc:spChg chg="add del mod">
          <ac:chgData name="Karina Varela" userId="" providerId="" clId="Web-{61083787-0F92-4353-8852-54A11BCC2089}" dt="2024-06-29T14:17:40.090" v="531"/>
          <ac:spMkLst>
            <pc:docMk/>
            <pc:sldMk cId="3906428530" sldId="536"/>
            <ac:spMk id="2" creationId="{CF308D96-1466-B464-BA65-A280A7D95B6D}"/>
          </ac:spMkLst>
        </pc:spChg>
        <pc:spChg chg="mod">
          <ac:chgData name="Karina Varela" userId="" providerId="" clId="Web-{61083787-0F92-4353-8852-54A11BCC2089}" dt="2024-06-29T14:12:34.813" v="296" actId="20577"/>
          <ac:spMkLst>
            <pc:docMk/>
            <pc:sldMk cId="3906428530" sldId="536"/>
            <ac:spMk id="8" creationId="{C52012EE-1DC4-0457-48FE-7688F50FDD22}"/>
          </ac:spMkLst>
        </pc:spChg>
        <pc:spChg chg="mod">
          <ac:chgData name="Karina Varela" userId="" providerId="" clId="Web-{61083787-0F92-4353-8852-54A11BCC2089}" dt="2024-06-29T15:33:53.520" v="618" actId="1076"/>
          <ac:spMkLst>
            <pc:docMk/>
            <pc:sldMk cId="3906428530" sldId="536"/>
            <ac:spMk id="12" creationId="{03CF7160-23BD-7074-566F-9AEFEF6E9242}"/>
          </ac:spMkLst>
        </pc:spChg>
        <pc:spChg chg="mod">
          <ac:chgData name="Karina Varela" userId="" providerId="" clId="Web-{61083787-0F92-4353-8852-54A11BCC2089}" dt="2024-06-29T14:12:17.516" v="290" actId="20577"/>
          <ac:spMkLst>
            <pc:docMk/>
            <pc:sldMk cId="3906428530" sldId="536"/>
            <ac:spMk id="20" creationId="{EC10D2E3-7073-AD37-7DC7-75B8EA83680D}"/>
          </ac:spMkLst>
        </pc:spChg>
        <pc:picChg chg="add del mod">
          <ac:chgData name="Karina Varela" userId="" providerId="" clId="Web-{61083787-0F92-4353-8852-54A11BCC2089}" dt="2024-06-29T14:22:37.683" v="542"/>
          <ac:picMkLst>
            <pc:docMk/>
            <pc:sldMk cId="3906428530" sldId="536"/>
            <ac:picMk id="3" creationId="{EAEFB313-5AE1-7B1C-6FD0-CB531AFB1EA0}"/>
          </ac:picMkLst>
        </pc:picChg>
      </pc:sldChg>
      <pc:sldChg chg="add del">
        <pc:chgData name="Karina Varela" userId="" providerId="" clId="Web-{61083787-0F92-4353-8852-54A11BCC2089}" dt="2024-06-29T14:08:51.487" v="101"/>
        <pc:sldMkLst>
          <pc:docMk/>
          <pc:sldMk cId="3978075861" sldId="536"/>
        </pc:sldMkLst>
      </pc:sldChg>
      <pc:sldChg chg="modSp add">
        <pc:chgData name="Karina Varela" userId="" providerId="" clId="Web-{61083787-0F92-4353-8852-54A11BCC2089}" dt="2024-06-29T14:25:39.464" v="605" actId="20577"/>
        <pc:sldMkLst>
          <pc:docMk/>
          <pc:sldMk cId="2172379639" sldId="537"/>
        </pc:sldMkLst>
        <pc:spChg chg="mod">
          <ac:chgData name="Karina Varela" userId="" providerId="" clId="Web-{61083787-0F92-4353-8852-54A11BCC2089}" dt="2024-06-29T14:25:10.089" v="577" actId="20577"/>
          <ac:spMkLst>
            <pc:docMk/>
            <pc:sldMk cId="2172379639" sldId="537"/>
            <ac:spMk id="3" creationId="{D6D5DFB4-C6F8-CFFA-4572-0B58147391B0}"/>
          </ac:spMkLst>
        </pc:spChg>
        <pc:spChg chg="mod">
          <ac:chgData name="Karina Varela" userId="" providerId="" clId="Web-{61083787-0F92-4353-8852-54A11BCC2089}" dt="2024-06-29T14:25:39.464" v="605" actId="20577"/>
          <ac:spMkLst>
            <pc:docMk/>
            <pc:sldMk cId="2172379639" sldId="537"/>
            <ac:spMk id="10" creationId="{6EEC1D66-3992-ADE8-91C9-C45436C078E7}"/>
          </ac:spMkLst>
        </pc:spChg>
      </pc:sldChg>
      <pc:sldChg chg="modSp add del">
        <pc:chgData name="Karina Varela" userId="" providerId="" clId="Web-{61083787-0F92-4353-8852-54A11BCC2089}" dt="2024-06-29T14:22:19.637" v="539"/>
        <pc:sldMkLst>
          <pc:docMk/>
          <pc:sldMk cId="2364980139" sldId="537"/>
        </pc:sldMkLst>
        <pc:spChg chg="mod">
          <ac:chgData name="Karina Varela" userId="" providerId="" clId="Web-{61083787-0F92-4353-8852-54A11BCC2089}" dt="2024-06-29T14:22:17.606" v="538" actId="20577"/>
          <ac:spMkLst>
            <pc:docMk/>
            <pc:sldMk cId="2364980139" sldId="537"/>
            <ac:spMk id="8" creationId="{2649892E-67DB-FCDF-F47E-27298CE331AF}"/>
          </ac:spMkLst>
        </pc:spChg>
      </pc:sldChg>
      <pc:sldChg chg="add del replId">
        <pc:chgData name="Karina Varela" userId="" providerId="" clId="Web-{61083787-0F92-4353-8852-54A11BCC2089}" dt="2024-06-29T14:25:55.495" v="607"/>
        <pc:sldMkLst>
          <pc:docMk/>
          <pc:sldMk cId="197840798" sldId="538"/>
        </pc:sldMkLst>
      </pc:sldChg>
      <pc:sldChg chg="add">
        <pc:chgData name="Karina Varela" userId="" providerId="" clId="Web-{61083787-0F92-4353-8852-54A11BCC2089}" dt="2024-06-29T15:33:21.176" v="609"/>
        <pc:sldMkLst>
          <pc:docMk/>
          <pc:sldMk cId="528585745" sldId="538"/>
        </pc:sldMkLst>
      </pc:sldChg>
      <pc:sldMasterChg chg="addSldLayout delSldLayout">
        <pc:chgData name="Karina Varela" userId="" providerId="" clId="Web-{61083787-0F92-4353-8852-54A11BCC2089}" dt="2024-06-29T14:08:51.487" v="101"/>
        <pc:sldMasterMkLst>
          <pc:docMk/>
          <pc:sldMasterMk cId="3669031262" sldId="2147484419"/>
        </pc:sldMasterMkLst>
        <pc:sldLayoutChg chg="add del">
          <pc:chgData name="Karina Varela" userId="" providerId="" clId="Web-{61083787-0F92-4353-8852-54A11BCC2089}" dt="2024-06-29T14:08:51.487" v="101"/>
          <pc:sldLayoutMkLst>
            <pc:docMk/>
            <pc:sldMasterMk cId="3669031262" sldId="2147484419"/>
            <pc:sldLayoutMk cId="4239139768" sldId="2147483961"/>
          </pc:sldLayoutMkLst>
        </pc:sldLayoutChg>
      </pc:sldMasterChg>
    </pc:docChg>
  </pc:docChgLst>
  <pc:docChgLst>
    <pc:chgData name="Karina Varela" userId="3AUtfX/smL8hYfTLE3M682qgMLadgE7OLwr7cidd9b0=" providerId="None" clId="Web-{67B46A6F-9DD8-4129-8044-90B91BFF2E17}"/>
    <pc:docChg chg="addSld delSld modSection">
      <pc:chgData name="Karina Varela" userId="3AUtfX/smL8hYfTLE3M682qgMLadgE7OLwr7cidd9b0=" providerId="None" clId="Web-{67B46A6F-9DD8-4129-8044-90B91BFF2E17}" dt="2024-07-15T18:59:37.082" v="1"/>
      <pc:docMkLst>
        <pc:docMk/>
      </pc:docMkLst>
      <pc:sldChg chg="add del">
        <pc:chgData name="Karina Varela" userId="3AUtfX/smL8hYfTLE3M682qgMLadgE7OLwr7cidd9b0=" providerId="None" clId="Web-{67B46A6F-9DD8-4129-8044-90B91BFF2E17}" dt="2024-07-15T18:59:37.082" v="1"/>
        <pc:sldMkLst>
          <pc:docMk/>
          <pc:sldMk cId="1688984716" sldId="628"/>
        </pc:sldMkLst>
      </pc:sldChg>
    </pc:docChg>
  </pc:docChgLst>
  <pc:docChgLst>
    <pc:chgData name="Karina Varela" clId="Web-{78FCE1B4-BF0B-46DB-8A68-F4399E7FAB83}"/>
    <pc:docChg chg="modSld">
      <pc:chgData name="Karina Varela" userId="" providerId="" clId="Web-{78FCE1B4-BF0B-46DB-8A68-F4399E7FAB83}" dt="2024-07-01T10:57:42.538" v="60" actId="1076"/>
      <pc:docMkLst>
        <pc:docMk/>
      </pc:docMkLst>
      <pc:sldChg chg="delSp modSp">
        <pc:chgData name="Karina Varela" userId="" providerId="" clId="Web-{78FCE1B4-BF0B-46DB-8A68-F4399E7FAB83}" dt="2024-07-01T10:57:42.538" v="60" actId="1076"/>
        <pc:sldMkLst>
          <pc:docMk/>
          <pc:sldMk cId="2328486776" sldId="588"/>
        </pc:sldMkLst>
        <pc:spChg chg="mod">
          <ac:chgData name="Karina Varela" userId="" providerId="" clId="Web-{78FCE1B4-BF0B-46DB-8A68-F4399E7FAB83}" dt="2024-07-01T10:42:24.014" v="25" actId="1076"/>
          <ac:spMkLst>
            <pc:docMk/>
            <pc:sldMk cId="2328486776" sldId="588"/>
            <ac:spMk id="3" creationId="{D6D5DFB4-C6F8-CFFA-4572-0B58147391B0}"/>
          </ac:spMkLst>
        </pc:spChg>
        <pc:spChg chg="mod">
          <ac:chgData name="Karina Varela" userId="" providerId="" clId="Web-{78FCE1B4-BF0B-46DB-8A68-F4399E7FAB83}" dt="2024-07-01T10:57:42.538" v="60" actId="1076"/>
          <ac:spMkLst>
            <pc:docMk/>
            <pc:sldMk cId="2328486776" sldId="588"/>
            <ac:spMk id="10" creationId="{6EEC1D66-3992-ADE8-91C9-C45436C078E7}"/>
          </ac:spMkLst>
        </pc:spChg>
        <pc:cxnChg chg="del mod">
          <ac:chgData name="Karina Varela" userId="" providerId="" clId="Web-{78FCE1B4-BF0B-46DB-8A68-F4399E7FAB83}" dt="2024-07-01T10:57:39.866" v="59"/>
          <ac:cxnSpMkLst>
            <pc:docMk/>
            <pc:sldMk cId="2328486776" sldId="588"/>
            <ac:cxnSpMk id="8" creationId="{7D7F9754-C917-99A0-4167-4C0DC78B3399}"/>
          </ac:cxnSpMkLst>
        </pc:cxnChg>
      </pc:sldChg>
    </pc:docChg>
  </pc:docChgLst>
  <pc:docChgLst>
    <pc:chgData name="Karina Varela" clId="Web-{34DFB72C-64F9-44DB-A7F9-4B6E057680D8}"/>
    <pc:docChg chg="addSld delSld modSld modSection">
      <pc:chgData name="Karina Varela" userId="" providerId="" clId="Web-{34DFB72C-64F9-44DB-A7F9-4B6E057680D8}" dt="2024-07-05T09:03:42.290" v="220" actId="20577"/>
      <pc:docMkLst>
        <pc:docMk/>
      </pc:docMkLst>
      <pc:sldChg chg="del">
        <pc:chgData name="Karina Varela" userId="" providerId="" clId="Web-{34DFB72C-64F9-44DB-A7F9-4B6E057680D8}" dt="2024-07-05T08:32:53.804" v="2"/>
        <pc:sldMkLst>
          <pc:docMk/>
          <pc:sldMk cId="205611795" sldId="543"/>
        </pc:sldMkLst>
      </pc:sldChg>
      <pc:sldChg chg="add del">
        <pc:chgData name="Karina Varela" userId="" providerId="" clId="Web-{34DFB72C-64F9-44DB-A7F9-4B6E057680D8}" dt="2024-07-05T08:30:54.882" v="1"/>
        <pc:sldMkLst>
          <pc:docMk/>
          <pc:sldMk cId="2555250414" sldId="622"/>
        </pc:sldMkLst>
      </pc:sldChg>
      <pc:sldChg chg="addSp modSp">
        <pc:chgData name="Karina Varela" userId="" providerId="" clId="Web-{34DFB72C-64F9-44DB-A7F9-4B6E057680D8}" dt="2024-07-05T08:42:57.842" v="165" actId="1076"/>
        <pc:sldMkLst>
          <pc:docMk/>
          <pc:sldMk cId="281435023" sldId="626"/>
        </pc:sldMkLst>
        <pc:spChg chg="add mod">
          <ac:chgData name="Karina Varela" userId="" providerId="" clId="Web-{34DFB72C-64F9-44DB-A7F9-4B6E057680D8}" dt="2024-07-05T08:42:57.842" v="165" actId="1076"/>
          <ac:spMkLst>
            <pc:docMk/>
            <pc:sldMk cId="281435023" sldId="626"/>
            <ac:spMk id="6" creationId="{2EE154CB-C412-AC0C-E0D5-E95903EE04B6}"/>
          </ac:spMkLst>
        </pc:spChg>
        <pc:spChg chg="mod">
          <ac:chgData name="Karina Varela" userId="" providerId="" clId="Web-{34DFB72C-64F9-44DB-A7F9-4B6E057680D8}" dt="2024-07-05T08:34:22.819" v="8" actId="20577"/>
          <ac:spMkLst>
            <pc:docMk/>
            <pc:sldMk cId="281435023" sldId="626"/>
            <ac:spMk id="10" creationId="{B89C6160-1090-0937-FCE9-98A0D451D61B}"/>
          </ac:spMkLst>
        </pc:spChg>
        <pc:spChg chg="mod">
          <ac:chgData name="Karina Varela" userId="" providerId="" clId="Web-{34DFB72C-64F9-44DB-A7F9-4B6E057680D8}" dt="2024-07-05T08:42:43.358" v="157" actId="1076"/>
          <ac:spMkLst>
            <pc:docMk/>
            <pc:sldMk cId="281435023" sldId="626"/>
            <ac:spMk id="35" creationId="{0E228955-E819-5A64-5C86-AFB181B64141}"/>
          </ac:spMkLst>
        </pc:spChg>
        <pc:picChg chg="add mod">
          <ac:chgData name="Karina Varela" userId="" providerId="" clId="Web-{34DFB72C-64F9-44DB-A7F9-4B6E057680D8}" dt="2024-07-05T08:42:41.280" v="156" actId="1076"/>
          <ac:picMkLst>
            <pc:docMk/>
            <pc:sldMk cId="281435023" sldId="626"/>
            <ac:picMk id="2" creationId="{81EDA73A-9163-956A-7B14-A49C16D6E7F7}"/>
          </ac:picMkLst>
        </pc:picChg>
        <pc:picChg chg="mod">
          <ac:chgData name="Karina Varela" userId="" providerId="" clId="Web-{34DFB72C-64F9-44DB-A7F9-4B6E057680D8}" dt="2024-07-05T08:33:06.647" v="3" actId="14100"/>
          <ac:picMkLst>
            <pc:docMk/>
            <pc:sldMk cId="281435023" sldId="626"/>
            <ac:picMk id="9" creationId="{FEC20096-20B0-FAB0-556D-31270CF0E8CA}"/>
          </ac:picMkLst>
        </pc:picChg>
      </pc:sldChg>
      <pc:sldChg chg="addSp delSp modSp add replId">
        <pc:chgData name="Karina Varela" userId="" providerId="" clId="Web-{34DFB72C-64F9-44DB-A7F9-4B6E057680D8}" dt="2024-07-05T09:03:42.290" v="220" actId="20577"/>
        <pc:sldMkLst>
          <pc:docMk/>
          <pc:sldMk cId="3558664288" sldId="627"/>
        </pc:sldMkLst>
        <pc:spChg chg="del">
          <ac:chgData name="Karina Varela" userId="" providerId="" clId="Web-{34DFB72C-64F9-44DB-A7F9-4B6E057680D8}" dt="2024-07-05T08:37:11.928" v="17"/>
          <ac:spMkLst>
            <pc:docMk/>
            <pc:sldMk cId="3558664288" sldId="627"/>
            <ac:spMk id="3" creationId="{CF466038-7835-3136-E26B-E278D017CA60}"/>
          </ac:spMkLst>
        </pc:spChg>
        <pc:spChg chg="add mod">
          <ac:chgData name="Karina Varela" userId="" providerId="" clId="Web-{34DFB72C-64F9-44DB-A7F9-4B6E057680D8}" dt="2024-07-05T08:37:54.772" v="53" actId="1076"/>
          <ac:spMkLst>
            <pc:docMk/>
            <pc:sldMk cId="3558664288" sldId="627"/>
            <ac:spMk id="5" creationId="{A218A929-B21C-33FD-771A-620626C39FCB}"/>
          </ac:spMkLst>
        </pc:spChg>
        <pc:spChg chg="add mod">
          <ac:chgData name="Karina Varela" userId="" providerId="" clId="Web-{34DFB72C-64F9-44DB-A7F9-4B6E057680D8}" dt="2024-07-05T09:03:42.290" v="220" actId="20577"/>
          <ac:spMkLst>
            <pc:docMk/>
            <pc:sldMk cId="3558664288" sldId="627"/>
            <ac:spMk id="6" creationId="{B2BF84E2-8A56-3288-56EE-1FD3452A7B50}"/>
          </ac:spMkLst>
        </pc:spChg>
        <pc:spChg chg="del mod">
          <ac:chgData name="Karina Varela" userId="" providerId="" clId="Web-{34DFB72C-64F9-44DB-A7F9-4B6E057680D8}" dt="2024-07-05T08:37:18.350" v="22"/>
          <ac:spMkLst>
            <pc:docMk/>
            <pc:sldMk cId="3558664288" sldId="627"/>
            <ac:spMk id="10" creationId="{B89C6160-1090-0937-FCE9-98A0D451D61B}"/>
          </ac:spMkLst>
        </pc:spChg>
        <pc:spChg chg="mod">
          <ac:chgData name="Karina Varela" userId="" providerId="" clId="Web-{34DFB72C-64F9-44DB-A7F9-4B6E057680D8}" dt="2024-07-05T08:37:53.116" v="52" actId="14100"/>
          <ac:spMkLst>
            <pc:docMk/>
            <pc:sldMk cId="3558664288" sldId="627"/>
            <ac:spMk id="11" creationId="{438B3043-13F7-78AC-1F73-485A5DE40BB3}"/>
          </ac:spMkLst>
        </pc:spChg>
        <pc:spChg chg="del">
          <ac:chgData name="Karina Varela" userId="" providerId="" clId="Web-{34DFB72C-64F9-44DB-A7F9-4B6E057680D8}" dt="2024-07-05T08:37:14.725" v="19"/>
          <ac:spMkLst>
            <pc:docMk/>
            <pc:sldMk cId="3558664288" sldId="627"/>
            <ac:spMk id="35" creationId="{0E228955-E819-5A64-5C86-AFB181B64141}"/>
          </ac:spMkLst>
        </pc:spChg>
        <pc:picChg chg="del">
          <ac:chgData name="Karina Varela" userId="" providerId="" clId="Web-{34DFB72C-64F9-44DB-A7F9-4B6E057680D8}" dt="2024-07-05T08:37:12.991" v="18"/>
          <ac:picMkLst>
            <pc:docMk/>
            <pc:sldMk cId="3558664288" sldId="627"/>
            <ac:picMk id="9" creationId="{FEC20096-20B0-FAB0-556D-31270CF0E8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1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38" y="1221"/>
            <a:ext cx="24359299" cy="13713558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6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43" y="1221"/>
            <a:ext cx="24359293" cy="13713558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57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43" y="1220"/>
            <a:ext cx="24359293" cy="13713556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430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4387175" cy="1372925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38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9836" y="10160"/>
            <a:ext cx="24345586" cy="1370584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5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42" y="1220"/>
            <a:ext cx="24359291" cy="13713556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94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42" y="1218"/>
            <a:ext cx="24359291" cy="1371355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8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96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33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5292" y="3316224"/>
            <a:ext cx="10998616" cy="867257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537540" indent="0">
              <a:buNone/>
              <a:defRPr/>
            </a:lvl3pPr>
            <a:lvl4pPr marL="1159732" indent="0">
              <a:buNone/>
              <a:defRPr/>
            </a:lvl4pPr>
            <a:lvl5pPr marL="16845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778880" y="3316224"/>
            <a:ext cx="10998616" cy="867257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537540" indent="0">
              <a:buNone/>
              <a:defRPr/>
            </a:lvl3pPr>
            <a:lvl4pPr marL="1159732" indent="0">
              <a:buNone/>
              <a:defRPr/>
            </a:lvl4pPr>
            <a:lvl5pPr marL="16845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81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5292" y="585216"/>
            <a:ext cx="11023003" cy="2145792"/>
          </a:xfrm>
        </p:spPr>
        <p:txBody>
          <a:bodyPr/>
          <a:lstStyle>
            <a:lvl1pPr>
              <a:defRPr sz="4266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365807" y="3023616"/>
            <a:ext cx="11218101" cy="8965184"/>
          </a:xfrm>
        </p:spPr>
        <p:txBody>
          <a:bodyPr/>
          <a:lstStyle>
            <a:lvl1pPr>
              <a:lnSpc>
                <a:spcPct val="90000"/>
              </a:lnSpc>
              <a:defRPr sz="25594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5292" y="585216"/>
            <a:ext cx="11023003" cy="2145792"/>
          </a:xfrm>
        </p:spPr>
        <p:txBody>
          <a:bodyPr/>
          <a:lstStyle>
            <a:lvl1pPr>
              <a:defRPr sz="4266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365807" y="3023616"/>
            <a:ext cx="11218101" cy="8965184"/>
          </a:xfrm>
        </p:spPr>
        <p:txBody>
          <a:bodyPr/>
          <a:lstStyle>
            <a:lvl1pPr>
              <a:lnSpc>
                <a:spcPct val="90000"/>
              </a:lnSpc>
              <a:defRPr sz="25594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12193587" y="0"/>
            <a:ext cx="12193588" cy="137160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66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5810" y="243840"/>
            <a:ext cx="23411508" cy="11744960"/>
          </a:xfrm>
        </p:spPr>
        <p:txBody>
          <a:bodyPr/>
          <a:lstStyle>
            <a:lvl1pPr>
              <a:defRPr sz="25594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299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10" y="536448"/>
            <a:ext cx="14835357" cy="1145235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75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2778880" y="536448"/>
            <a:ext cx="10998616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9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5292" y="3316224"/>
            <a:ext cx="10998616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778882" y="3316224"/>
            <a:ext cx="10998436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33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60905" y="3243072"/>
            <a:ext cx="11047390" cy="8745728"/>
          </a:xfrm>
        </p:spPr>
        <p:txBody>
          <a:bodyPr/>
          <a:lstStyle>
            <a:lvl1pPr>
              <a:defRPr sz="63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2778880" y="3316224"/>
            <a:ext cx="10998616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1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85292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82086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778880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75674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39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585292" y="3316224"/>
            <a:ext cx="10998616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12193587" y="0"/>
            <a:ext cx="12193588" cy="137160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02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2778880" y="536448"/>
            <a:ext cx="4901822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75674" y="536448"/>
            <a:ext cx="4901822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76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10" y="536448"/>
            <a:ext cx="11047208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93587" y="0"/>
            <a:ext cx="12193588" cy="13716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3200" b="0" i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2778880" y="536448"/>
            <a:ext cx="10998616" cy="1145235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12193587" y="0"/>
            <a:ext cx="12193588" cy="137160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91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24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69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585292" y="3316224"/>
            <a:ext cx="10998616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12193587" y="0"/>
            <a:ext cx="6096794" cy="685800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18290381" y="0"/>
            <a:ext cx="6096794" cy="685800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12193587" y="6853770"/>
            <a:ext cx="12193588" cy="6862232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12193588" y="626534"/>
            <a:ext cx="0" cy="1136226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18280870" y="626538"/>
            <a:ext cx="0" cy="5645092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2781299" y="6853768"/>
            <a:ext cx="1097423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91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2"/>
            <a:ext cx="12193588" cy="6858004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12193587" y="0"/>
            <a:ext cx="6096794" cy="685800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18290381" y="0"/>
            <a:ext cx="6096794" cy="685800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6853770"/>
            <a:ext cx="12193588" cy="6862232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12193587" y="6853770"/>
            <a:ext cx="12193588" cy="6862232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12193588" y="626534"/>
            <a:ext cx="0" cy="1136226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82" y="6845302"/>
            <a:ext cx="1097423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2781299" y="6845302"/>
            <a:ext cx="1097423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18284428" y="626538"/>
            <a:ext cx="0" cy="5645092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5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24387175" cy="6851902"/>
          </a:xfrm>
          <a:noFill/>
        </p:spPr>
        <p:txBody>
          <a:bodyPr lIns="182880" tIns="164592" rIns="228600" bIns="228600"/>
          <a:lstStyle>
            <a:lvl1pPr>
              <a:defRPr sz="12798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6853770"/>
            <a:ext cx="6096794" cy="6862232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6096796" y="6853770"/>
            <a:ext cx="6096794" cy="6862232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12193587" y="6853764"/>
            <a:ext cx="6096794" cy="6862236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18290381" y="6853764"/>
            <a:ext cx="6096794" cy="6862236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096794" y="7444378"/>
            <a:ext cx="0" cy="454442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12193588" y="7444378"/>
            <a:ext cx="0" cy="454442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18290381" y="7444378"/>
            <a:ext cx="0" cy="454442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609680" y="6858000"/>
            <a:ext cx="23167816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526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24387175" cy="34036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3403600"/>
            <a:ext cx="24387175" cy="103124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05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87175" cy="1372819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6" y="6858000"/>
            <a:ext cx="6096802" cy="6858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2666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2666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2666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2666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201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6096794" cy="1372819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6096794" y="0"/>
            <a:ext cx="6096794" cy="1372819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12193587" y="0"/>
            <a:ext cx="6096794" cy="1372819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18290381" y="0"/>
            <a:ext cx="6096794" cy="1372819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12193588" y="626534"/>
            <a:ext cx="0" cy="1136226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6090845" y="626534"/>
            <a:ext cx="0" cy="1136226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18284430" y="626534"/>
            <a:ext cx="0" cy="1136226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975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585292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706473" y="3316224"/>
            <a:ext cx="17071023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585292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30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5292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086" y="3359004"/>
            <a:ext cx="4901822" cy="8672576"/>
          </a:xfrm>
        </p:spPr>
        <p:txBody>
          <a:bodyPr/>
          <a:lstStyle>
            <a:lvl1pPr>
              <a:spcBef>
                <a:spcPts val="800"/>
              </a:spcBef>
              <a:defRPr sz="3732">
                <a:solidFill>
                  <a:schemeClr val="tx1"/>
                </a:solidFill>
              </a:defRPr>
            </a:lvl1pPr>
            <a:lvl2pPr>
              <a:spcBef>
                <a:spcPts val="2932"/>
              </a:spcBef>
              <a:defRPr sz="3732">
                <a:solidFill>
                  <a:schemeClr val="tx1"/>
                </a:solidFill>
              </a:defRPr>
            </a:lvl2pPr>
            <a:lvl3pPr>
              <a:spcBef>
                <a:spcPts val="2932"/>
              </a:spcBef>
              <a:defRPr sz="3732">
                <a:solidFill>
                  <a:schemeClr val="tx1"/>
                </a:solidFill>
              </a:defRPr>
            </a:lvl3pPr>
            <a:lvl4pPr>
              <a:spcBef>
                <a:spcPts val="2932"/>
              </a:spcBef>
              <a:defRPr sz="3732">
                <a:solidFill>
                  <a:schemeClr val="tx1"/>
                </a:solidFill>
              </a:defRPr>
            </a:lvl4pPr>
            <a:lvl5pPr>
              <a:spcBef>
                <a:spcPts val="2932"/>
              </a:spcBef>
              <a:defRPr sz="3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12193587" y="0"/>
            <a:ext cx="12193588" cy="137160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32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85292" y="3316224"/>
            <a:ext cx="4901822" cy="867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82086" y="3367024"/>
            <a:ext cx="4901822" cy="8672576"/>
          </a:xfrm>
        </p:spPr>
        <p:txBody>
          <a:bodyPr/>
          <a:lstStyle>
            <a:lvl1pPr>
              <a:spcBef>
                <a:spcPts val="800"/>
              </a:spcBef>
              <a:defRPr sz="2666">
                <a:solidFill>
                  <a:schemeClr val="tx1"/>
                </a:solidFill>
              </a:defRPr>
            </a:lvl1pPr>
            <a:lvl2pPr>
              <a:spcBef>
                <a:spcPts val="800"/>
              </a:spcBef>
              <a:defRPr sz="2666">
                <a:solidFill>
                  <a:schemeClr val="tx1"/>
                </a:solidFill>
              </a:defRPr>
            </a:lvl2pPr>
            <a:lvl3pPr>
              <a:spcBef>
                <a:spcPts val="800"/>
              </a:spcBef>
              <a:defRPr sz="2666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2666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2666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730105" y="3243072"/>
            <a:ext cx="11047390" cy="8745728"/>
          </a:xfrm>
        </p:spPr>
        <p:txBody>
          <a:bodyPr/>
          <a:lstStyle>
            <a:lvl1pPr>
              <a:defRPr sz="6398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5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585292" y="536448"/>
            <a:ext cx="4901822" cy="11452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6682091" y="536448"/>
            <a:ext cx="17095228" cy="1145235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74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148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17116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2145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5292" y="3364992"/>
            <a:ext cx="10998616" cy="3493008"/>
          </a:xfrm>
        </p:spPr>
        <p:txBody>
          <a:bodyPr/>
          <a:lstStyle>
            <a:lvl1pPr>
              <a:spcBef>
                <a:spcPts val="0"/>
              </a:spcBef>
              <a:defRPr sz="2666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537540" indent="0">
              <a:buNone/>
              <a:defRPr/>
            </a:lvl3pPr>
            <a:lvl4pPr marL="1159732" indent="0">
              <a:buNone/>
              <a:defRPr/>
            </a:lvl4pPr>
            <a:lvl5pPr marL="16845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92" y="8558784"/>
            <a:ext cx="17095410" cy="3486912"/>
          </a:xfrm>
        </p:spPr>
        <p:txBody>
          <a:bodyPr anchor="b"/>
          <a:lstStyle>
            <a:lvl1pPr>
              <a:spcBef>
                <a:spcPts val="800"/>
              </a:spcBef>
              <a:defRPr sz="16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254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3223" y="6167696"/>
            <a:ext cx="3460733" cy="13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0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3225" y="6167696"/>
            <a:ext cx="3460729" cy="13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6344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3223" y="6167692"/>
            <a:ext cx="3460733" cy="13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23976-2A5D-4F4E-AFA7-2B4E15E73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12234" y="634416"/>
            <a:ext cx="7665450" cy="7925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16D73-BA7F-9949-BFD4-9E96BE9E2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00265" y="634416"/>
            <a:ext cx="7665450" cy="7925928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556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2462-D9F1-54B7-E4CB-3E15018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1FA9-15A0-EE84-7557-EEEC7104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43A4-685D-74FE-4225-269FA64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3BC8-1A06-B202-ABD5-E7355BC8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CEA0-F63E-51EB-B4AE-0C30B123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5EDE-94ED-DB46-B082-6EC419F0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38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4" y="9299449"/>
            <a:ext cx="11050589" cy="3543302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1" y="9296401"/>
            <a:ext cx="11049000" cy="3543302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4"/>
            <a:ext cx="7620000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60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22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58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4"/>
            <a:ext cx="7623174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60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22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58" indent="-40226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8" y="569916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41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7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0874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3"/>
            <a:ext cx="4949826" cy="1525590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3429001"/>
            <a:ext cx="4956175" cy="8572502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6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92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8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1"/>
            <a:ext cx="4951413" cy="8572502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6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92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8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1"/>
            <a:ext cx="4953001" cy="8572502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6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92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8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1"/>
            <a:ext cx="4959350" cy="8572502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6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92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8" indent="-182846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41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7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1323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50"/>
            <a:ext cx="11050589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6656833"/>
            <a:ext cx="4949826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4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8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52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4" y="6667503"/>
            <a:ext cx="4949826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4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8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52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3" y="6667503"/>
            <a:ext cx="4949826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4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8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52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3" y="6667503"/>
            <a:ext cx="4949826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4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8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52" indent="-255984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41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658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6" y="426481"/>
            <a:ext cx="4949826" cy="1906590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3" y="429653"/>
            <a:ext cx="4949826" cy="1903414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70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2"/>
            <a:ext cx="4949826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8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6" indent="-146276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4" indent="-146276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30" indent="-146276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70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7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2333069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41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7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7859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1682498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6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4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8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52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1" y="576072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4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8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52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2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4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8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52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1" y="6667502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4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8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52" indent="-255984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576073"/>
            <a:ext cx="4956175" cy="114141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38885" y="12938841"/>
            <a:ext cx="273618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6595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Text"/>
          <p:cNvSpPr txBox="1">
            <a:spLocks noGrp="1"/>
          </p:cNvSpPr>
          <p:nvPr>
            <p:ph type="title"/>
          </p:nvPr>
        </p:nvSpPr>
        <p:spPr>
          <a:xfrm>
            <a:off x="1" y="-4"/>
            <a:ext cx="12193590" cy="6858008"/>
          </a:xfrm>
          <a:prstGeom prst="rect">
            <a:avLst/>
          </a:prstGeom>
        </p:spPr>
        <p:txBody>
          <a:bodyPr lIns="536448" tIns="536448" rIns="536448" bIns="536448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" y="0"/>
            <a:ext cx="786428" cy="738660"/>
          </a:xfrm>
          <a:prstGeom prst="rect">
            <a:avLst/>
          </a:prstGeom>
        </p:spPr>
        <p:txBody>
          <a:bodyPr lIns="121917" tIns="121917" rIns="121917" bIns="121917" anchor="t"/>
          <a:lstStyle>
            <a:lvl1pPr algn="l" defTabSz="1828942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IBM Plex Sans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957853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image and column body">
  <p:cSld name="Interior image and column 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1"/>
          <p:cNvCxnSpPr/>
          <p:nvPr/>
        </p:nvCxnSpPr>
        <p:spPr>
          <a:xfrm rot="10800000">
            <a:off x="895667" y="200"/>
            <a:ext cx="0" cy="177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>
            <a:off x="895651" y="12802800"/>
            <a:ext cx="0" cy="9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163971" y="12339112"/>
            <a:ext cx="1463591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21425347" y="12626501"/>
            <a:ext cx="1951954" cy="45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1770330" y="12339100"/>
            <a:ext cx="16007084" cy="111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12740509" y="4582350"/>
            <a:ext cx="9876686" cy="7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914400" lvl="0" indent="-7239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2100"/>
              <a:buChar char="●"/>
              <a:defRPr/>
            </a:lvl1pPr>
            <a:lvl2pPr marL="1828800" lvl="1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2pPr>
            <a:lvl3pPr marL="2743200" lvl="2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■"/>
              <a:defRPr/>
            </a:lvl3pPr>
            <a:lvl4pPr marL="3657600" lvl="3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  <a:defRPr/>
            </a:lvl4pPr>
            <a:lvl5pPr marL="4572000" lvl="4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5pPr>
            <a:lvl6pPr marL="5486400" lvl="5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■"/>
              <a:defRPr/>
            </a:lvl6pPr>
            <a:lvl7pPr marL="6400800" lvl="6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  <a:defRPr/>
            </a:lvl7pPr>
            <a:lvl8pPr marL="7315200" lvl="7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8pPr>
            <a:lvl9pPr marL="8229600" lvl="8" indent="-660400" rtl="0">
              <a:lnSpc>
                <a:spcPct val="13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1200506" y="110882"/>
            <a:ext cx="10299141" cy="16326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770331" y="2200700"/>
            <a:ext cx="20846714" cy="1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4"/>
          </p:nvPr>
        </p:nvSpPr>
        <p:spPr>
          <a:xfrm>
            <a:off x="1770481" y="3307100"/>
            <a:ext cx="20846714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1pPr>
            <a:lvl2pPr lvl="1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4200"/>
              </a:spcBef>
              <a:spcAft>
                <a:spcPts val="4200"/>
              </a:spcAft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96064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9">
  <p:cSld name="Interior white 9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3505657" y="1892000"/>
            <a:ext cx="17375862" cy="19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2" name="Google Shape;242;p31"/>
          <p:cNvCxnSpPr/>
          <p:nvPr/>
        </p:nvCxnSpPr>
        <p:spPr>
          <a:xfrm rot="10800000">
            <a:off x="895667" y="200"/>
            <a:ext cx="0" cy="17730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895667" y="110882"/>
            <a:ext cx="10299141" cy="16326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Text Medium"/>
              <a:buNone/>
              <a:defRPr sz="1800">
                <a:solidFill>
                  <a:srgbClr val="EE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 rot="10800000">
            <a:off x="895651" y="12802800"/>
            <a:ext cx="0" cy="9132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163971" y="12339112"/>
            <a:ext cx="1463591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2"/>
          </p:nvPr>
        </p:nvSpPr>
        <p:spPr>
          <a:xfrm>
            <a:off x="1770331" y="12339100"/>
            <a:ext cx="18368391" cy="111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239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image and column body">
  <p:cSld name="Interior image and column 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1"/>
          <p:cNvCxnSpPr/>
          <p:nvPr/>
        </p:nvCxnSpPr>
        <p:spPr>
          <a:xfrm rot="10800000">
            <a:off x="895667" y="200"/>
            <a:ext cx="0" cy="177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>
            <a:off x="895651" y="12802800"/>
            <a:ext cx="0" cy="9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163971" y="12339112"/>
            <a:ext cx="1463591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1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21425347" y="12626501"/>
            <a:ext cx="1951954" cy="45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1770330" y="12339100"/>
            <a:ext cx="16007084" cy="111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12740509" y="4582350"/>
            <a:ext cx="9876686" cy="7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914400" lvl="0" indent="-7239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2100"/>
              <a:buChar char="●"/>
              <a:defRPr/>
            </a:lvl1pPr>
            <a:lvl2pPr marL="1828800" lvl="1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2pPr>
            <a:lvl3pPr marL="2743200" lvl="2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■"/>
              <a:defRPr/>
            </a:lvl3pPr>
            <a:lvl4pPr marL="3657600" lvl="3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  <a:defRPr/>
            </a:lvl4pPr>
            <a:lvl5pPr marL="4572000" lvl="4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5pPr>
            <a:lvl6pPr marL="5486400" lvl="5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■"/>
              <a:defRPr/>
            </a:lvl6pPr>
            <a:lvl7pPr marL="6400800" lvl="6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  <a:defRPr/>
            </a:lvl7pPr>
            <a:lvl8pPr marL="7315200" lvl="7" indent="-660400" rtl="0">
              <a:lnSpc>
                <a:spcPct val="13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○"/>
              <a:defRPr/>
            </a:lvl8pPr>
            <a:lvl9pPr marL="8229600" lvl="8" indent="-660400" rtl="0">
              <a:lnSpc>
                <a:spcPct val="13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1200506" y="110882"/>
            <a:ext cx="10299141" cy="16326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Red Hat Display Medium"/>
              <a:buNone/>
              <a:defRPr sz="2000">
                <a:solidFill>
                  <a:srgbClr val="FF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770331" y="2200700"/>
            <a:ext cx="20846714" cy="1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6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4"/>
          </p:nvPr>
        </p:nvSpPr>
        <p:spPr>
          <a:xfrm>
            <a:off x="1770481" y="3307100"/>
            <a:ext cx="20846714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1pPr>
            <a:lvl2pPr lvl="1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420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4200"/>
              </a:spcBef>
              <a:spcAft>
                <a:spcPts val="4200"/>
              </a:spcAft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97693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9">
  <p:cSld name="Interior white 9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3505657" y="1892000"/>
            <a:ext cx="17375862" cy="19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2" name="Google Shape;242;p31"/>
          <p:cNvCxnSpPr/>
          <p:nvPr/>
        </p:nvCxnSpPr>
        <p:spPr>
          <a:xfrm rot="10800000">
            <a:off x="895667" y="200"/>
            <a:ext cx="0" cy="17730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895667" y="110882"/>
            <a:ext cx="10299141" cy="16326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Red Hat Text Medium"/>
              <a:buNone/>
              <a:defRPr sz="1800">
                <a:solidFill>
                  <a:srgbClr val="EE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18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 rot="10800000">
            <a:off x="895651" y="12802800"/>
            <a:ext cx="0" cy="9132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163971" y="12339112"/>
            <a:ext cx="1463591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1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2"/>
          </p:nvPr>
        </p:nvSpPr>
        <p:spPr>
          <a:xfrm>
            <a:off x="1770331" y="12339100"/>
            <a:ext cx="18368391" cy="111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04153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2260"/>
      </p:ext>
    </p:extLst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4617A5-E44D-86DD-8C8E-5D85DFCA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7928"/>
      </p:ext>
    </p:extLst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C25B71-827F-9C78-56BA-F30A607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93711"/>
      </p:ext>
    </p:extLst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D06EA-1AAE-9258-F68E-D0D30745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7786"/>
      </p:ext>
    </p:extLst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16458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0014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5491"/>
      </p:ext>
    </p:extLst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9881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1617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2200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1615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2054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4009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52485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6619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26253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 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 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56025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144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0697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34356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86134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66721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3843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14553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2000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39599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915672" cy="914400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915672" cy="914400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62585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 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294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546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55234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16490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19171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 descr="Vertical column divider ">
            <a:extLst>
              <a:ext uri="{FF2B5EF4-FFF2-40B4-BE49-F238E27FC236}">
                <a16:creationId xmlns:a16="http://schemas.microsoft.com/office/drawing/2014/main" id="{1F6D0C9D-C937-48E3-BE84-3DA0D1BC274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 descr="Vertical column divider ">
            <a:extLst>
              <a:ext uri="{FF2B5EF4-FFF2-40B4-BE49-F238E27FC236}">
                <a16:creationId xmlns:a16="http://schemas.microsoft.com/office/drawing/2014/main" id="{0B31714F-DB23-BEBB-75A7-6BFF47AECDDF}"/>
              </a:ext>
            </a:extLst>
          </p:cNvPr>
          <p:cNvCxnSpPr/>
          <p:nvPr userDrawn="1"/>
        </p:nvCxnSpPr>
        <p:spPr bwMode="auto">
          <a:xfrm>
            <a:off x="18294784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3" name="Straight Connector 2" descr="Horizontal row divider">
            <a:extLst>
              <a:ext uri="{FF2B5EF4-FFF2-40B4-BE49-F238E27FC236}">
                <a16:creationId xmlns:a16="http://schemas.microsoft.com/office/drawing/2014/main" id="{3D492FDB-9D55-98D5-E9DE-229473DD594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3408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564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99533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6011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2503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939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3353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6500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089318340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57221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402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48880"/>
      </p:ext>
    </p:extLst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3491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06215"/>
      </p:ext>
    </p:extLst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2029"/>
      </p:ext>
    </p:extLst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6288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40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0373"/>
      </p:ext>
    </p:extLst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8" tIns="91428" rIns="91428" bIns="914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40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093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2035"/>
      </p:ext>
    </p:extLst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9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2901"/>
      </p:ext>
    </p:extLst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10101071" cy="10479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1949"/>
      </p:ext>
    </p:extLst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1682496"/>
            <a:ext cx="10099675" cy="9337676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7566"/>
      </p:ext>
    </p:extLst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4956175" cy="4573588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6" y="569914"/>
            <a:ext cx="4949824" cy="11431588"/>
          </a:xfrm>
        </p:spPr>
        <p:txBody>
          <a:bodyPr/>
          <a:lstStyle>
            <a:lvl1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0690"/>
      </p:ext>
    </p:extLst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2859088"/>
          </a:xfrm>
        </p:spPr>
        <p:txBody>
          <a:bodyPr rIns="457200"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7146"/>
      </p:ext>
    </p:extLst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420624"/>
            <a:ext cx="17141826" cy="8191500"/>
          </a:xfrm>
        </p:spPr>
        <p:txBody>
          <a:bodyPr/>
          <a:lstStyle>
            <a:lvl1pPr>
              <a:defRPr sz="17196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2977"/>
      </p:ext>
    </p:extLst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9909174" cy="2859088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4" cy="8574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 marL="585098" indent="-585098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2pPr>
            <a:lvl3pPr marL="1097060" indent="-585098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3pPr>
            <a:lvl4pPr marL="1755296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6747"/>
      </p:ext>
    </p:extLst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1" cy="9717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5294"/>
      </p:ext>
    </p:extLst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9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1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576072"/>
            <a:ext cx="7623174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8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17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5" y="426482"/>
            <a:ext cx="4949824" cy="1906588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2" y="429655"/>
            <a:ext cx="4949824" cy="1903414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6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5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2333067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1236"/>
      </p:ext>
    </p:extLst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6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4" cy="5335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1" y="402336"/>
            <a:ext cx="11049000" cy="53355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1pPr>
            <a:lvl2pPr marL="78622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2pPr>
            <a:lvl3pPr marL="149931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3pPr>
            <a:lvl4pPr marL="2285542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4" cy="5334000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1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1pPr>
            <a:lvl2pPr marL="78622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2pPr>
            <a:lvl3pPr marL="149931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3pPr>
            <a:lvl4pPr marL="2285542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289"/>
      </p:ext>
    </p:extLst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8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6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3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3" y="8403337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535"/>
      </p:ext>
    </p:extLst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2062"/>
      </p:ext>
    </p:extLst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1" y="576072"/>
            <a:ext cx="4956175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3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1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5887"/>
      </p:ext>
    </p:extLst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1" y="576072"/>
            <a:ext cx="4956175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8839"/>
      </p:ext>
    </p:extLst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097088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2" y="3429000"/>
            <a:ext cx="494211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1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5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1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2117"/>
      </p:ext>
    </p:extLst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4949824" cy="1141412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1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7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079"/>
      </p:ext>
    </p:extLst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974"/>
      </p:ext>
    </p:extLst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45824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499" y="576072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695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576072"/>
            <a:ext cx="4953001" cy="4573588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0545"/>
      </p:ext>
    </p:extLst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39475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4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905"/>
      </p:ext>
    </p:extLst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8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2731"/>
      </p:ext>
    </p:extLst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9"/>
            <a:ext cx="4949824" cy="1141414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3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1" y="576073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5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3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4071"/>
      </p:ext>
    </p:extLst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2478024"/>
            <a:ext cx="6670674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1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2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1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1999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6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5851"/>
      </p:ext>
    </p:extLst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8438"/>
      </p:ext>
    </p:extLst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1527048"/>
            <a:ext cx="11044240" cy="2276856"/>
          </a:xfrm>
        </p:spPr>
        <p:txBody>
          <a:bodyPr rIns="457200"/>
          <a:lstStyle>
            <a:lvl1pPr>
              <a:lnSpc>
                <a:spcPct val="11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4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69914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5203"/>
      </p:ext>
    </p:extLst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2"/>
            <a:ext cx="4956175" cy="4573588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665683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4876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665683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3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051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43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1333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2" y="7429501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2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2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2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2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1" y="6096000"/>
            <a:ext cx="177228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502"/>
      </p:ext>
    </p:extLst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9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4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4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1" y="6665976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7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0202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3"/>
            <a:ext cx="4949824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4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4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59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7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616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127648142"/>
      </p:ext>
    </p:extLst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87999453"/>
      </p:ext>
    </p:extLst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1" y="565151"/>
            <a:ext cx="17151351" cy="125793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66776752"/>
      </p:ext>
    </p:extLst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467528294"/>
      </p:ext>
    </p:extLst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6" y="569914"/>
            <a:ext cx="23244174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231799534"/>
      </p:ext>
    </p:extLst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4" y="61214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2" y="61214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4" y="9525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2" y="9525002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4" y="2667000"/>
            <a:ext cx="2473324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2" y="26670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2" y="61214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6" y="61214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2" y="9525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6" y="9525002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2" y="2667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6" y="26670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2022"/>
      </p:ext>
    </p:extLst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4"/>
            <a:ext cx="17145000" cy="1143158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19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384048"/>
            <a:ext cx="4956175" cy="285908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36144"/>
      </p:ext>
    </p:extLst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7742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384048"/>
            <a:ext cx="4956175" cy="285908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5" y="12804776"/>
            <a:ext cx="4956175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0297"/>
      </p:ext>
    </p:extLst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2" y="6168461"/>
            <a:ext cx="3456432" cy="13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995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6288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40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595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8" tIns="91428" rIns="91428" bIns="914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3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40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869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97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9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711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10101071" cy="10479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0449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1527048"/>
            <a:ext cx="10099675" cy="9337676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2" y="12526964"/>
            <a:ext cx="163829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298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4956175" cy="4573588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6" y="569914"/>
            <a:ext cx="4949824" cy="11431588"/>
          </a:xfrm>
        </p:spPr>
        <p:txBody>
          <a:bodyPr/>
          <a:lstStyle>
            <a:lvl1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056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0568281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2859088"/>
          </a:xfrm>
        </p:spPr>
        <p:txBody>
          <a:bodyPr rIns="457200"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65219826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2"/>
            <a:ext cx="23236427" cy="1527048"/>
          </a:xfrm>
        </p:spPr>
        <p:txBody>
          <a:bodyPr/>
          <a:lstStyle>
            <a:lvl1pPr>
              <a:lnSpc>
                <a:spcPct val="11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3D0EC04-091E-C5C7-C767-30F1D907E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5" y="2642655"/>
            <a:ext cx="23244176" cy="9986418"/>
          </a:xfrm>
        </p:spPr>
        <p:txBody>
          <a:bodyPr/>
          <a:lstStyle>
            <a:lvl1pPr marL="172766" indent="-4247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784644" indent="-424716"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2pPr>
            <a:lvl3pPr marL="1144572" indent="-424716"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3pPr>
            <a:lvl4pPr marL="1504500" indent="-424716"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4pPr>
            <a:lvl5pPr marL="1864428" indent="-424716">
              <a:spcBef>
                <a:spcPts val="0"/>
              </a:spcBef>
              <a:tabLst/>
              <a:defRPr>
                <a:solidFill>
                  <a:schemeClr val="tx1"/>
                </a:solidFill>
              </a:defRPr>
            </a:lvl5pPr>
            <a:lvl6pPr marL="977704" indent="-172766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7795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2"/>
            <a:ext cx="23236427" cy="1527048"/>
          </a:xfrm>
        </p:spPr>
        <p:txBody>
          <a:bodyPr/>
          <a:lstStyle>
            <a:lvl1pPr>
              <a:lnSpc>
                <a:spcPct val="11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70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420624"/>
            <a:ext cx="17141826" cy="8191500"/>
          </a:xfrm>
        </p:spPr>
        <p:txBody>
          <a:bodyPr/>
          <a:lstStyle>
            <a:lvl1pPr>
              <a:defRPr sz="17196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23275444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9909174" cy="2859088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4" cy="8574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 marL="585098" indent="-585098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2pPr>
            <a:lvl3pPr marL="1097060" indent="-585098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3pPr>
            <a:lvl4pPr marL="1755296"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51309847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1" cy="97170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807448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9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1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794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576072"/>
            <a:ext cx="7623174" cy="628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8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8553569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5" y="426482"/>
            <a:ext cx="4949824" cy="1906588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2" y="429655"/>
            <a:ext cx="4949824" cy="1903414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6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5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2333067"/>
            <a:ext cx="4953001" cy="966684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52792122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6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4" cy="5335588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1" y="402336"/>
            <a:ext cx="11049000" cy="53355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1pPr>
            <a:lvl2pPr marL="78622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2pPr>
            <a:lvl3pPr marL="149931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3pPr>
            <a:lvl4pPr marL="2285542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4" cy="5334000"/>
          </a:xfrm>
        </p:spPr>
        <p:txBody>
          <a:bodyPr/>
          <a:lstStyle>
            <a:lvl1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598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1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1pPr>
            <a:lvl2pPr marL="78622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2pPr>
            <a:lvl3pPr marL="1499316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3pPr>
            <a:lvl4pPr marL="2285542" indent="-786226"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598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9468598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8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6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3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3" y="8403337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2998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8962602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88495001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1" y="576072"/>
            <a:ext cx="4956175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3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1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47693987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499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1" y="576072"/>
            <a:ext cx="4956175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5" y="1280423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865656409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097088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2" y="3429000"/>
            <a:ext cx="494211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1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5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1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6389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4949824" cy="1141412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1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7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4348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09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45824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499" y="576072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7129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576072"/>
            <a:ext cx="4953001" cy="4573588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023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39475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4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2380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8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15255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1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8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9"/>
            <a:ext cx="4949824" cy="1141414"/>
          </a:xfrm>
        </p:spPr>
        <p:txBody>
          <a:bodyPr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1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44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686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530" indent="-182844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3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1" y="576073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5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3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0817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4" y="2478024"/>
            <a:ext cx="6670674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1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2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256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12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344" indent="-40225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1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1999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6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355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9879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1527048"/>
            <a:ext cx="11044240" cy="2276856"/>
          </a:xfrm>
        </p:spPr>
        <p:txBody>
          <a:bodyPr rIns="457200"/>
          <a:lstStyle>
            <a:lvl1pPr>
              <a:lnSpc>
                <a:spcPct val="11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4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69914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984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576072"/>
            <a:ext cx="4956175" cy="4573588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665683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8453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8"/>
            <a:ext cx="11050589" cy="4573588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3" y="665683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3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2" y="6667503"/>
            <a:ext cx="4949824" cy="534491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71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499" y="576072"/>
            <a:ext cx="4959350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499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1" cy="51450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0" y="6667500"/>
            <a:ext cx="4953001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0492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28590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1333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2" y="7429501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1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12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824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236" indent="-219412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2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2" y="576073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2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2" y="6694631"/>
            <a:ext cx="402336" cy="4032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1" y="6096000"/>
            <a:ext cx="177228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9398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384049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4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4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1" y="6665976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7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076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3"/>
            <a:ext cx="4949824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4" y="576072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4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59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1" cy="4954588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7" y="6096000"/>
            <a:ext cx="232441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1" y="569914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3" y="566928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7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1" y="569912"/>
            <a:ext cx="11049000" cy="125745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02538762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0796485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4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1" y="565151"/>
            <a:ext cx="17151351" cy="125793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322481803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1732774973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43161" y="12904629"/>
            <a:ext cx="269339" cy="2462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6" y="569914"/>
            <a:ext cx="23244174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70429968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4" y="61214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2" y="61214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4" y="9525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2" y="9525002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4" y="2667000"/>
            <a:ext cx="2473324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2" y="26670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2" y="61214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6" y="61214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2" y="9525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6" y="9525002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2" y="2667000"/>
            <a:ext cx="2473324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79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6" y="2667000"/>
            <a:ext cx="5708649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80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96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7942" indent="-255980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46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4"/>
            <a:ext cx="17145000" cy="1143158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4461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384048"/>
            <a:ext cx="4956175" cy="285908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46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576072"/>
            <a:ext cx="4949824" cy="1527048"/>
          </a:xfrm>
        </p:spPr>
        <p:txBody>
          <a:bodyPr/>
          <a:lstStyle>
            <a:lvl1pPr>
              <a:lnSpc>
                <a:spcPct val="110000"/>
              </a:lnSpc>
              <a:defRPr sz="6398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1332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384048"/>
            <a:ext cx="4956175" cy="285908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398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398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499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5" y="12804776"/>
            <a:ext cx="4956175" cy="381000"/>
          </a:xfrm>
        </p:spPr>
        <p:txBody>
          <a:bodyPr/>
          <a:lstStyle/>
          <a:p>
            <a:r>
              <a:rPr lang="en-US"/>
              <a:t>Business Automation / © 2023 IBM Corporation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4"/>
            <a:ext cx="4953001" cy="1143158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27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550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824" indent="-14627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3" y="12938839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8473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2" y="6168461"/>
            <a:ext cx="3456432" cy="13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09089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Text"/>
          <p:cNvSpPr txBox="1">
            <a:spLocks noGrp="1"/>
          </p:cNvSpPr>
          <p:nvPr>
            <p:ph type="title"/>
          </p:nvPr>
        </p:nvSpPr>
        <p:spPr>
          <a:xfrm>
            <a:off x="-2" y="-4"/>
            <a:ext cx="12193592" cy="6858008"/>
          </a:xfrm>
          <a:prstGeom prst="rect">
            <a:avLst/>
          </a:prstGeom>
        </p:spPr>
        <p:txBody>
          <a:bodyPr lIns="536448" tIns="536448" rIns="536448" bIns="536448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" y="0"/>
            <a:ext cx="786428" cy="738658"/>
          </a:xfrm>
          <a:prstGeom prst="rect">
            <a:avLst/>
          </a:prstGeom>
        </p:spPr>
        <p:txBody>
          <a:bodyPr lIns="121917" tIns="121917" rIns="121917" bIns="121917" anchor="t"/>
          <a:lstStyle>
            <a:lvl1pPr algn="l" defTabSz="182892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IBM Plex Sans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451396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7"/>
          <p:cNvSpPr txBox="1">
            <a:spLocks noGrp="1"/>
          </p:cNvSpPr>
          <p:nvPr>
            <p:ph type="sldNum" idx="12"/>
          </p:nvPr>
        </p:nvSpPr>
        <p:spPr>
          <a:xfrm>
            <a:off x="22596162" y="12435244"/>
            <a:ext cx="1463591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3800"/>
            </a:lvl1pPr>
            <a:lvl2pPr lvl="1" rtl="0">
              <a:buNone/>
              <a:defRPr sz="3800"/>
            </a:lvl2pPr>
            <a:lvl3pPr lvl="2" rtl="0">
              <a:buNone/>
              <a:defRPr sz="3800"/>
            </a:lvl3pPr>
            <a:lvl4pPr lvl="3" rtl="0">
              <a:buNone/>
              <a:defRPr sz="3800"/>
            </a:lvl4pPr>
            <a:lvl5pPr lvl="4" rtl="0">
              <a:buNone/>
              <a:defRPr sz="3800"/>
            </a:lvl5pPr>
            <a:lvl6pPr lvl="5" rtl="0">
              <a:buNone/>
              <a:defRPr sz="3800"/>
            </a:lvl6pPr>
            <a:lvl7pPr lvl="6" rtl="0">
              <a:buNone/>
              <a:defRPr sz="3800"/>
            </a:lvl7pPr>
            <a:lvl8pPr lvl="7" rtl="0">
              <a:buNone/>
              <a:defRPr sz="3800"/>
            </a:lvl8pPr>
            <a:lvl9pPr lvl="8" rtl="0">
              <a:buNone/>
              <a:defRPr sz="38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4644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4A4A9-86D8-97D1-3671-FAD76DCDD1EC}"/>
              </a:ext>
            </a:extLst>
          </p:cNvPr>
          <p:cNvSpPr/>
          <p:nvPr userDrawn="1"/>
        </p:nvSpPr>
        <p:spPr bwMode="auto">
          <a:xfrm>
            <a:off x="0" y="0"/>
            <a:ext cx="6096002" cy="137160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16" tIns="91416" rIns="91416" bIns="9141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4"/>
            <a:ext cx="6096794" cy="13716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4260">
                <a:solidFill>
                  <a:schemeClr val="bg2"/>
                </a:solidFill>
              </a:defRPr>
            </a:lvl1pPr>
            <a:lvl2pPr>
              <a:defRPr sz="2930">
                <a:solidFill>
                  <a:schemeClr val="bg2"/>
                </a:solidFill>
              </a:defRPr>
            </a:lvl2pPr>
            <a:lvl3pPr>
              <a:defRPr sz="2930">
                <a:solidFill>
                  <a:schemeClr val="bg2"/>
                </a:solidFill>
              </a:defRPr>
            </a:lvl3pPr>
            <a:lvl4pPr>
              <a:defRPr sz="2930">
                <a:solidFill>
                  <a:schemeClr val="bg2"/>
                </a:solidFill>
              </a:defRPr>
            </a:lvl4pPr>
            <a:lvl5pPr>
              <a:defRPr sz="293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6096794" y="0"/>
            <a:ext cx="6096794" cy="13716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3730">
                <a:solidFill>
                  <a:schemeClr val="bg2"/>
                </a:solidFill>
              </a:defRPr>
            </a:lvl1pPr>
            <a:lvl2pPr>
              <a:defRPr sz="2930">
                <a:solidFill>
                  <a:schemeClr val="bg2"/>
                </a:solidFill>
              </a:defRPr>
            </a:lvl2pPr>
            <a:lvl3pPr>
              <a:defRPr sz="2930">
                <a:solidFill>
                  <a:schemeClr val="bg2"/>
                </a:solidFill>
              </a:defRPr>
            </a:lvl3pPr>
            <a:lvl4pPr>
              <a:defRPr sz="2930">
                <a:solidFill>
                  <a:schemeClr val="bg2"/>
                </a:solidFill>
              </a:defRPr>
            </a:lvl4pPr>
            <a:lvl5pPr>
              <a:defRPr sz="293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12193587" y="0"/>
            <a:ext cx="6096794" cy="13716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3730">
                <a:solidFill>
                  <a:schemeClr val="bg2"/>
                </a:solidFill>
              </a:defRPr>
            </a:lvl1pPr>
            <a:lvl2pPr>
              <a:defRPr sz="2930">
                <a:solidFill>
                  <a:schemeClr val="bg2"/>
                </a:solidFill>
              </a:defRPr>
            </a:lvl2pPr>
            <a:lvl3pPr>
              <a:defRPr sz="2930">
                <a:solidFill>
                  <a:schemeClr val="bg2"/>
                </a:solidFill>
              </a:defRPr>
            </a:lvl3pPr>
            <a:lvl4pPr>
              <a:defRPr sz="2930">
                <a:solidFill>
                  <a:schemeClr val="bg2"/>
                </a:solidFill>
              </a:defRPr>
            </a:lvl4pPr>
            <a:lvl5pPr>
              <a:defRPr sz="293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18290381" y="0"/>
            <a:ext cx="6096794" cy="13716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3730">
                <a:solidFill>
                  <a:schemeClr val="bg2"/>
                </a:solidFill>
              </a:defRPr>
            </a:lvl1pPr>
            <a:lvl2pPr>
              <a:defRPr sz="2930">
                <a:solidFill>
                  <a:schemeClr val="bg2"/>
                </a:solidFill>
              </a:defRPr>
            </a:lvl2pPr>
            <a:lvl3pPr>
              <a:defRPr sz="2930">
                <a:solidFill>
                  <a:schemeClr val="bg2"/>
                </a:solidFill>
              </a:defRPr>
            </a:lvl3pPr>
            <a:lvl4pPr>
              <a:defRPr sz="2930">
                <a:solidFill>
                  <a:schemeClr val="bg2"/>
                </a:solidFill>
              </a:defRPr>
            </a:lvl4pPr>
            <a:lvl5pPr>
              <a:defRPr sz="293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79" y="12874752"/>
            <a:ext cx="17071023" cy="3657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83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59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938" y="1220"/>
            <a:ext cx="24359299" cy="1371356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386418" y="12547342"/>
            <a:ext cx="1391079" cy="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88.xml"/><Relationship Id="rId47" Type="http://schemas.openxmlformats.org/officeDocument/2006/relationships/slideLayout" Target="../slideLayouts/slideLayout93.xml"/><Relationship Id="rId50" Type="http://schemas.openxmlformats.org/officeDocument/2006/relationships/slideLayout" Target="../slideLayouts/slideLayout96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45" Type="http://schemas.openxmlformats.org/officeDocument/2006/relationships/slideLayout" Target="../slideLayouts/slideLayout91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49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0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48" Type="http://schemas.openxmlformats.org/officeDocument/2006/relationships/slideLayout" Target="../slideLayouts/slideLayout94.xml"/><Relationship Id="rId8" Type="http://schemas.openxmlformats.org/officeDocument/2006/relationships/slideLayout" Target="../slideLayouts/slideLayout54.xml"/><Relationship Id="rId51" Type="http://schemas.openxmlformats.org/officeDocument/2006/relationships/slideLayout" Target="../slideLayouts/slideLayout97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87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9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131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50" Type="http://schemas.openxmlformats.org/officeDocument/2006/relationships/slideLayout" Target="../slideLayouts/slideLayout147.xml"/><Relationship Id="rId55" Type="http://schemas.openxmlformats.org/officeDocument/2006/relationships/theme" Target="../theme/theme3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53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52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43" Type="http://schemas.openxmlformats.org/officeDocument/2006/relationships/slideLayout" Target="../slideLayouts/slideLayout140.xml"/><Relationship Id="rId48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05.xml"/><Relationship Id="rId51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4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54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slideLayout" Target="../slideLayouts/slideLayout14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26" Type="http://schemas.openxmlformats.org/officeDocument/2006/relationships/slideLayout" Target="../slideLayouts/slideLayout177.xml"/><Relationship Id="rId39" Type="http://schemas.openxmlformats.org/officeDocument/2006/relationships/slideLayout" Target="../slideLayouts/slideLayout190.xml"/><Relationship Id="rId21" Type="http://schemas.openxmlformats.org/officeDocument/2006/relationships/slideLayout" Target="../slideLayouts/slideLayout172.xml"/><Relationship Id="rId34" Type="http://schemas.openxmlformats.org/officeDocument/2006/relationships/slideLayout" Target="../slideLayouts/slideLayout185.xml"/><Relationship Id="rId42" Type="http://schemas.openxmlformats.org/officeDocument/2006/relationships/slideLayout" Target="../slideLayouts/slideLayout193.xml"/><Relationship Id="rId47" Type="http://schemas.openxmlformats.org/officeDocument/2006/relationships/theme" Target="../theme/theme4.xml"/><Relationship Id="rId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9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24" Type="http://schemas.openxmlformats.org/officeDocument/2006/relationships/slideLayout" Target="../slideLayouts/slideLayout175.xml"/><Relationship Id="rId32" Type="http://schemas.openxmlformats.org/officeDocument/2006/relationships/slideLayout" Target="../slideLayouts/slideLayout183.xml"/><Relationship Id="rId37" Type="http://schemas.openxmlformats.org/officeDocument/2006/relationships/slideLayout" Target="../slideLayouts/slideLayout188.xml"/><Relationship Id="rId40" Type="http://schemas.openxmlformats.org/officeDocument/2006/relationships/slideLayout" Target="../slideLayouts/slideLayout191.xml"/><Relationship Id="rId45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23" Type="http://schemas.openxmlformats.org/officeDocument/2006/relationships/slideLayout" Target="../slideLayouts/slideLayout174.xml"/><Relationship Id="rId28" Type="http://schemas.openxmlformats.org/officeDocument/2006/relationships/slideLayout" Target="../slideLayouts/slideLayout179.xml"/><Relationship Id="rId36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70.xml"/><Relationship Id="rId31" Type="http://schemas.openxmlformats.org/officeDocument/2006/relationships/slideLayout" Target="../slideLayouts/slideLayout182.xml"/><Relationship Id="rId44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173.xml"/><Relationship Id="rId27" Type="http://schemas.openxmlformats.org/officeDocument/2006/relationships/slideLayout" Target="../slideLayouts/slideLayout178.xml"/><Relationship Id="rId30" Type="http://schemas.openxmlformats.org/officeDocument/2006/relationships/slideLayout" Target="../slideLayouts/slideLayout181.xml"/><Relationship Id="rId35" Type="http://schemas.openxmlformats.org/officeDocument/2006/relationships/slideLayout" Target="../slideLayouts/slideLayout186.xml"/><Relationship Id="rId43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5" Type="http://schemas.openxmlformats.org/officeDocument/2006/relationships/slideLayout" Target="../slideLayouts/slideLayout176.xml"/><Relationship Id="rId33" Type="http://schemas.openxmlformats.org/officeDocument/2006/relationships/slideLayout" Target="../slideLayouts/slideLayout184.xml"/><Relationship Id="rId38" Type="http://schemas.openxmlformats.org/officeDocument/2006/relationships/slideLayout" Target="../slideLayouts/slideLayout189.xml"/><Relationship Id="rId4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171.xml"/><Relationship Id="rId41" Type="http://schemas.openxmlformats.org/officeDocument/2006/relationships/slideLayout" Target="../slideLayouts/slideLayout192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0.xml"/><Relationship Id="rId18" Type="http://schemas.openxmlformats.org/officeDocument/2006/relationships/slideLayout" Target="../slideLayouts/slideLayout215.xml"/><Relationship Id="rId26" Type="http://schemas.openxmlformats.org/officeDocument/2006/relationships/slideLayout" Target="../slideLayouts/slideLayout223.xml"/><Relationship Id="rId39" Type="http://schemas.openxmlformats.org/officeDocument/2006/relationships/slideLayout" Target="../slideLayouts/slideLayout236.xml"/><Relationship Id="rId21" Type="http://schemas.openxmlformats.org/officeDocument/2006/relationships/slideLayout" Target="../slideLayouts/slideLayout218.xml"/><Relationship Id="rId34" Type="http://schemas.openxmlformats.org/officeDocument/2006/relationships/slideLayout" Target="../slideLayouts/slideLayout231.xml"/><Relationship Id="rId42" Type="http://schemas.openxmlformats.org/officeDocument/2006/relationships/slideLayout" Target="../slideLayouts/slideLayout239.xml"/><Relationship Id="rId47" Type="http://schemas.openxmlformats.org/officeDocument/2006/relationships/theme" Target="../theme/theme5.xml"/><Relationship Id="rId7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9.xml"/><Relationship Id="rId16" Type="http://schemas.openxmlformats.org/officeDocument/2006/relationships/slideLayout" Target="../slideLayouts/slideLayout213.xml"/><Relationship Id="rId29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24" Type="http://schemas.openxmlformats.org/officeDocument/2006/relationships/slideLayout" Target="../slideLayouts/slideLayout221.xml"/><Relationship Id="rId32" Type="http://schemas.openxmlformats.org/officeDocument/2006/relationships/slideLayout" Target="../slideLayouts/slideLayout229.xml"/><Relationship Id="rId37" Type="http://schemas.openxmlformats.org/officeDocument/2006/relationships/slideLayout" Target="../slideLayouts/slideLayout234.xml"/><Relationship Id="rId40" Type="http://schemas.openxmlformats.org/officeDocument/2006/relationships/slideLayout" Target="../slideLayouts/slideLayout237.xml"/><Relationship Id="rId45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12.xml"/><Relationship Id="rId23" Type="http://schemas.openxmlformats.org/officeDocument/2006/relationships/slideLayout" Target="../slideLayouts/slideLayout220.xml"/><Relationship Id="rId28" Type="http://schemas.openxmlformats.org/officeDocument/2006/relationships/slideLayout" Target="../slideLayouts/slideLayout225.xml"/><Relationship Id="rId36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07.xml"/><Relationship Id="rId19" Type="http://schemas.openxmlformats.org/officeDocument/2006/relationships/slideLayout" Target="../slideLayouts/slideLayout216.xml"/><Relationship Id="rId31" Type="http://schemas.openxmlformats.org/officeDocument/2006/relationships/slideLayout" Target="../slideLayouts/slideLayout228.xml"/><Relationship Id="rId44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219.xml"/><Relationship Id="rId27" Type="http://schemas.openxmlformats.org/officeDocument/2006/relationships/slideLayout" Target="../slideLayouts/slideLayout224.xml"/><Relationship Id="rId30" Type="http://schemas.openxmlformats.org/officeDocument/2006/relationships/slideLayout" Target="../slideLayouts/slideLayout227.xml"/><Relationship Id="rId35" Type="http://schemas.openxmlformats.org/officeDocument/2006/relationships/slideLayout" Target="../slideLayouts/slideLayout232.xml"/><Relationship Id="rId43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14.xml"/><Relationship Id="rId25" Type="http://schemas.openxmlformats.org/officeDocument/2006/relationships/slideLayout" Target="../slideLayouts/slideLayout222.xml"/><Relationship Id="rId33" Type="http://schemas.openxmlformats.org/officeDocument/2006/relationships/slideLayout" Target="../slideLayouts/slideLayout230.xml"/><Relationship Id="rId38" Type="http://schemas.openxmlformats.org/officeDocument/2006/relationships/slideLayout" Target="../slideLayouts/slideLayout235.xml"/><Relationship Id="rId46" Type="http://schemas.openxmlformats.org/officeDocument/2006/relationships/slideLayout" Target="../slideLayouts/slideLayout243.xml"/><Relationship Id="rId20" Type="http://schemas.openxmlformats.org/officeDocument/2006/relationships/slideLayout" Target="../slideLayouts/slideLayout217.xml"/><Relationship Id="rId41" Type="http://schemas.openxmlformats.org/officeDocument/2006/relationships/slideLayout" Target="../slideLayouts/slideLayout2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376" r:id="rId3"/>
    <p:sldLayoutId id="2147484377" r:id="rId4"/>
    <p:sldLayoutId id="2147484375" r:id="rId5"/>
    <p:sldLayoutId id="2147483692" r:id="rId6"/>
    <p:sldLayoutId id="2147484378" r:id="rId7"/>
    <p:sldLayoutId id="2147484379" r:id="rId8"/>
    <p:sldLayoutId id="2147484381" r:id="rId9"/>
    <p:sldLayoutId id="2147483908" r:id="rId10"/>
    <p:sldLayoutId id="2147484380" r:id="rId11"/>
    <p:sldLayoutId id="2147484382" r:id="rId12"/>
    <p:sldLayoutId id="2147484384" r:id="rId13"/>
    <p:sldLayoutId id="2147484385" r:id="rId14"/>
    <p:sldLayoutId id="2147484383" r:id="rId15"/>
    <p:sldLayoutId id="2147484387" r:id="rId16"/>
    <p:sldLayoutId id="2147484409" r:id="rId17"/>
    <p:sldLayoutId id="2147484388" r:id="rId18"/>
    <p:sldLayoutId id="2147484398" r:id="rId19"/>
    <p:sldLayoutId id="2147484389" r:id="rId20"/>
    <p:sldLayoutId id="2147484399" r:id="rId21"/>
    <p:sldLayoutId id="2147484397" r:id="rId22"/>
    <p:sldLayoutId id="2147484413" r:id="rId23"/>
    <p:sldLayoutId id="2147484396" r:id="rId24"/>
    <p:sldLayoutId id="2147484414" r:id="rId25"/>
    <p:sldLayoutId id="2147484390" r:id="rId26"/>
    <p:sldLayoutId id="2147484386" r:id="rId27"/>
    <p:sldLayoutId id="2147484391" r:id="rId28"/>
    <p:sldLayoutId id="2147484415" r:id="rId29"/>
    <p:sldLayoutId id="2147484416" r:id="rId30"/>
    <p:sldLayoutId id="2147484392" r:id="rId31"/>
    <p:sldLayoutId id="2147484393" r:id="rId32"/>
    <p:sldLayoutId id="2147484395" r:id="rId33"/>
    <p:sldLayoutId id="2147484394" r:id="rId34"/>
    <p:sldLayoutId id="2147484417" r:id="rId35"/>
    <p:sldLayoutId id="2147484404" r:id="rId36"/>
    <p:sldLayoutId id="2147484400" r:id="rId37"/>
    <p:sldLayoutId id="2147484401" r:id="rId38"/>
    <p:sldLayoutId id="2147484402" r:id="rId39"/>
    <p:sldLayoutId id="2147484403" r:id="rId40"/>
    <p:sldLayoutId id="2147484405" r:id="rId41"/>
    <p:sldLayoutId id="2147484406" r:id="rId42"/>
    <p:sldLayoutId id="2147484407" r:id="rId43"/>
    <p:sldLayoutId id="2147484410" r:id="rId44"/>
    <p:sldLayoutId id="2147484418" r:id="rId45"/>
    <p:sldLayoutId id="2147484408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3" y="12939015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3" y="576073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lang="en-US" noProof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400"/>
            <a:ext cx="22590125" cy="8669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lang="en-US" noProof="0"/>
              <a:t>Body Level One</a:t>
            </a:r>
          </a:p>
          <a:p>
            <a:pPr lvl="1"/>
            <a:r>
              <a:rPr lang="en-US" noProof="0"/>
              <a:t>Body Level Two</a:t>
            </a:r>
          </a:p>
          <a:p>
            <a:pPr lvl="2"/>
            <a:r>
              <a:rPr lang="en-US" noProof="0"/>
              <a:t>Body Level Three</a:t>
            </a:r>
          </a:p>
          <a:p>
            <a:pPr lvl="3"/>
            <a:r>
              <a:rPr lang="en-US" noProof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5" y="12804236"/>
            <a:ext cx="4956175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noProof="0"/>
              <a:t>Business Automation / © 2023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64971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  <p:sldLayoutId id="2147483889" r:id="rId30"/>
    <p:sldLayoutId id="2147483890" r:id="rId31"/>
    <p:sldLayoutId id="2147483891" r:id="rId32"/>
    <p:sldLayoutId id="2147483892" r:id="rId33"/>
    <p:sldLayoutId id="2147483893" r:id="rId34"/>
    <p:sldLayoutId id="2147483894" r:id="rId35"/>
    <p:sldLayoutId id="2147483895" r:id="rId36"/>
    <p:sldLayoutId id="2147483896" r:id="rId37"/>
    <p:sldLayoutId id="2147483897" r:id="rId38"/>
    <p:sldLayoutId id="2147483898" r:id="rId39"/>
    <p:sldLayoutId id="2147483899" r:id="rId40"/>
    <p:sldLayoutId id="2147483900" r:id="rId41"/>
    <p:sldLayoutId id="2147483901" r:id="rId42"/>
    <p:sldLayoutId id="2147483902" r:id="rId43"/>
    <p:sldLayoutId id="2147483903" r:id="rId44"/>
    <p:sldLayoutId id="2147483904" r:id="rId45"/>
    <p:sldLayoutId id="2147483905" r:id="rId46"/>
    <p:sldLayoutId id="2147483906" r:id="rId47"/>
    <p:sldLayoutId id="2147483907" r:id="rId48"/>
    <p:sldLayoutId id="2147483909" r:id="rId49"/>
    <p:sldLayoutId id="2147484120" r:id="rId50"/>
    <p:sldLayoutId id="2147484374" r:id="rId51"/>
  </p:sldLayoutIdLst>
  <p:transition spd="med"/>
  <p:hf hdr="0" dt="0"/>
  <p:txStyles>
    <p:titleStyle>
      <a:lvl1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496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4994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488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49986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18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236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354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2772" marR="0" indent="-457108" algn="l" defTabSz="2437912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2692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190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7686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182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22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844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768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69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614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536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46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382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0F62FE"/>
          </p15:clr>
        </p15:guide>
        <p15:guide id="3" pos="728" userDrawn="1">
          <p15:clr>
            <a:srgbClr val="EE5396"/>
          </p15:clr>
        </p15:guide>
        <p15:guide id="4" pos="7681" userDrawn="1">
          <p15:clr>
            <a:srgbClr val="0F62FE"/>
          </p15:clr>
        </p15:guide>
        <p15:guide id="5" pos="3832" userDrawn="1">
          <p15:clr>
            <a:srgbClr val="EE5396"/>
          </p15:clr>
        </p15:guide>
        <p15:guide id="6" pos="11513" userDrawn="1">
          <p15:clr>
            <a:srgbClr val="EE5396"/>
          </p15:clr>
        </p15:guide>
        <p15:guide id="7" pos="14640" userDrawn="1">
          <p15:clr>
            <a:srgbClr val="EE5396"/>
          </p15:clr>
        </p15:guide>
        <p15:guide id="8" pos="16082" userDrawn="1">
          <p15:clr>
            <a:srgbClr val="EE5396"/>
          </p15:clr>
        </p15:guide>
        <p15:guide id="9" pos="8401" userDrawn="1">
          <p15:clr>
            <a:srgbClr val="EE5396"/>
          </p15:clr>
        </p15:guide>
        <p15:guide id="10" pos="6961" userDrawn="1">
          <p15:clr>
            <a:srgbClr val="EE5396"/>
          </p15:clr>
        </p15:guide>
        <p15:guide id="11" pos="19190" userDrawn="1">
          <p15:clr>
            <a:srgbClr val="EE5396"/>
          </p15:clr>
        </p15:guide>
        <p15:guide id="13" pos="22323" userDrawn="1">
          <p15:clr>
            <a:srgbClr val="EE5396"/>
          </p15:clr>
        </p15:guide>
        <p15:guide id="14" pos="23763" userDrawn="1">
          <p15:clr>
            <a:srgbClr val="EE5396"/>
          </p15:clr>
        </p15:guide>
        <p15:guide id="15" pos="26884" userDrawn="1">
          <p15:clr>
            <a:srgbClr val="EE5396"/>
          </p15:clr>
        </p15:guide>
        <p15:guide id="16" pos="29994" userDrawn="1">
          <p15:clr>
            <a:srgbClr val="EE5396"/>
          </p15:clr>
        </p15:guide>
        <p15:guide id="17" orient="horz" pos="4320" userDrawn="1">
          <p15:clr>
            <a:srgbClr val="0F62FE"/>
          </p15:clr>
        </p15:guide>
        <p15:guide id="19" orient="horz" pos="6480" userDrawn="1">
          <p15:clr>
            <a:srgbClr val="EE5396"/>
          </p15:clr>
        </p15:guide>
        <p15:guide id="20" orient="horz" pos="2160" userDrawn="1">
          <p15:clr>
            <a:srgbClr val="EE5396"/>
          </p15:clr>
        </p15:guide>
        <p15:guide id="21" orient="horz" pos="728" userDrawn="1">
          <p15:clr>
            <a:srgbClr val="EE5396"/>
          </p15:clr>
        </p15:guide>
        <p15:guide id="22" orient="horz" pos="10800" userDrawn="1">
          <p15:clr>
            <a:srgbClr val="EE5396"/>
          </p15:clr>
        </p15:guide>
        <p15:guide id="24" orient="horz" pos="15114" userDrawn="1">
          <p15:clr>
            <a:srgbClr val="EE5396"/>
          </p15:clr>
        </p15:guide>
        <p15:guide id="25" orient="horz" pos="16546" userDrawn="1">
          <p15:clr>
            <a:srgbClr val="EE5396"/>
          </p15:clr>
        </p15:guide>
        <p15:guide id="26" pos="15362" userDrawn="1">
          <p15:clr>
            <a:srgbClr val="0F62FE"/>
          </p15:clr>
        </p15:guide>
        <p15:guide id="27" pos="23043" userDrawn="1">
          <p15:clr>
            <a:srgbClr val="0F62FE"/>
          </p15:clr>
        </p15:guide>
        <p15:guide id="28" orient="horz" pos="12960" userDrawn="1">
          <p15:clr>
            <a:srgbClr val="0F62FE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560905" y="536448"/>
            <a:ext cx="11047390" cy="114523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12778880" y="536448"/>
            <a:ext cx="10998616" cy="11452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09858" y="12801602"/>
            <a:ext cx="10974055" cy="444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828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900063" y="12801602"/>
            <a:ext cx="4877255" cy="444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292651" y="-294640"/>
            <a:ext cx="24974505" cy="143052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7611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  <p:sldLayoutId id="2147483929" r:id="rId19"/>
    <p:sldLayoutId id="2147483930" r:id="rId20"/>
    <p:sldLayoutId id="2147483931" r:id="rId21"/>
    <p:sldLayoutId id="2147483932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939" r:id="rId29"/>
    <p:sldLayoutId id="2147483940" r:id="rId30"/>
    <p:sldLayoutId id="2147483941" r:id="rId31"/>
    <p:sldLayoutId id="2147483942" r:id="rId32"/>
    <p:sldLayoutId id="2147483943" r:id="rId33"/>
    <p:sldLayoutId id="2147483944" r:id="rId34"/>
    <p:sldLayoutId id="2147483945" r:id="rId35"/>
    <p:sldLayoutId id="2147483946" r:id="rId36"/>
    <p:sldLayoutId id="2147483947" r:id="rId37"/>
    <p:sldLayoutId id="2147483948" r:id="rId38"/>
    <p:sldLayoutId id="2147483949" r:id="rId39"/>
    <p:sldLayoutId id="2147483950" r:id="rId40"/>
    <p:sldLayoutId id="2147483951" r:id="rId41"/>
    <p:sldLayoutId id="2147483952" r:id="rId42"/>
    <p:sldLayoutId id="2147483953" r:id="rId43"/>
    <p:sldLayoutId id="2147483954" r:id="rId44"/>
    <p:sldLayoutId id="2147483955" r:id="rId45"/>
    <p:sldLayoutId id="2147483957" r:id="rId46"/>
    <p:sldLayoutId id="2147483958" r:id="rId47"/>
    <p:sldLayoutId id="2147483959" r:id="rId48"/>
    <p:sldLayoutId id="2147483960" r:id="rId49"/>
    <p:sldLayoutId id="2147483962" r:id="rId50"/>
    <p:sldLayoutId id="2147484225" r:id="rId51"/>
    <p:sldLayoutId id="2147484226" r:id="rId52"/>
    <p:sldLayoutId id="2147484420" r:id="rId53"/>
    <p:sldLayoutId id="2147484421" r:id="rId5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398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5pPr>
      <a:lvl6pPr marL="9666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6pPr>
      <a:lvl7pPr marL="193334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7pPr>
      <a:lvl8pPr marL="29000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8pPr>
      <a:lvl9pPr marL="38666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18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932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3732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457120" indent="-463210" algn="l" rtl="0" eaLnBrk="1" fontAlgn="base" hangingPunct="1">
        <a:lnSpc>
          <a:spcPct val="100000"/>
        </a:lnSpc>
        <a:spcBef>
          <a:spcPts val="2932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3732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914242" indent="-463210" algn="l" rtl="0" eaLnBrk="1" fontAlgn="base" hangingPunct="1">
        <a:lnSpc>
          <a:spcPct val="100000"/>
        </a:lnSpc>
        <a:spcBef>
          <a:spcPts val="2932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3732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1676106" indent="-463210" algn="l" rtl="0" eaLnBrk="1" fontAlgn="base" hangingPunct="1">
        <a:lnSpc>
          <a:spcPct val="100000"/>
        </a:lnSpc>
        <a:spcBef>
          <a:spcPts val="2932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3732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2141692" indent="-463210" algn="l" rtl="0" eaLnBrk="1" fontAlgn="base" hangingPunct="1">
        <a:lnSpc>
          <a:spcPct val="100000"/>
        </a:lnSpc>
        <a:spcBef>
          <a:spcPts val="2932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3732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4222464" indent="-34572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3384">
          <a:solidFill>
            <a:schemeClr val="bg1"/>
          </a:solidFill>
          <a:latin typeface="IBM Plex Sans Light" charset="0"/>
        </a:defRPr>
      </a:lvl6pPr>
      <a:lvl7pPr marL="5189136" indent="-34572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3384">
          <a:solidFill>
            <a:schemeClr val="bg1"/>
          </a:solidFill>
          <a:latin typeface="IBM Plex Sans Light" charset="0"/>
        </a:defRPr>
      </a:lvl7pPr>
      <a:lvl8pPr marL="6155806" indent="-34572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3384">
          <a:solidFill>
            <a:schemeClr val="bg1"/>
          </a:solidFill>
          <a:latin typeface="IBM Plex Sans Light" charset="0"/>
        </a:defRPr>
      </a:lvl8pPr>
      <a:lvl9pPr marL="7122478" indent="-34572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3384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1pPr>
      <a:lvl2pPr marL="966666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2pPr>
      <a:lvl3pPr marL="1933342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3pPr>
      <a:lvl4pPr marL="2900008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4pPr>
      <a:lvl5pPr marL="3866678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5pPr>
      <a:lvl6pPr marL="4833350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6pPr>
      <a:lvl7pPr marL="5800016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7pPr>
      <a:lvl8pPr marL="6766686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8pPr>
      <a:lvl9pPr marL="7733356" algn="l" defTabSz="1933342" rtl="0" eaLnBrk="1" latinLnBrk="0" hangingPunct="1">
        <a:defRPr sz="3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3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88" userDrawn="1">
          <p15:clr>
            <a:srgbClr val="F26B43"/>
          </p15:clr>
        </p15:guide>
        <p15:guide id="6" pos="5761" userDrawn="1">
          <p15:clr>
            <a:srgbClr val="F26B43"/>
          </p15:clr>
        </p15:guide>
        <p15:guide id="7" pos="5473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9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1" userDrawn="1">
          <p15:clr>
            <a:srgbClr val="F26B43"/>
          </p15:clr>
        </p15:guide>
        <p15:guide id="13" pos="8353" userDrawn="1">
          <p15:clr>
            <a:srgbClr val="F26B43"/>
          </p15:clr>
        </p15:guide>
        <p15:guide id="14" pos="8929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4675" y="577850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8760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5" r:id="rId14"/>
    <p:sldLayoutId id="2147484306" r:id="rId15"/>
    <p:sldLayoutId id="2147484307" r:id="rId16"/>
    <p:sldLayoutId id="2147484308" r:id="rId17"/>
    <p:sldLayoutId id="2147484309" r:id="rId18"/>
    <p:sldLayoutId id="2147484310" r:id="rId19"/>
    <p:sldLayoutId id="2147484311" r:id="rId20"/>
    <p:sldLayoutId id="2147484312" r:id="rId21"/>
    <p:sldLayoutId id="2147484313" r:id="rId22"/>
    <p:sldLayoutId id="2147484314" r:id="rId23"/>
    <p:sldLayoutId id="2147484315" r:id="rId24"/>
    <p:sldLayoutId id="2147484316" r:id="rId25"/>
    <p:sldLayoutId id="2147484317" r:id="rId26"/>
    <p:sldLayoutId id="2147484318" r:id="rId27"/>
    <p:sldLayoutId id="2147484319" r:id="rId28"/>
    <p:sldLayoutId id="2147484320" r:id="rId29"/>
    <p:sldLayoutId id="2147484321" r:id="rId30"/>
    <p:sldLayoutId id="2147484322" r:id="rId31"/>
    <p:sldLayoutId id="2147484323" r:id="rId32"/>
    <p:sldLayoutId id="2147484324" r:id="rId33"/>
    <p:sldLayoutId id="2147484325" r:id="rId34"/>
    <p:sldLayoutId id="2147484326" r:id="rId35"/>
    <p:sldLayoutId id="2147484327" r:id="rId36"/>
    <p:sldLayoutId id="2147484328" r:id="rId37"/>
    <p:sldLayoutId id="2147484329" r:id="rId38"/>
    <p:sldLayoutId id="2147484330" r:id="rId39"/>
    <p:sldLayoutId id="2147484331" r:id="rId40"/>
    <p:sldLayoutId id="2147484332" r:id="rId41"/>
    <p:sldLayoutId id="2147484333" r:id="rId42"/>
    <p:sldLayoutId id="2147484334" r:id="rId43"/>
    <p:sldLayoutId id="2147484335" r:id="rId44"/>
    <p:sldLayoutId id="2147484336" r:id="rId45"/>
    <p:sldLayoutId id="2147484337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3" y="12939015"/>
            <a:ext cx="270907" cy="246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3" y="576073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400"/>
            <a:ext cx="22590125" cy="8669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5" y="12804236"/>
            <a:ext cx="4956175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269646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  <p:sldLayoutId id="2147484244" r:id="rId17"/>
    <p:sldLayoutId id="2147484245" r:id="rId18"/>
    <p:sldLayoutId id="2147484246" r:id="rId19"/>
    <p:sldLayoutId id="2147484247" r:id="rId20"/>
    <p:sldLayoutId id="2147484248" r:id="rId21"/>
    <p:sldLayoutId id="2147484249" r:id="rId22"/>
    <p:sldLayoutId id="2147484250" r:id="rId23"/>
    <p:sldLayoutId id="2147484251" r:id="rId24"/>
    <p:sldLayoutId id="2147484252" r:id="rId25"/>
    <p:sldLayoutId id="2147484253" r:id="rId26"/>
    <p:sldLayoutId id="2147484254" r:id="rId27"/>
    <p:sldLayoutId id="2147484255" r:id="rId28"/>
    <p:sldLayoutId id="2147484256" r:id="rId29"/>
    <p:sldLayoutId id="2147484257" r:id="rId30"/>
    <p:sldLayoutId id="2147484258" r:id="rId31"/>
    <p:sldLayoutId id="2147484259" r:id="rId32"/>
    <p:sldLayoutId id="2147484260" r:id="rId33"/>
    <p:sldLayoutId id="2147484261" r:id="rId34"/>
    <p:sldLayoutId id="2147484262" r:id="rId35"/>
    <p:sldLayoutId id="2147484263" r:id="rId36"/>
    <p:sldLayoutId id="2147484264" r:id="rId37"/>
    <p:sldLayoutId id="2147484265" r:id="rId38"/>
    <p:sldLayoutId id="2147484266" r:id="rId39"/>
    <p:sldLayoutId id="2147484267" r:id="rId40"/>
    <p:sldLayoutId id="2147484268" r:id="rId41"/>
    <p:sldLayoutId id="2147484269" r:id="rId42"/>
    <p:sldLayoutId id="2147484270" r:id="rId43"/>
    <p:sldLayoutId id="2147484271" r:id="rId44"/>
    <p:sldLayoutId id="2147484272" r:id="rId45"/>
    <p:sldLayoutId id="2147484273" r:id="rId46"/>
  </p:sldLayoutIdLst>
  <p:transition spd="med"/>
  <p:hf hdr="0" dt="0"/>
  <p:txStyles>
    <p:titleStyle>
      <a:lvl1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496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4994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488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49986" algn="l" defTabSz="2437912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98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18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236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354" marR="0" indent="-329118" algn="l" defTabSz="24379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2772" marR="0" indent="-457108" algn="l" defTabSz="2437912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2692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190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7686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182" marR="0" indent="-388932" algn="l" defTabSz="2437912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22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844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768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69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614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536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460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382" algn="r" defTabSz="182892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56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954F121-5682-5A70-D42E-72F27AF6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" y="633778"/>
            <a:ext cx="24386118" cy="985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265D9-C077-F215-1A9B-843F11C8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9"/>
            <a:ext cx="11050588" cy="4318580"/>
          </a:xfrm>
        </p:spPr>
        <p:txBody>
          <a:bodyPr/>
          <a:lstStyle/>
          <a:p>
            <a:r>
              <a:rPr lang="en-US" sz="7200" dirty="0">
                <a:solidFill>
                  <a:schemeClr val="accent1"/>
                </a:solidFill>
              </a:rPr>
              <a:t>IBM Business Automation Manager Open Editions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6000" kern="0" dirty="0">
                <a:cs typeface="Arial"/>
              </a:rPr>
              <a:t>Open Source, Cloud-Native Business Automation</a:t>
            </a:r>
            <a:br>
              <a:rPr lang="en-US" sz="7200" dirty="0">
                <a:solidFill>
                  <a:schemeClr val="accent1"/>
                </a:solidFill>
              </a:rPr>
            </a:b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4021F-F1EE-8512-3F5D-5FBBC6CCBC94}"/>
              </a:ext>
            </a:extLst>
          </p:cNvPr>
          <p:cNvSpPr txBox="1"/>
          <p:nvPr/>
        </p:nvSpPr>
        <p:spPr>
          <a:xfrm>
            <a:off x="568325" y="4841757"/>
            <a:ext cx="11042841" cy="64633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3600" b="1" i="1" kern="0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57943-7550-FABD-FE89-D8851D4F325B}"/>
              </a:ext>
            </a:extLst>
          </p:cNvPr>
          <p:cNvSpPr txBox="1">
            <a:spLocks/>
          </p:cNvSpPr>
          <p:nvPr/>
        </p:nvSpPr>
        <p:spPr>
          <a:xfrm>
            <a:off x="568325" y="12004676"/>
            <a:ext cx="12106529" cy="1222512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E8AB2-D21B-CD5E-E624-DCC37D553287}"/>
              </a:ext>
            </a:extLst>
          </p:cNvPr>
          <p:cNvSpPr txBox="1"/>
          <p:nvPr/>
        </p:nvSpPr>
        <p:spPr>
          <a:xfrm>
            <a:off x="22990629" y="129540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916C-9241-1F3E-49A3-92F5C0C8A217}"/>
              </a:ext>
            </a:extLst>
          </p:cNvPr>
          <p:cNvSpPr txBox="1"/>
          <p:nvPr/>
        </p:nvSpPr>
        <p:spPr>
          <a:xfrm>
            <a:off x="568325" y="4841757"/>
            <a:ext cx="11042841" cy="64633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3600" dirty="0"/>
              <a:t>Technical Seller Enablement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2199829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0C4E-5CE1-1297-CCFB-8EA21DC85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E8D39-4B88-2361-1416-77139653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7689386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Local Machine Setup</a:t>
            </a:r>
            <a:endParaRPr lang="en-US" dirty="0">
              <a:sym typeface="IBMPlexSans-Light"/>
            </a:endParaRPr>
          </a:p>
          <a:p>
            <a:endParaRPr lang="en-US" sz="8600" dirty="0"/>
          </a:p>
          <a:p>
            <a:endParaRPr lang="en-US" sz="8600" dirty="0"/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E3DF5DAF-2B2C-CD23-3700-1218DE98B69B}"/>
              </a:ext>
            </a:extLst>
          </p:cNvPr>
          <p:cNvCxnSpPr>
            <a:cxnSpLocks/>
          </p:cNvCxnSpPr>
          <p:nvPr/>
        </p:nvCxnSpPr>
        <p:spPr bwMode="auto">
          <a:xfrm>
            <a:off x="7657446" y="384048"/>
            <a:ext cx="0" cy="122784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26DAC81-521B-6ADB-5EA9-4F2031BBC362}"/>
              </a:ext>
            </a:extLst>
          </p:cNvPr>
          <p:cNvSpPr txBox="1">
            <a:spLocks/>
          </p:cNvSpPr>
          <p:nvPr/>
        </p:nvSpPr>
        <p:spPr>
          <a:xfrm>
            <a:off x="8786902" y="1948523"/>
            <a:ext cx="100965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Making sure Java is configured…..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BF389CB-8365-AB23-1D4B-2EB98C5D0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43C28D9-7603-3B9C-0CB7-3480590E2ADD}"/>
              </a:ext>
            </a:extLst>
          </p:cNvPr>
          <p:cNvSpPr txBox="1">
            <a:spLocks/>
          </p:cNvSpPr>
          <p:nvPr/>
        </p:nvSpPr>
        <p:spPr>
          <a:xfrm>
            <a:off x="8109930" y="3397203"/>
            <a:ext cx="16022277" cy="8842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Is the JDK 17 installed?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</a:b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Open a terminal window and type the command “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java –version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”, which should be in your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PATH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 and should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 return a result such as the version, JAVA_HOME location etc.</a:t>
            </a:r>
          </a:p>
          <a:p>
            <a:pPr lvl="2" indent="0">
              <a:buNone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822960" lvl="2" indent="-457200">
              <a:buFont typeface="Wingdings" pitchFamily="2" charset="2"/>
              <a:buChar char="Ø"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m" panose="020B0503050203000203" pitchFamily="34" charset="0"/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74825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C7F4A-4667-B3CE-2DB0-3271BDF2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E838D-BD13-1BBE-8362-77DDC3EE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7689386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Local Machine Setup</a:t>
            </a:r>
            <a:endParaRPr lang="en-US" dirty="0">
              <a:sym typeface="IBMPlexSans-Light"/>
            </a:endParaRPr>
          </a:p>
          <a:p>
            <a:endParaRPr lang="en-US" sz="8600" dirty="0"/>
          </a:p>
          <a:p>
            <a:endParaRPr lang="en-US" sz="8600" dirty="0"/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260F880D-DFF7-E02F-77FD-61C6BE791A14}"/>
              </a:ext>
            </a:extLst>
          </p:cNvPr>
          <p:cNvCxnSpPr>
            <a:cxnSpLocks/>
          </p:cNvCxnSpPr>
          <p:nvPr/>
        </p:nvCxnSpPr>
        <p:spPr bwMode="auto">
          <a:xfrm>
            <a:off x="7657446" y="384048"/>
            <a:ext cx="0" cy="122784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42B3A9C-DA4D-1C4A-544E-D7E14BC21143}"/>
              </a:ext>
            </a:extLst>
          </p:cNvPr>
          <p:cNvSpPr txBox="1">
            <a:spLocks/>
          </p:cNvSpPr>
          <p:nvPr/>
        </p:nvSpPr>
        <p:spPr>
          <a:xfrm>
            <a:off x="8786902" y="1948523"/>
            <a:ext cx="100965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Making sure GIT is configured…..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47F5BB1-6BAC-4C64-E170-7217DB02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8733766-B909-6375-B323-240244BA3E6F}"/>
              </a:ext>
            </a:extLst>
          </p:cNvPr>
          <p:cNvSpPr txBox="1">
            <a:spLocks/>
          </p:cNvSpPr>
          <p:nvPr/>
        </p:nvSpPr>
        <p:spPr>
          <a:xfrm>
            <a:off x="8109930" y="3397203"/>
            <a:ext cx="16022277" cy="8842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Is the GIT CLI installed?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</a:b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Open a terminal window and type the command “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git –version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”, which should be in your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PATH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 and should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 return a result such as the version, etc.</a:t>
            </a:r>
          </a:p>
          <a:p>
            <a:pPr lvl="2" indent="0">
              <a:buNone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822960" lvl="2" indent="-457200">
              <a:buFont typeface="Wingdings" pitchFamily="2" charset="2"/>
              <a:buChar char="Ø"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m" panose="020B0503050203000203" pitchFamily="34" charset="0"/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8283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5F0A-1352-CEE7-00EA-57A03D5B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DEA88-AAFF-2B52-B74D-8466A72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7689386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Local Machine Setup</a:t>
            </a:r>
            <a:endParaRPr lang="en-US" dirty="0">
              <a:sym typeface="IBMPlexSans-Light"/>
            </a:endParaRPr>
          </a:p>
          <a:p>
            <a:endParaRPr lang="en-US" sz="8600" dirty="0"/>
          </a:p>
          <a:p>
            <a:endParaRPr lang="en-US" sz="8600" dirty="0"/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7219AB6D-7B01-53DA-3F39-9B0B35071EEC}"/>
              </a:ext>
            </a:extLst>
          </p:cNvPr>
          <p:cNvCxnSpPr>
            <a:cxnSpLocks/>
          </p:cNvCxnSpPr>
          <p:nvPr/>
        </p:nvCxnSpPr>
        <p:spPr bwMode="auto">
          <a:xfrm>
            <a:off x="7657446" y="384048"/>
            <a:ext cx="0" cy="122784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B04900-369D-A667-116E-E0E7A0FE8650}"/>
              </a:ext>
            </a:extLst>
          </p:cNvPr>
          <p:cNvSpPr txBox="1">
            <a:spLocks/>
          </p:cNvSpPr>
          <p:nvPr/>
        </p:nvSpPr>
        <p:spPr>
          <a:xfrm>
            <a:off x="576073" y="5170028"/>
            <a:ext cx="6918027" cy="1687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Making sure Maven is configured…..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F906571-2BF8-ED1E-D1E4-515D2C6C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922DD2D-A6D1-04AC-6980-58C0EB412654}"/>
              </a:ext>
            </a:extLst>
          </p:cNvPr>
          <p:cNvSpPr txBox="1">
            <a:spLocks/>
          </p:cNvSpPr>
          <p:nvPr/>
        </p:nvSpPr>
        <p:spPr>
          <a:xfrm>
            <a:off x="7839022" y="1667793"/>
            <a:ext cx="16022277" cy="1041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Is the Maven CLI installed?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</a:b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Open a terminal window and type the command “</a:t>
            </a:r>
            <a:r>
              <a:rPr kumimoji="0" lang="en-US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mvn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 –version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”, which should be in your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PATH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 and should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 return a result such as the version, MAVEN_HOME location etc.</a:t>
            </a: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Got to the location where you cloned the </a:t>
            </a:r>
            <a:r>
              <a:rPr lang="en-US" sz="3200" b="1" kern="0" dirty="0" err="1">
                <a:solidFill>
                  <a:srgbClr val="000000"/>
                </a:solidFill>
                <a:latin typeface="IBM Plex Sans Light"/>
              </a:rPr>
              <a:t>bamoe</a:t>
            </a:r>
            <a:r>
              <a:rPr lang="en-US" sz="3200" b="1" kern="0" dirty="0">
                <a:solidFill>
                  <a:srgbClr val="000000"/>
                </a:solidFill>
                <a:latin typeface="IBM Plex Sans Light"/>
              </a:rPr>
              <a:t>-setup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 repository and perform the following command:  </a:t>
            </a:r>
            <a:r>
              <a:rPr lang="en-US" sz="3200" b="1" i="1" kern="0" dirty="0">
                <a:solidFill>
                  <a:schemeClr val="accent1">
                    <a:lumMod val="75000"/>
                  </a:schemeClr>
                </a:solidFill>
                <a:latin typeface="IBM Plex Sans Light"/>
              </a:rPr>
              <a:t>git pull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, which will ensure that you have the latest changes from the repository.</a:t>
            </a: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lang="en-US" sz="3200" b="1" kern="0" dirty="0">
                <a:solidFill>
                  <a:srgbClr val="000000"/>
                </a:solidFill>
                <a:latin typeface="IBM Plex Sans Light"/>
              </a:rPr>
              <a:t>Locate your .m2 folder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, which should be located in your user directory and could be “hidden” by your operating system.</a:t>
            </a: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Copy the folder named “</a:t>
            </a:r>
            <a:r>
              <a:rPr lang="en-US" sz="3200" b="1" kern="0" dirty="0">
                <a:solidFill>
                  <a:srgbClr val="000000"/>
                </a:solidFill>
                <a:latin typeface="IBM Plex Sans Light"/>
              </a:rPr>
              <a:t>bamoe-9.1.1.GA-maven-repository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” from the </a:t>
            </a:r>
            <a:r>
              <a:rPr lang="en-US" sz="3200" b="1" kern="0" dirty="0" err="1">
                <a:solidFill>
                  <a:srgbClr val="000000"/>
                </a:solidFill>
                <a:latin typeface="IBM Plex Sans Light"/>
              </a:rPr>
              <a:t>bamoe</a:t>
            </a:r>
            <a:r>
              <a:rPr lang="en-US" sz="3200" b="1" kern="0" dirty="0">
                <a:solidFill>
                  <a:srgbClr val="000000"/>
                </a:solidFill>
                <a:latin typeface="IBM Plex Sans Light"/>
              </a:rPr>
              <a:t>-setup/maven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 folder to your .m2 directory.  This serves as your “offline” version of the BAMOE libraries in the event that you have no other access to BAMOE libraries.</a:t>
            </a: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Copy the file named “</a:t>
            </a:r>
            <a:r>
              <a:rPr lang="en-US" sz="3200" b="1" kern="0" dirty="0" err="1">
                <a:solidFill>
                  <a:srgbClr val="000000"/>
                </a:solidFill>
                <a:latin typeface="IBM Plex Sans Light"/>
              </a:rPr>
              <a:t>settings.xml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” from the </a:t>
            </a:r>
            <a:r>
              <a:rPr lang="en-US" sz="3200" b="1" kern="0" dirty="0" err="1">
                <a:latin typeface="IBM Plex Sans Light"/>
              </a:rPr>
              <a:t>bamoe</a:t>
            </a:r>
            <a:r>
              <a:rPr lang="en-US" sz="3200" b="1" kern="0" dirty="0">
                <a:latin typeface="IBM Plex Sans Light"/>
              </a:rPr>
              <a:t>-setup/maven 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folder to your .m2 directory.  There may already be a “</a:t>
            </a:r>
            <a:r>
              <a:rPr lang="en-US" sz="3200" b="1" kern="0" dirty="0" err="1">
                <a:solidFill>
                  <a:srgbClr val="000000"/>
                </a:solidFill>
                <a:latin typeface="IBM Plex Sans Light"/>
              </a:rPr>
              <a:t>settings.xml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” in the .m2 folder, so either save this as a backup copy or feel free to overwrite it.</a:t>
            </a:r>
          </a:p>
          <a:p>
            <a:pPr marL="880110" lvl="2" indent="-514350">
              <a:buSzTx/>
              <a:buFont typeface="+mj-lt"/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Go to the location where you cloned the card-approval-process repository and perform the following command:  </a:t>
            </a:r>
            <a:r>
              <a:rPr lang="en-US" sz="3200" b="1" i="1" kern="0" dirty="0" err="1">
                <a:solidFill>
                  <a:schemeClr val="accent1"/>
                </a:solidFill>
                <a:latin typeface="IBM Plex Sans Light"/>
              </a:rPr>
              <a:t>mvn</a:t>
            </a:r>
            <a:r>
              <a:rPr lang="en-US" sz="3200" b="1" i="1" kern="0" dirty="0">
                <a:solidFill>
                  <a:schemeClr val="accent1"/>
                </a:solidFill>
                <a:latin typeface="IBM Plex Sans Light"/>
              </a:rPr>
              <a:t> clean install</a:t>
            </a:r>
            <a:r>
              <a:rPr lang="en-US" sz="3200" kern="0" dirty="0">
                <a:solidFill>
                  <a:srgbClr val="000000"/>
                </a:solidFill>
                <a:latin typeface="IBM Plex Sans Light"/>
              </a:rPr>
              <a:t>, which will build the project using the correct Maven configuration.</a:t>
            </a:r>
          </a:p>
          <a:p>
            <a:pPr lvl="2" indent="0">
              <a:buNone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822960" lvl="2" indent="-457200">
              <a:buFont typeface="Wingdings" pitchFamily="2" charset="2"/>
              <a:buChar char="Ø"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m" panose="020B0503050203000203" pitchFamily="34" charset="0"/>
              <a:ea typeface="+mj-ea"/>
              <a:cs typeface="+mj-cs"/>
              <a:sym typeface="IBM Plex Sans Light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1144D3F-395A-8DA4-91ED-3215CEFF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7" y="10356020"/>
            <a:ext cx="5917688" cy="2067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96D9EC-C792-E179-418A-E0B4B7561881}"/>
              </a:ext>
            </a:extLst>
          </p:cNvPr>
          <p:cNvSpPr txBox="1"/>
          <p:nvPr/>
        </p:nvSpPr>
        <p:spPr>
          <a:xfrm>
            <a:off x="5883965" y="9402417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76318B-C723-DC6F-A6CD-C2B0D33E1C8D}"/>
              </a:ext>
            </a:extLst>
          </p:cNvPr>
          <p:cNvSpPr txBox="1">
            <a:spLocks/>
          </p:cNvSpPr>
          <p:nvPr/>
        </p:nvSpPr>
        <p:spPr>
          <a:xfrm>
            <a:off x="739420" y="9501809"/>
            <a:ext cx="6310014" cy="1431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000" b="1" i="1" kern="0" dirty="0">
                <a:solidFill>
                  <a:schemeClr val="accent1"/>
                </a:solidFill>
              </a:rPr>
              <a:t>$USER/.m2 folder</a:t>
            </a:r>
            <a:endParaRPr lang="en-US" sz="32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17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4F1A4-DF2C-C5F0-79FD-6210E1B1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65A61-3BF8-9FBB-1DB6-FDE2B76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8"/>
            <a:ext cx="7689386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Local Machine Setup</a:t>
            </a:r>
            <a:endParaRPr lang="en-US" dirty="0">
              <a:sym typeface="IBMPlexSans-Light"/>
            </a:endParaRPr>
          </a:p>
          <a:p>
            <a:endParaRPr lang="en-US" sz="8600" dirty="0"/>
          </a:p>
          <a:p>
            <a:endParaRPr lang="en-US" sz="8600" dirty="0"/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4AEA75AB-1335-265D-C5C3-14B964DBAE4C}"/>
              </a:ext>
            </a:extLst>
          </p:cNvPr>
          <p:cNvCxnSpPr>
            <a:cxnSpLocks/>
          </p:cNvCxnSpPr>
          <p:nvPr/>
        </p:nvCxnSpPr>
        <p:spPr bwMode="auto">
          <a:xfrm>
            <a:off x="8492333" y="384048"/>
            <a:ext cx="0" cy="122784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DD1A722-FA34-C494-843A-E4378BB77F20}"/>
              </a:ext>
            </a:extLst>
          </p:cNvPr>
          <p:cNvSpPr txBox="1">
            <a:spLocks/>
          </p:cNvSpPr>
          <p:nvPr/>
        </p:nvSpPr>
        <p:spPr>
          <a:xfrm>
            <a:off x="8786902" y="1948523"/>
            <a:ext cx="150242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Making sure VS Code &amp; BAMOE Dev Tools is configured…..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C0B23D3-EDC1-329C-2CE2-F68296FC8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BF20D6-D30E-E6BF-94BD-01F355EB6ACE}"/>
              </a:ext>
            </a:extLst>
          </p:cNvPr>
          <p:cNvSpPr txBox="1">
            <a:spLocks/>
          </p:cNvSpPr>
          <p:nvPr/>
        </p:nvSpPr>
        <p:spPr>
          <a:xfrm>
            <a:off x="277897" y="5143500"/>
            <a:ext cx="9442574" cy="196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Is the VS Code IDE installed?</a:t>
            </a:r>
          </a:p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  <a:t>Are the BAMOE Dev Tools installed?</a:t>
            </a:r>
          </a:p>
          <a:p>
            <a:pPr marL="457200" marR="0" lvl="0" indent="-45720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200" b="1" kern="0" dirty="0">
                <a:solidFill>
                  <a:srgbClr val="000000"/>
                </a:solidFill>
                <a:latin typeface="IBM Plex Sans Light"/>
              </a:rPr>
              <a:t>Is the Drools community editor installed?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j-ea"/>
                <a:cs typeface="+mj-cs"/>
                <a:sym typeface="IBM Plex Sans Light"/>
              </a:rPr>
            </a:b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822960" lvl="2" indent="-457200">
              <a:buFont typeface="Wingdings" pitchFamily="2" charset="2"/>
              <a:buChar char="Ø"/>
              <a:defRPr/>
            </a:pPr>
            <a:endParaRPr lang="en-US" sz="2800" kern="0" dirty="0">
              <a:solidFill>
                <a:srgbClr val="000000"/>
              </a:solidFill>
              <a:latin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j-ea"/>
              <a:cs typeface="+mj-cs"/>
              <a:sym typeface="IBM Plex Sans Light"/>
            </a:endParaRPr>
          </a:p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m" panose="020B0503050203000203" pitchFamily="34" charset="0"/>
              <a:ea typeface="+mj-ea"/>
              <a:cs typeface="+mj-cs"/>
              <a:sym typeface="IBM Plex Sans Ligh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ADE22C-5FD5-72C3-2F4B-408927D4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7" y="7113427"/>
            <a:ext cx="8666904" cy="2893053"/>
          </a:xfrm>
          <a:prstGeom prst="rect">
            <a:avLst/>
          </a:prstGeom>
        </p:spPr>
      </p:pic>
      <p:pic>
        <p:nvPicPr>
          <p:cNvPr id="9" name="Picture 8" descr="A screenshot of a application&#10;&#10;Description automatically generated">
            <a:extLst>
              <a:ext uri="{FF2B5EF4-FFF2-40B4-BE49-F238E27FC236}">
                <a16:creationId xmlns:a16="http://schemas.microsoft.com/office/drawing/2014/main" id="{5AF38594-B295-207A-C66A-3D23EEA0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227" y="3653741"/>
            <a:ext cx="9997102" cy="2268696"/>
          </a:xfrm>
          <a:prstGeom prst="rect">
            <a:avLst/>
          </a:prstGeom>
        </p:spPr>
      </p:pic>
      <p:pic>
        <p:nvPicPr>
          <p:cNvPr id="14" name="Picture 1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3CFF596-82DB-DDE7-B3B4-2B619211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02" y="3653741"/>
            <a:ext cx="825500" cy="60833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2DE5DC-AC1B-DEA9-13F5-2DFDA91E3B0A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9219298" y="7793564"/>
            <a:ext cx="2974289" cy="7663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537930-FD6F-5C50-9990-B581030074F2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9199652" y="4788089"/>
            <a:ext cx="2846575" cy="28252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8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183B-0BEF-C4F1-EB3B-CB680EF5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52C00-031C-97AD-4A7A-280D6B7F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2839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IBM Business Automation Manager Open Editions </a:t>
            </a:r>
            <a:endParaRPr lang="en-US" dirty="0">
              <a:sym typeface="IBMPlexSans-Light"/>
            </a:endParaRPr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6E12819A-944A-0D7D-F326-F43B37D8A320}"/>
              </a:ext>
            </a:extLst>
          </p:cNvPr>
          <p:cNvCxnSpPr>
            <a:cxnSpLocks/>
          </p:cNvCxnSpPr>
          <p:nvPr/>
        </p:nvCxnSpPr>
        <p:spPr bwMode="auto">
          <a:xfrm>
            <a:off x="12193587" y="559026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7A2CF2D-0B48-E4DB-E7AC-74D41E429C09}"/>
              </a:ext>
            </a:extLst>
          </p:cNvPr>
          <p:cNvSpPr txBox="1">
            <a:spLocks/>
          </p:cNvSpPr>
          <p:nvPr/>
        </p:nvSpPr>
        <p:spPr>
          <a:xfrm>
            <a:off x="12763500" y="5928852"/>
            <a:ext cx="10096500" cy="6061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Decision Automation in Practice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20015FA4-D7F4-08C9-FD08-4740AD56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89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EF75E-0BFB-3237-0000-986DC625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2C54DA-F1AA-C671-3A0E-5DE0690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2839" cy="4759452"/>
          </a:xfrm>
        </p:spPr>
        <p:txBody>
          <a:bodyPr lIns="0" tIns="0" rIns="0" bIns="0" anchor="t"/>
          <a:lstStyle/>
          <a:p>
            <a:r>
              <a:rPr lang="en-US" sz="8600" dirty="0">
                <a:ea typeface="+mj-lt"/>
                <a:cs typeface="+mj-lt"/>
                <a:sym typeface="IBMPlexSans-Light"/>
              </a:rPr>
              <a:t>IBM Business Automation Manager Open Editions </a:t>
            </a:r>
            <a:endParaRPr lang="en-US" dirty="0">
              <a:sym typeface="IBMPlexSans-Light"/>
            </a:endParaRPr>
          </a:p>
        </p:txBody>
      </p:sp>
      <p:cxnSp>
        <p:nvCxnSpPr>
          <p:cNvPr id="8" name="Straight Connector 7" descr="Vertical column divider line">
            <a:extLst>
              <a:ext uri="{FF2B5EF4-FFF2-40B4-BE49-F238E27FC236}">
                <a16:creationId xmlns:a16="http://schemas.microsoft.com/office/drawing/2014/main" id="{D0CA3884-0530-7306-10F5-5671956A0E51}"/>
              </a:ext>
            </a:extLst>
          </p:cNvPr>
          <p:cNvCxnSpPr>
            <a:cxnSpLocks/>
          </p:cNvCxnSpPr>
          <p:nvPr/>
        </p:nvCxnSpPr>
        <p:spPr bwMode="auto">
          <a:xfrm>
            <a:off x="12193587" y="559026"/>
            <a:ext cx="0" cy="11431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82F708-ACD2-4A77-A78A-A0A695C41DF3}"/>
              </a:ext>
            </a:extLst>
          </p:cNvPr>
          <p:cNvSpPr txBox="1">
            <a:spLocks/>
          </p:cNvSpPr>
          <p:nvPr/>
        </p:nvSpPr>
        <p:spPr>
          <a:xfrm>
            <a:off x="12763500" y="5928852"/>
            <a:ext cx="10096500" cy="6061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4100" kern="0" dirty="0"/>
              <a:t>Day 1 - Open Discussion + Q&amp;A</a:t>
            </a: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DEC99B7-61E0-6554-928E-521652A4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271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185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7_Plex" id="{95415CFD-B8C5-A64E-9B33-327FB66EA919}" vid="{53F516D8-807B-3648-BBAC-1A335BDA2B4F}"/>
    </a:ext>
  </a:extLst>
</a:theme>
</file>

<file path=ppt/theme/theme2.xml><?xml version="1.0" encoding="utf-8"?>
<a:theme xmlns:a="http://schemas.openxmlformats.org/drawingml/2006/main" name="4_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none" lIns="0" tIns="0" rIns="0" bIns="0" rtlCol="0">
        <a:spAutoFit/>
      </a:bodyPr>
      <a:lstStyle>
        <a:defPPr algn="l" defTabSz="2438400">
          <a:spcBef>
            <a:spcPts val="500"/>
          </a:spcBef>
          <a:buSzPct val="100000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3.xml><?xml version="1.0" encoding="utf-8"?>
<a:theme xmlns:a="http://schemas.openxmlformats.org/drawingml/2006/main" name="3_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4.xml><?xml version="1.0" encoding="utf-8"?>
<a:theme xmlns:a="http://schemas.openxmlformats.org/drawingml/2006/main" name="5_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sample_layouts_v_1_6_Plex.pptx" id="{204C4AD1-4225-FF43-9DF0-33AB212F5F6A}" vid="{AC0AD99D-B0EC-6A47-BE1D-AB1B22763064}"/>
    </a:ext>
  </a:extLst>
</a:theme>
</file>

<file path=ppt/theme/theme5.xml><?xml version="1.0" encoding="utf-8"?>
<a:theme xmlns:a="http://schemas.openxmlformats.org/drawingml/2006/main" name="2_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DMN Dev Deployments on BAMOE Canvas" id="{C8A77542-56F1-4434-B294-ED8DD05225B8}" vid="{A4A32528-5A4A-4BF7-90DE-58152D8D9379}"/>
    </a:ext>
  </a:extLst>
</a:theme>
</file>

<file path=ppt/theme/theme6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7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6731</TotalTime>
  <Words>440</Words>
  <Application>Microsoft Macintosh PowerPoint</Application>
  <PresentationFormat>Custom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IBM Plex Sans</vt:lpstr>
      <vt:lpstr>IBM Plex Sans ExtLt</vt:lpstr>
      <vt:lpstr>IBM Plex Sans Light</vt:lpstr>
      <vt:lpstr>IBM Plex Sans Medm</vt:lpstr>
      <vt:lpstr>IBMPlexSans-Light</vt:lpstr>
      <vt:lpstr>Overpass SemiBold</vt:lpstr>
      <vt:lpstr>Red Hat Display Medium</vt:lpstr>
      <vt:lpstr>Red Hat Text Medium</vt:lpstr>
      <vt:lpstr>Wingdings</vt:lpstr>
      <vt:lpstr>IBM presentation template</vt:lpstr>
      <vt:lpstr>4_IBM presentation template</vt:lpstr>
      <vt:lpstr>3_IBM Brand Template 2022</vt:lpstr>
      <vt:lpstr>5_IBM presentation template</vt:lpstr>
      <vt:lpstr>2_IBM presentation template</vt:lpstr>
      <vt:lpstr>IBM Business Automation Manager Open Editions Open Source, Cloud-Native Business Automation </vt:lpstr>
      <vt:lpstr>Local Machine Setup  </vt:lpstr>
      <vt:lpstr>Local Machine Setup  </vt:lpstr>
      <vt:lpstr>Local Machine Setup  </vt:lpstr>
      <vt:lpstr>Local Machine Setup  </vt:lpstr>
      <vt:lpstr>IBM Business Automation Manager Open Editions </vt:lpstr>
      <vt:lpstr>IBM Business Automation Manager Open Editions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Karina Varela</dc:creator>
  <cp:keywords/>
  <dc:description/>
  <cp:lastModifiedBy>Barry Lulas</cp:lastModifiedBy>
  <cp:revision>527</cp:revision>
  <cp:lastPrinted>2019-04-25T15:14:05Z</cp:lastPrinted>
  <dcterms:created xsi:type="dcterms:W3CDTF">2024-06-29T13:47:05Z</dcterms:created>
  <dcterms:modified xsi:type="dcterms:W3CDTF">2024-12-05T11:37:29Z</dcterms:modified>
  <cp:category/>
</cp:coreProperties>
</file>