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Itim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t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2.jpg"/><Relationship Id="rId13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11.png"/><Relationship Id="rId16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8BA7"/>
            </a:gs>
            <a:gs pos="100000">
              <a:srgbClr val="FAEEE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 rot="-324065">
            <a:off x="4046375" y="1068803"/>
            <a:ext cx="1536221" cy="33315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4945" l="8262" r="7427" t="3979"/>
          <a:stretch/>
        </p:blipFill>
        <p:spPr>
          <a:xfrm rot="-320106">
            <a:off x="5236040" y="1278494"/>
            <a:ext cx="154871" cy="15639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4733">
            <a:off x="6938028" y="1068871"/>
            <a:ext cx="1536249" cy="33315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974" y="738450"/>
            <a:ext cx="2482150" cy="24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546051" y="3086538"/>
            <a:ext cx="49482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33272A"/>
                </a:solidFill>
                <a:latin typeface="Itim"/>
                <a:ea typeface="Itim"/>
                <a:cs typeface="Itim"/>
                <a:sym typeface="Itim"/>
              </a:rPr>
              <a:t>GLOO</a:t>
            </a:r>
            <a:endParaRPr b="1" sz="4300">
              <a:solidFill>
                <a:srgbClr val="33272A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272A"/>
                </a:solidFill>
                <a:latin typeface="Itim"/>
                <a:ea typeface="Itim"/>
                <a:cs typeface="Itim"/>
                <a:sym typeface="Itim"/>
              </a:rPr>
              <a:t>Making student-teacher </a:t>
            </a:r>
            <a:endParaRPr sz="2000">
              <a:solidFill>
                <a:srgbClr val="33272A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272A"/>
                </a:solidFill>
                <a:latin typeface="Itim"/>
                <a:ea typeface="Itim"/>
                <a:cs typeface="Itim"/>
                <a:sym typeface="Itim"/>
              </a:rPr>
              <a:t>connections that stick!</a:t>
            </a:r>
            <a:endParaRPr sz="2000">
              <a:solidFill>
                <a:srgbClr val="33272A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0836" y="3896233"/>
            <a:ext cx="332465" cy="17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5354927" y="682071"/>
            <a:ext cx="1764900" cy="3864000"/>
            <a:chOff x="5354927" y="682071"/>
            <a:chExt cx="1764900" cy="3864000"/>
          </a:xfrm>
        </p:grpSpPr>
        <p:grpSp>
          <p:nvGrpSpPr>
            <p:cNvPr id="61" name="Google Shape;61;p13"/>
            <p:cNvGrpSpPr/>
            <p:nvPr/>
          </p:nvGrpSpPr>
          <p:grpSpPr>
            <a:xfrm>
              <a:off x="5354927" y="682071"/>
              <a:ext cx="1764900" cy="3864000"/>
              <a:chOff x="5354927" y="682071"/>
              <a:chExt cx="1764900" cy="3864000"/>
            </a:xfrm>
          </p:grpSpPr>
          <p:grpSp>
            <p:nvGrpSpPr>
              <p:cNvPr id="62" name="Google Shape;62;p13"/>
              <p:cNvGrpSpPr/>
              <p:nvPr/>
            </p:nvGrpSpPr>
            <p:grpSpPr>
              <a:xfrm>
                <a:off x="5354927" y="682071"/>
                <a:ext cx="1764900" cy="3864000"/>
                <a:chOff x="5354927" y="682071"/>
                <a:chExt cx="1764900" cy="3864000"/>
              </a:xfrm>
            </p:grpSpPr>
            <p:pic>
              <p:nvPicPr>
                <p:cNvPr id="63" name="Google Shape;63;p1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5354927" y="682071"/>
                  <a:ext cx="1764900" cy="3864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pic>
            <p:pic>
              <p:nvPicPr>
                <p:cNvPr id="64" name="Google Shape;64;p1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4922" l="3832" r="6408" t="7641"/>
                <a:stretch/>
              </p:blipFill>
              <p:spPr>
                <a:xfrm>
                  <a:off x="5506850" y="2396175"/>
                  <a:ext cx="215100" cy="214500"/>
                </a:xfrm>
                <a:prstGeom prst="ellipse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" name="Google Shape;65;p1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18020" r="18192" t="0"/>
                <a:stretch/>
              </p:blipFill>
              <p:spPr>
                <a:xfrm>
                  <a:off x="5506850" y="3035221"/>
                  <a:ext cx="215100" cy="216900"/>
                </a:xfrm>
                <a:prstGeom prst="ellipse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" name="Google Shape;66;p13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4908" l="4943" r="4014" t="4199"/>
                <a:stretch/>
              </p:blipFill>
              <p:spPr>
                <a:xfrm>
                  <a:off x="5497600" y="2720575"/>
                  <a:ext cx="218400" cy="216900"/>
                </a:xfrm>
                <a:prstGeom prst="ellipse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7" name="Google Shape;67;p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4945" l="8262" r="7427" t="3979"/>
                <a:stretch/>
              </p:blipFill>
              <p:spPr>
                <a:xfrm>
                  <a:off x="6869425" y="984893"/>
                  <a:ext cx="176400" cy="178200"/>
                </a:xfrm>
                <a:prstGeom prst="ellipse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8" name="Google Shape;68;p13"/>
              <p:cNvSpPr/>
              <p:nvPr/>
            </p:nvSpPr>
            <p:spPr>
              <a:xfrm>
                <a:off x="5523900" y="3489250"/>
                <a:ext cx="1428600" cy="215100"/>
              </a:xfrm>
              <a:prstGeom prst="rect">
                <a:avLst/>
              </a:prstGeom>
              <a:solidFill>
                <a:srgbClr val="FAEE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" name="Google Shape;69;p13"/>
            <p:cNvSpPr/>
            <p:nvPr/>
          </p:nvSpPr>
          <p:spPr>
            <a:xfrm>
              <a:off x="5416050" y="1300239"/>
              <a:ext cx="1661700" cy="2871300"/>
            </a:xfrm>
            <a:prstGeom prst="rect">
              <a:avLst/>
            </a:prstGeom>
            <a:solidFill>
              <a:srgbClr val="FAE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0" name="Google Shape;7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0271" y="1322005"/>
              <a:ext cx="1538210" cy="173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544952" y="3091583"/>
              <a:ext cx="1387101" cy="5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3"/>
            <p:cNvPicPr preferRelativeResize="0"/>
            <p:nvPr/>
          </p:nvPicPr>
          <p:blipFill rotWithShape="1">
            <a:blip r:embed="rId14">
              <a:alphaModFix/>
            </a:blip>
            <a:srcRect b="0" l="562" r="759" t="0"/>
            <a:stretch/>
          </p:blipFill>
          <p:spPr>
            <a:xfrm>
              <a:off x="5561946" y="3680208"/>
              <a:ext cx="1352448" cy="377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3"/>
          <p:cNvSpPr/>
          <p:nvPr/>
        </p:nvSpPr>
        <p:spPr>
          <a:xfrm>
            <a:off x="6784700" y="1334775"/>
            <a:ext cx="196500" cy="215100"/>
          </a:xfrm>
          <a:prstGeom prst="rect">
            <a:avLst/>
          </a:prstGeom>
          <a:solidFill>
            <a:srgbClr val="FAEE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15924" y="619365"/>
            <a:ext cx="1842900" cy="398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3"/>
          <p:cNvSpPr/>
          <p:nvPr/>
        </p:nvSpPr>
        <p:spPr>
          <a:xfrm>
            <a:off x="5367125" y="668175"/>
            <a:ext cx="354600" cy="22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726550" y="682075"/>
            <a:ext cx="377400" cy="17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16">
            <a:alphaModFix/>
          </a:blip>
          <a:srcRect b="11824" l="3929" r="0" t="0"/>
          <a:stretch/>
        </p:blipFill>
        <p:spPr>
          <a:xfrm>
            <a:off x="5522925" y="659575"/>
            <a:ext cx="1428907" cy="2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/>
          <p:nvPr/>
        </p:nvSpPr>
        <p:spPr>
          <a:xfrm>
            <a:off x="6912825" y="655350"/>
            <a:ext cx="39000" cy="33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