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20116800" cx="25603200"/>
  <p:notesSz cx="6858000" cy="9144000"/>
  <p:embeddedFontLst>
    <p:embeddedFont>
      <p:font typeface="Manrope Medium"/>
      <p:regular r:id="rId7"/>
      <p:bold r:id="rId8"/>
    </p:embeddedFont>
    <p:embeddedFont>
      <p:font typeface="Itim"/>
      <p:regular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336">
          <p15:clr>
            <a:srgbClr val="747775"/>
          </p15:clr>
        </p15:guide>
        <p15:guide id="2" pos="8064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336" orient="horz"/>
        <p:guide pos="806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Iti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ManropeMedium-regular.fntdata"/><Relationship Id="rId8" Type="http://schemas.openxmlformats.org/officeDocument/2006/relationships/font" Target="fonts/Manrope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47220" y="685800"/>
            <a:ext cx="4364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247220" y="685800"/>
            <a:ext cx="4364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872783" y="2912116"/>
            <a:ext cx="23857800" cy="8028000"/>
          </a:xfrm>
          <a:prstGeom prst="rect">
            <a:avLst/>
          </a:prstGeom>
        </p:spPr>
        <p:txBody>
          <a:bodyPr anchorCtr="0" anchor="b" bIns="289850" lIns="289850" spcFirstLastPara="1" rIns="289850" wrap="square" tIns="289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500"/>
              <a:buNone/>
              <a:defRPr sz="1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500"/>
              <a:buNone/>
              <a:defRPr sz="165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500"/>
              <a:buNone/>
              <a:defRPr sz="165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500"/>
              <a:buNone/>
              <a:defRPr sz="165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500"/>
              <a:buNone/>
              <a:defRPr sz="165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500"/>
              <a:buNone/>
              <a:defRPr sz="165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500"/>
              <a:buNone/>
              <a:defRPr sz="165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500"/>
              <a:buNone/>
              <a:defRPr sz="165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500"/>
              <a:buNone/>
              <a:defRPr sz="165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872760" y="11084578"/>
            <a:ext cx="23857800" cy="3099900"/>
          </a:xfrm>
          <a:prstGeom prst="rect">
            <a:avLst/>
          </a:prstGeom>
        </p:spPr>
        <p:txBody>
          <a:bodyPr anchorCtr="0" anchor="t" bIns="289850" lIns="289850" spcFirstLastPara="1" rIns="289850" wrap="square" tIns="289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23722882" y="18238359"/>
            <a:ext cx="1536300" cy="1539300"/>
          </a:xfrm>
          <a:prstGeom prst="rect">
            <a:avLst/>
          </a:prstGeom>
        </p:spPr>
        <p:txBody>
          <a:bodyPr anchorCtr="0" anchor="ctr" bIns="289850" lIns="289850" spcFirstLastPara="1" rIns="289850" wrap="square" tIns="289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872760" y="4326178"/>
            <a:ext cx="23857800" cy="7679400"/>
          </a:xfrm>
          <a:prstGeom prst="rect">
            <a:avLst/>
          </a:prstGeom>
        </p:spPr>
        <p:txBody>
          <a:bodyPr anchorCtr="0" anchor="b" bIns="289850" lIns="289850" spcFirstLastPara="1" rIns="289850" wrap="square" tIns="289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0"/>
              <a:buNone/>
              <a:defRPr sz="3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0"/>
              <a:buNone/>
              <a:defRPr sz="3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0"/>
              <a:buNone/>
              <a:defRPr sz="3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0"/>
              <a:buNone/>
              <a:defRPr sz="3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0"/>
              <a:buNone/>
              <a:defRPr sz="3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0"/>
              <a:buNone/>
              <a:defRPr sz="3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0"/>
              <a:buNone/>
              <a:defRPr sz="3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0"/>
              <a:buNone/>
              <a:defRPr sz="3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0"/>
              <a:buNone/>
              <a:defRPr sz="38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872760" y="12328702"/>
            <a:ext cx="23857800" cy="5087700"/>
          </a:xfrm>
          <a:prstGeom prst="rect">
            <a:avLst/>
          </a:prstGeom>
        </p:spPr>
        <p:txBody>
          <a:bodyPr anchorCtr="0" anchor="t" bIns="289850" lIns="289850" spcFirstLastPara="1" rIns="289850" wrap="square" tIns="289850">
            <a:normAutofit/>
          </a:bodyPr>
          <a:lstStyle>
            <a:lvl1pPr indent="-590550" lvl="0" marL="457200" algn="ctr">
              <a:spcBef>
                <a:spcPts val="0"/>
              </a:spcBef>
              <a:spcAft>
                <a:spcPts val="0"/>
              </a:spcAft>
              <a:buSzPts val="5700"/>
              <a:buChar char="●"/>
              <a:defRPr/>
            </a:lvl1pPr>
            <a:lvl2pPr indent="-508000" lvl="1" marL="914400" algn="ctr">
              <a:spcBef>
                <a:spcPts val="0"/>
              </a:spcBef>
              <a:spcAft>
                <a:spcPts val="0"/>
              </a:spcAft>
              <a:buSzPts val="4400"/>
              <a:buChar char="○"/>
              <a:defRPr/>
            </a:lvl2pPr>
            <a:lvl3pPr indent="-508000" lvl="2" marL="1371600" algn="ctr">
              <a:spcBef>
                <a:spcPts val="0"/>
              </a:spcBef>
              <a:spcAft>
                <a:spcPts val="0"/>
              </a:spcAft>
              <a:buSzPts val="4400"/>
              <a:buChar char="■"/>
              <a:defRPr/>
            </a:lvl3pPr>
            <a:lvl4pPr indent="-508000" lvl="3" marL="1828800" algn="ctr">
              <a:spcBef>
                <a:spcPts val="0"/>
              </a:spcBef>
              <a:spcAft>
                <a:spcPts val="0"/>
              </a:spcAft>
              <a:buSzPts val="4400"/>
              <a:buChar char="●"/>
              <a:defRPr/>
            </a:lvl4pPr>
            <a:lvl5pPr indent="-508000" lvl="4" marL="2286000" algn="ctr">
              <a:spcBef>
                <a:spcPts val="0"/>
              </a:spcBef>
              <a:spcAft>
                <a:spcPts val="0"/>
              </a:spcAft>
              <a:buSzPts val="4400"/>
              <a:buChar char="○"/>
              <a:defRPr/>
            </a:lvl5pPr>
            <a:lvl6pPr indent="-508000" lvl="5" marL="2743200" algn="ctr">
              <a:spcBef>
                <a:spcPts val="0"/>
              </a:spcBef>
              <a:spcAft>
                <a:spcPts val="0"/>
              </a:spcAft>
              <a:buSzPts val="4400"/>
              <a:buChar char="■"/>
              <a:defRPr/>
            </a:lvl6pPr>
            <a:lvl7pPr indent="-508000" lvl="6" marL="3200400" algn="ctr">
              <a:spcBef>
                <a:spcPts val="0"/>
              </a:spcBef>
              <a:spcAft>
                <a:spcPts val="0"/>
              </a:spcAft>
              <a:buSzPts val="4400"/>
              <a:buChar char="●"/>
              <a:defRPr/>
            </a:lvl7pPr>
            <a:lvl8pPr indent="-508000" lvl="7" marL="3657600" algn="ctr">
              <a:spcBef>
                <a:spcPts val="0"/>
              </a:spcBef>
              <a:spcAft>
                <a:spcPts val="0"/>
              </a:spcAft>
              <a:buSzPts val="4400"/>
              <a:buChar char="○"/>
              <a:defRPr/>
            </a:lvl8pPr>
            <a:lvl9pPr indent="-508000" lvl="8" marL="4114800" algn="ctr">
              <a:spcBef>
                <a:spcPts val="0"/>
              </a:spcBef>
              <a:spcAft>
                <a:spcPts val="0"/>
              </a:spcAft>
              <a:buSzPts val="4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23722882" y="18238359"/>
            <a:ext cx="1536300" cy="1539300"/>
          </a:xfrm>
          <a:prstGeom prst="rect">
            <a:avLst/>
          </a:prstGeom>
        </p:spPr>
        <p:txBody>
          <a:bodyPr anchorCtr="0" anchor="ctr" bIns="289850" lIns="289850" spcFirstLastPara="1" rIns="289850" wrap="square" tIns="289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23722882" y="18238359"/>
            <a:ext cx="1536300" cy="1539300"/>
          </a:xfrm>
          <a:prstGeom prst="rect">
            <a:avLst/>
          </a:prstGeom>
        </p:spPr>
        <p:txBody>
          <a:bodyPr anchorCtr="0" anchor="ctr" bIns="289850" lIns="289850" spcFirstLastPara="1" rIns="289850" wrap="square" tIns="289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872760" y="8412213"/>
            <a:ext cx="23857800" cy="3292500"/>
          </a:xfrm>
          <a:prstGeom prst="rect">
            <a:avLst/>
          </a:prstGeom>
        </p:spPr>
        <p:txBody>
          <a:bodyPr anchorCtr="0" anchor="ctr" bIns="289850" lIns="289850" spcFirstLastPara="1" rIns="289850" wrap="square" tIns="289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400"/>
              <a:buNone/>
              <a:defRPr sz="1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1400"/>
              <a:buNone/>
              <a:defRPr sz="11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400"/>
              <a:buNone/>
              <a:defRPr sz="11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400"/>
              <a:buNone/>
              <a:defRPr sz="11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400"/>
              <a:buNone/>
              <a:defRPr sz="11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400"/>
              <a:buNone/>
              <a:defRPr sz="11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400"/>
              <a:buNone/>
              <a:defRPr sz="11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400"/>
              <a:buNone/>
              <a:defRPr sz="11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400"/>
              <a:buNone/>
              <a:defRPr sz="114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23722882" y="18238359"/>
            <a:ext cx="1536300" cy="1539300"/>
          </a:xfrm>
          <a:prstGeom prst="rect">
            <a:avLst/>
          </a:prstGeom>
        </p:spPr>
        <p:txBody>
          <a:bodyPr anchorCtr="0" anchor="ctr" bIns="289850" lIns="289850" spcFirstLastPara="1" rIns="289850" wrap="square" tIns="289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872760" y="1740542"/>
            <a:ext cx="23857800" cy="2239800"/>
          </a:xfrm>
          <a:prstGeom prst="rect">
            <a:avLst/>
          </a:prstGeom>
        </p:spPr>
        <p:txBody>
          <a:bodyPr anchorCtr="0" anchor="t" bIns="289850" lIns="289850" spcFirstLastPara="1" rIns="289850" wrap="square" tIns="289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872760" y="4507458"/>
            <a:ext cx="23857800" cy="13362000"/>
          </a:xfrm>
          <a:prstGeom prst="rect">
            <a:avLst/>
          </a:prstGeom>
        </p:spPr>
        <p:txBody>
          <a:bodyPr anchorCtr="0" anchor="t" bIns="289850" lIns="289850" spcFirstLastPara="1" rIns="289850" wrap="square" tIns="289850">
            <a:normAutofit/>
          </a:bodyPr>
          <a:lstStyle>
            <a:lvl1pPr indent="-590550" lvl="0" marL="457200">
              <a:spcBef>
                <a:spcPts val="0"/>
              </a:spcBef>
              <a:spcAft>
                <a:spcPts val="0"/>
              </a:spcAft>
              <a:buSzPts val="5700"/>
              <a:buChar char="●"/>
              <a:defRPr/>
            </a:lvl1pPr>
            <a:lvl2pPr indent="-508000" lvl="1" marL="914400">
              <a:spcBef>
                <a:spcPts val="0"/>
              </a:spcBef>
              <a:spcAft>
                <a:spcPts val="0"/>
              </a:spcAft>
              <a:buSzPts val="4400"/>
              <a:buChar char="○"/>
              <a:defRPr/>
            </a:lvl2pPr>
            <a:lvl3pPr indent="-508000" lvl="2" marL="1371600">
              <a:spcBef>
                <a:spcPts val="0"/>
              </a:spcBef>
              <a:spcAft>
                <a:spcPts val="0"/>
              </a:spcAft>
              <a:buSzPts val="4400"/>
              <a:buChar char="■"/>
              <a:defRPr/>
            </a:lvl3pPr>
            <a:lvl4pPr indent="-508000" lvl="3" marL="1828800">
              <a:spcBef>
                <a:spcPts val="0"/>
              </a:spcBef>
              <a:spcAft>
                <a:spcPts val="0"/>
              </a:spcAft>
              <a:buSzPts val="4400"/>
              <a:buChar char="●"/>
              <a:defRPr/>
            </a:lvl4pPr>
            <a:lvl5pPr indent="-508000" lvl="4" marL="2286000">
              <a:spcBef>
                <a:spcPts val="0"/>
              </a:spcBef>
              <a:spcAft>
                <a:spcPts val="0"/>
              </a:spcAft>
              <a:buSzPts val="4400"/>
              <a:buChar char="○"/>
              <a:defRPr/>
            </a:lvl5pPr>
            <a:lvl6pPr indent="-508000" lvl="5" marL="2743200">
              <a:spcBef>
                <a:spcPts val="0"/>
              </a:spcBef>
              <a:spcAft>
                <a:spcPts val="0"/>
              </a:spcAft>
              <a:buSzPts val="4400"/>
              <a:buChar char="■"/>
              <a:defRPr/>
            </a:lvl6pPr>
            <a:lvl7pPr indent="-508000" lvl="6" marL="3200400">
              <a:spcBef>
                <a:spcPts val="0"/>
              </a:spcBef>
              <a:spcAft>
                <a:spcPts val="0"/>
              </a:spcAft>
              <a:buSzPts val="4400"/>
              <a:buChar char="●"/>
              <a:defRPr/>
            </a:lvl7pPr>
            <a:lvl8pPr indent="-508000" lvl="7" marL="3657600">
              <a:spcBef>
                <a:spcPts val="0"/>
              </a:spcBef>
              <a:spcAft>
                <a:spcPts val="0"/>
              </a:spcAft>
              <a:buSzPts val="4400"/>
              <a:buChar char="○"/>
              <a:defRPr/>
            </a:lvl8pPr>
            <a:lvl9pPr indent="-508000" lvl="8" marL="4114800">
              <a:spcBef>
                <a:spcPts val="0"/>
              </a:spcBef>
              <a:spcAft>
                <a:spcPts val="0"/>
              </a:spcAft>
              <a:buSzPts val="4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23722882" y="18238359"/>
            <a:ext cx="1536300" cy="1539300"/>
          </a:xfrm>
          <a:prstGeom prst="rect">
            <a:avLst/>
          </a:prstGeom>
        </p:spPr>
        <p:txBody>
          <a:bodyPr anchorCtr="0" anchor="ctr" bIns="289850" lIns="289850" spcFirstLastPara="1" rIns="289850" wrap="square" tIns="289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872760" y="1740542"/>
            <a:ext cx="23857800" cy="2239800"/>
          </a:xfrm>
          <a:prstGeom prst="rect">
            <a:avLst/>
          </a:prstGeom>
        </p:spPr>
        <p:txBody>
          <a:bodyPr anchorCtr="0" anchor="t" bIns="289850" lIns="289850" spcFirstLastPara="1" rIns="289850" wrap="square" tIns="289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872760" y="4507458"/>
            <a:ext cx="11199600" cy="13362000"/>
          </a:xfrm>
          <a:prstGeom prst="rect">
            <a:avLst/>
          </a:prstGeom>
        </p:spPr>
        <p:txBody>
          <a:bodyPr anchorCtr="0" anchor="t" bIns="289850" lIns="289850" spcFirstLastPara="1" rIns="289850" wrap="square" tIns="289850">
            <a:normAutofit/>
          </a:bodyPr>
          <a:lstStyle>
            <a:lvl1pPr indent="-508000" lvl="0" marL="457200">
              <a:spcBef>
                <a:spcPts val="0"/>
              </a:spcBef>
              <a:spcAft>
                <a:spcPts val="0"/>
              </a:spcAft>
              <a:buSzPts val="4400"/>
              <a:buChar char="●"/>
              <a:defRPr sz="4400"/>
            </a:lvl1pPr>
            <a:lvl2pPr indent="-469900" lvl="1" marL="914400">
              <a:spcBef>
                <a:spcPts val="0"/>
              </a:spcBef>
              <a:spcAft>
                <a:spcPts val="0"/>
              </a:spcAft>
              <a:buSzPts val="3800"/>
              <a:buChar char="○"/>
              <a:defRPr sz="3800"/>
            </a:lvl2pPr>
            <a:lvl3pPr indent="-469900" lvl="2" marL="1371600">
              <a:spcBef>
                <a:spcPts val="0"/>
              </a:spcBef>
              <a:spcAft>
                <a:spcPts val="0"/>
              </a:spcAft>
              <a:buSzPts val="3800"/>
              <a:buChar char="■"/>
              <a:defRPr sz="3800"/>
            </a:lvl3pPr>
            <a:lvl4pPr indent="-469900" lvl="3" marL="1828800">
              <a:spcBef>
                <a:spcPts val="0"/>
              </a:spcBef>
              <a:spcAft>
                <a:spcPts val="0"/>
              </a:spcAft>
              <a:buSzPts val="3800"/>
              <a:buChar char="●"/>
              <a:defRPr sz="3800"/>
            </a:lvl4pPr>
            <a:lvl5pPr indent="-469900" lvl="4" marL="2286000">
              <a:spcBef>
                <a:spcPts val="0"/>
              </a:spcBef>
              <a:spcAft>
                <a:spcPts val="0"/>
              </a:spcAft>
              <a:buSzPts val="3800"/>
              <a:buChar char="○"/>
              <a:defRPr sz="3800"/>
            </a:lvl5pPr>
            <a:lvl6pPr indent="-469900" lvl="5" marL="2743200">
              <a:spcBef>
                <a:spcPts val="0"/>
              </a:spcBef>
              <a:spcAft>
                <a:spcPts val="0"/>
              </a:spcAft>
              <a:buSzPts val="3800"/>
              <a:buChar char="■"/>
              <a:defRPr sz="3800"/>
            </a:lvl6pPr>
            <a:lvl7pPr indent="-469900" lvl="6" marL="3200400">
              <a:spcBef>
                <a:spcPts val="0"/>
              </a:spcBef>
              <a:spcAft>
                <a:spcPts val="0"/>
              </a:spcAft>
              <a:buSzPts val="3800"/>
              <a:buChar char="●"/>
              <a:defRPr sz="3800"/>
            </a:lvl7pPr>
            <a:lvl8pPr indent="-469900" lvl="7" marL="3657600">
              <a:spcBef>
                <a:spcPts val="0"/>
              </a:spcBef>
              <a:spcAft>
                <a:spcPts val="0"/>
              </a:spcAft>
              <a:buSzPts val="3800"/>
              <a:buChar char="○"/>
              <a:defRPr sz="3800"/>
            </a:lvl8pPr>
            <a:lvl9pPr indent="-469900" lvl="8" marL="4114800">
              <a:spcBef>
                <a:spcPts val="0"/>
              </a:spcBef>
              <a:spcAft>
                <a:spcPts val="0"/>
              </a:spcAft>
              <a:buSzPts val="3800"/>
              <a:buChar char="■"/>
              <a:defRPr sz="38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3530720" y="4507458"/>
            <a:ext cx="11199600" cy="13362000"/>
          </a:xfrm>
          <a:prstGeom prst="rect">
            <a:avLst/>
          </a:prstGeom>
        </p:spPr>
        <p:txBody>
          <a:bodyPr anchorCtr="0" anchor="t" bIns="289850" lIns="289850" spcFirstLastPara="1" rIns="289850" wrap="square" tIns="289850">
            <a:normAutofit/>
          </a:bodyPr>
          <a:lstStyle>
            <a:lvl1pPr indent="-508000" lvl="0" marL="457200">
              <a:spcBef>
                <a:spcPts val="0"/>
              </a:spcBef>
              <a:spcAft>
                <a:spcPts val="0"/>
              </a:spcAft>
              <a:buSzPts val="4400"/>
              <a:buChar char="●"/>
              <a:defRPr sz="4400"/>
            </a:lvl1pPr>
            <a:lvl2pPr indent="-469900" lvl="1" marL="914400">
              <a:spcBef>
                <a:spcPts val="0"/>
              </a:spcBef>
              <a:spcAft>
                <a:spcPts val="0"/>
              </a:spcAft>
              <a:buSzPts val="3800"/>
              <a:buChar char="○"/>
              <a:defRPr sz="3800"/>
            </a:lvl2pPr>
            <a:lvl3pPr indent="-469900" lvl="2" marL="1371600">
              <a:spcBef>
                <a:spcPts val="0"/>
              </a:spcBef>
              <a:spcAft>
                <a:spcPts val="0"/>
              </a:spcAft>
              <a:buSzPts val="3800"/>
              <a:buChar char="■"/>
              <a:defRPr sz="3800"/>
            </a:lvl3pPr>
            <a:lvl4pPr indent="-469900" lvl="3" marL="1828800">
              <a:spcBef>
                <a:spcPts val="0"/>
              </a:spcBef>
              <a:spcAft>
                <a:spcPts val="0"/>
              </a:spcAft>
              <a:buSzPts val="3800"/>
              <a:buChar char="●"/>
              <a:defRPr sz="3800"/>
            </a:lvl4pPr>
            <a:lvl5pPr indent="-469900" lvl="4" marL="2286000">
              <a:spcBef>
                <a:spcPts val="0"/>
              </a:spcBef>
              <a:spcAft>
                <a:spcPts val="0"/>
              </a:spcAft>
              <a:buSzPts val="3800"/>
              <a:buChar char="○"/>
              <a:defRPr sz="3800"/>
            </a:lvl5pPr>
            <a:lvl6pPr indent="-469900" lvl="5" marL="2743200">
              <a:spcBef>
                <a:spcPts val="0"/>
              </a:spcBef>
              <a:spcAft>
                <a:spcPts val="0"/>
              </a:spcAft>
              <a:buSzPts val="3800"/>
              <a:buChar char="■"/>
              <a:defRPr sz="3800"/>
            </a:lvl6pPr>
            <a:lvl7pPr indent="-469900" lvl="6" marL="3200400">
              <a:spcBef>
                <a:spcPts val="0"/>
              </a:spcBef>
              <a:spcAft>
                <a:spcPts val="0"/>
              </a:spcAft>
              <a:buSzPts val="3800"/>
              <a:buChar char="●"/>
              <a:defRPr sz="3800"/>
            </a:lvl7pPr>
            <a:lvl8pPr indent="-469900" lvl="7" marL="3657600">
              <a:spcBef>
                <a:spcPts val="0"/>
              </a:spcBef>
              <a:spcAft>
                <a:spcPts val="0"/>
              </a:spcAft>
              <a:buSzPts val="3800"/>
              <a:buChar char="○"/>
              <a:defRPr sz="3800"/>
            </a:lvl8pPr>
            <a:lvl9pPr indent="-469900" lvl="8" marL="4114800">
              <a:spcBef>
                <a:spcPts val="0"/>
              </a:spcBef>
              <a:spcAft>
                <a:spcPts val="0"/>
              </a:spcAft>
              <a:buSzPts val="3800"/>
              <a:buChar char="■"/>
              <a:defRPr sz="38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23722882" y="18238359"/>
            <a:ext cx="1536300" cy="1539300"/>
          </a:xfrm>
          <a:prstGeom prst="rect">
            <a:avLst/>
          </a:prstGeom>
        </p:spPr>
        <p:txBody>
          <a:bodyPr anchorCtr="0" anchor="ctr" bIns="289850" lIns="289850" spcFirstLastPara="1" rIns="289850" wrap="square" tIns="289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872760" y="1740542"/>
            <a:ext cx="23857800" cy="2239800"/>
          </a:xfrm>
          <a:prstGeom prst="rect">
            <a:avLst/>
          </a:prstGeom>
        </p:spPr>
        <p:txBody>
          <a:bodyPr anchorCtr="0" anchor="t" bIns="289850" lIns="289850" spcFirstLastPara="1" rIns="289850" wrap="square" tIns="289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23722882" y="18238359"/>
            <a:ext cx="1536300" cy="1539300"/>
          </a:xfrm>
          <a:prstGeom prst="rect">
            <a:avLst/>
          </a:prstGeom>
        </p:spPr>
        <p:txBody>
          <a:bodyPr anchorCtr="0" anchor="ctr" bIns="289850" lIns="289850" spcFirstLastPara="1" rIns="289850" wrap="square" tIns="289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872760" y="2173013"/>
            <a:ext cx="7862400" cy="2955600"/>
          </a:xfrm>
          <a:prstGeom prst="rect">
            <a:avLst/>
          </a:prstGeom>
        </p:spPr>
        <p:txBody>
          <a:bodyPr anchorCtr="0" anchor="b" bIns="289850" lIns="289850" spcFirstLastPara="1" rIns="289850" wrap="square" tIns="289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1pPr>
            <a:lvl2pPr lvl="1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2pPr>
            <a:lvl3pPr lvl="2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3pPr>
            <a:lvl4pPr lvl="3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4pPr>
            <a:lvl5pPr lvl="4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5pPr>
            <a:lvl6pPr lvl="5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6pPr>
            <a:lvl7pPr lvl="6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7pPr>
            <a:lvl8pPr lvl="7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8pPr>
            <a:lvl9pPr lvl="8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872760" y="5434880"/>
            <a:ext cx="7862400" cy="12435000"/>
          </a:xfrm>
          <a:prstGeom prst="rect">
            <a:avLst/>
          </a:prstGeom>
        </p:spPr>
        <p:txBody>
          <a:bodyPr anchorCtr="0" anchor="t" bIns="289850" lIns="289850" spcFirstLastPara="1" rIns="289850" wrap="square" tIns="289850">
            <a:normAutofit/>
          </a:bodyPr>
          <a:lstStyle>
            <a:lvl1pPr indent="-469900" lvl="0" marL="457200">
              <a:spcBef>
                <a:spcPts val="0"/>
              </a:spcBef>
              <a:spcAft>
                <a:spcPts val="0"/>
              </a:spcAft>
              <a:buSzPts val="3800"/>
              <a:buChar char="●"/>
              <a:defRPr sz="3800"/>
            </a:lvl1pPr>
            <a:lvl2pPr indent="-469900" lvl="1" marL="914400">
              <a:spcBef>
                <a:spcPts val="0"/>
              </a:spcBef>
              <a:spcAft>
                <a:spcPts val="0"/>
              </a:spcAft>
              <a:buSzPts val="3800"/>
              <a:buChar char="○"/>
              <a:defRPr sz="3800"/>
            </a:lvl2pPr>
            <a:lvl3pPr indent="-469900" lvl="2" marL="1371600">
              <a:spcBef>
                <a:spcPts val="0"/>
              </a:spcBef>
              <a:spcAft>
                <a:spcPts val="0"/>
              </a:spcAft>
              <a:buSzPts val="3800"/>
              <a:buChar char="■"/>
              <a:defRPr sz="3800"/>
            </a:lvl3pPr>
            <a:lvl4pPr indent="-469900" lvl="3" marL="1828800">
              <a:spcBef>
                <a:spcPts val="0"/>
              </a:spcBef>
              <a:spcAft>
                <a:spcPts val="0"/>
              </a:spcAft>
              <a:buSzPts val="3800"/>
              <a:buChar char="●"/>
              <a:defRPr sz="3800"/>
            </a:lvl4pPr>
            <a:lvl5pPr indent="-469900" lvl="4" marL="2286000">
              <a:spcBef>
                <a:spcPts val="0"/>
              </a:spcBef>
              <a:spcAft>
                <a:spcPts val="0"/>
              </a:spcAft>
              <a:buSzPts val="3800"/>
              <a:buChar char="○"/>
              <a:defRPr sz="3800"/>
            </a:lvl5pPr>
            <a:lvl6pPr indent="-469900" lvl="5" marL="2743200">
              <a:spcBef>
                <a:spcPts val="0"/>
              </a:spcBef>
              <a:spcAft>
                <a:spcPts val="0"/>
              </a:spcAft>
              <a:buSzPts val="3800"/>
              <a:buChar char="■"/>
              <a:defRPr sz="3800"/>
            </a:lvl6pPr>
            <a:lvl7pPr indent="-469900" lvl="6" marL="3200400">
              <a:spcBef>
                <a:spcPts val="0"/>
              </a:spcBef>
              <a:spcAft>
                <a:spcPts val="0"/>
              </a:spcAft>
              <a:buSzPts val="3800"/>
              <a:buChar char="●"/>
              <a:defRPr sz="3800"/>
            </a:lvl7pPr>
            <a:lvl8pPr indent="-469900" lvl="7" marL="3657600">
              <a:spcBef>
                <a:spcPts val="0"/>
              </a:spcBef>
              <a:spcAft>
                <a:spcPts val="0"/>
              </a:spcAft>
              <a:buSzPts val="3800"/>
              <a:buChar char="○"/>
              <a:defRPr sz="3800"/>
            </a:lvl8pPr>
            <a:lvl9pPr indent="-469900" lvl="8" marL="4114800">
              <a:spcBef>
                <a:spcPts val="0"/>
              </a:spcBef>
              <a:spcAft>
                <a:spcPts val="0"/>
              </a:spcAft>
              <a:buSzPts val="3800"/>
              <a:buChar char="■"/>
              <a:defRPr sz="38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23722882" y="18238359"/>
            <a:ext cx="1536300" cy="1539300"/>
          </a:xfrm>
          <a:prstGeom prst="rect">
            <a:avLst/>
          </a:prstGeom>
        </p:spPr>
        <p:txBody>
          <a:bodyPr anchorCtr="0" anchor="ctr" bIns="289850" lIns="289850" spcFirstLastPara="1" rIns="289850" wrap="square" tIns="289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372700" y="1760587"/>
            <a:ext cx="17829900" cy="15999600"/>
          </a:xfrm>
          <a:prstGeom prst="rect">
            <a:avLst/>
          </a:prstGeom>
        </p:spPr>
        <p:txBody>
          <a:bodyPr anchorCtr="0" anchor="ctr" bIns="289850" lIns="289850" spcFirstLastPara="1" rIns="289850" wrap="square" tIns="289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23722882" y="18238359"/>
            <a:ext cx="1536300" cy="1539300"/>
          </a:xfrm>
          <a:prstGeom prst="rect">
            <a:avLst/>
          </a:prstGeom>
        </p:spPr>
        <p:txBody>
          <a:bodyPr anchorCtr="0" anchor="ctr" bIns="289850" lIns="289850" spcFirstLastPara="1" rIns="289850" wrap="square" tIns="289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2801600" y="-489"/>
            <a:ext cx="12801600" cy="2011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289850" lIns="289850" spcFirstLastPara="1" rIns="289850" wrap="square" tIns="289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743400" y="4823084"/>
            <a:ext cx="11326500" cy="5797500"/>
          </a:xfrm>
          <a:prstGeom prst="rect">
            <a:avLst/>
          </a:prstGeom>
        </p:spPr>
        <p:txBody>
          <a:bodyPr anchorCtr="0" anchor="b" bIns="289850" lIns="289850" spcFirstLastPara="1" rIns="289850" wrap="square" tIns="289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300"/>
              <a:buNone/>
              <a:defRPr sz="13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3300"/>
              <a:buNone/>
              <a:defRPr sz="13300"/>
            </a:lvl2pPr>
            <a:lvl3pPr lvl="2" algn="ctr">
              <a:spcBef>
                <a:spcPts val="0"/>
              </a:spcBef>
              <a:spcAft>
                <a:spcPts val="0"/>
              </a:spcAft>
              <a:buSzPts val="13300"/>
              <a:buNone/>
              <a:defRPr sz="13300"/>
            </a:lvl3pPr>
            <a:lvl4pPr lvl="3" algn="ctr">
              <a:spcBef>
                <a:spcPts val="0"/>
              </a:spcBef>
              <a:spcAft>
                <a:spcPts val="0"/>
              </a:spcAft>
              <a:buSzPts val="13300"/>
              <a:buNone/>
              <a:defRPr sz="13300"/>
            </a:lvl4pPr>
            <a:lvl5pPr lvl="4" algn="ctr">
              <a:spcBef>
                <a:spcPts val="0"/>
              </a:spcBef>
              <a:spcAft>
                <a:spcPts val="0"/>
              </a:spcAft>
              <a:buSzPts val="13300"/>
              <a:buNone/>
              <a:defRPr sz="13300"/>
            </a:lvl5pPr>
            <a:lvl6pPr lvl="5" algn="ctr">
              <a:spcBef>
                <a:spcPts val="0"/>
              </a:spcBef>
              <a:spcAft>
                <a:spcPts val="0"/>
              </a:spcAft>
              <a:buSzPts val="13300"/>
              <a:buNone/>
              <a:defRPr sz="13300"/>
            </a:lvl6pPr>
            <a:lvl7pPr lvl="6" algn="ctr">
              <a:spcBef>
                <a:spcPts val="0"/>
              </a:spcBef>
              <a:spcAft>
                <a:spcPts val="0"/>
              </a:spcAft>
              <a:buSzPts val="13300"/>
              <a:buNone/>
              <a:defRPr sz="13300"/>
            </a:lvl7pPr>
            <a:lvl8pPr lvl="7" algn="ctr">
              <a:spcBef>
                <a:spcPts val="0"/>
              </a:spcBef>
              <a:spcAft>
                <a:spcPts val="0"/>
              </a:spcAft>
              <a:buSzPts val="13300"/>
              <a:buNone/>
              <a:defRPr sz="13300"/>
            </a:lvl8pPr>
            <a:lvl9pPr lvl="8" algn="ctr">
              <a:spcBef>
                <a:spcPts val="0"/>
              </a:spcBef>
              <a:spcAft>
                <a:spcPts val="0"/>
              </a:spcAft>
              <a:buSzPts val="13300"/>
              <a:buNone/>
              <a:defRPr sz="133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743400" y="10963138"/>
            <a:ext cx="11326500" cy="4830600"/>
          </a:xfrm>
          <a:prstGeom prst="rect">
            <a:avLst/>
          </a:prstGeom>
        </p:spPr>
        <p:txBody>
          <a:bodyPr anchorCtr="0" anchor="t" bIns="289850" lIns="289850" spcFirstLastPara="1" rIns="289850" wrap="square" tIns="289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3830600" y="2831938"/>
            <a:ext cx="10743600" cy="14451900"/>
          </a:xfrm>
          <a:prstGeom prst="rect">
            <a:avLst/>
          </a:prstGeom>
        </p:spPr>
        <p:txBody>
          <a:bodyPr anchorCtr="0" anchor="ctr" bIns="289850" lIns="289850" spcFirstLastPara="1" rIns="289850" wrap="square" tIns="289850">
            <a:normAutofit/>
          </a:bodyPr>
          <a:lstStyle>
            <a:lvl1pPr indent="-590550" lvl="0" marL="457200">
              <a:spcBef>
                <a:spcPts val="0"/>
              </a:spcBef>
              <a:spcAft>
                <a:spcPts val="0"/>
              </a:spcAft>
              <a:buSzPts val="5700"/>
              <a:buChar char="●"/>
              <a:defRPr/>
            </a:lvl1pPr>
            <a:lvl2pPr indent="-508000" lvl="1" marL="914400">
              <a:spcBef>
                <a:spcPts val="0"/>
              </a:spcBef>
              <a:spcAft>
                <a:spcPts val="0"/>
              </a:spcAft>
              <a:buSzPts val="4400"/>
              <a:buChar char="○"/>
              <a:defRPr/>
            </a:lvl2pPr>
            <a:lvl3pPr indent="-508000" lvl="2" marL="1371600">
              <a:spcBef>
                <a:spcPts val="0"/>
              </a:spcBef>
              <a:spcAft>
                <a:spcPts val="0"/>
              </a:spcAft>
              <a:buSzPts val="4400"/>
              <a:buChar char="■"/>
              <a:defRPr/>
            </a:lvl3pPr>
            <a:lvl4pPr indent="-508000" lvl="3" marL="1828800">
              <a:spcBef>
                <a:spcPts val="0"/>
              </a:spcBef>
              <a:spcAft>
                <a:spcPts val="0"/>
              </a:spcAft>
              <a:buSzPts val="4400"/>
              <a:buChar char="●"/>
              <a:defRPr/>
            </a:lvl4pPr>
            <a:lvl5pPr indent="-508000" lvl="4" marL="2286000">
              <a:spcBef>
                <a:spcPts val="0"/>
              </a:spcBef>
              <a:spcAft>
                <a:spcPts val="0"/>
              </a:spcAft>
              <a:buSzPts val="4400"/>
              <a:buChar char="○"/>
              <a:defRPr/>
            </a:lvl5pPr>
            <a:lvl6pPr indent="-508000" lvl="5" marL="2743200">
              <a:spcBef>
                <a:spcPts val="0"/>
              </a:spcBef>
              <a:spcAft>
                <a:spcPts val="0"/>
              </a:spcAft>
              <a:buSzPts val="4400"/>
              <a:buChar char="■"/>
              <a:defRPr/>
            </a:lvl6pPr>
            <a:lvl7pPr indent="-508000" lvl="6" marL="3200400">
              <a:spcBef>
                <a:spcPts val="0"/>
              </a:spcBef>
              <a:spcAft>
                <a:spcPts val="0"/>
              </a:spcAft>
              <a:buSzPts val="4400"/>
              <a:buChar char="●"/>
              <a:defRPr/>
            </a:lvl7pPr>
            <a:lvl8pPr indent="-508000" lvl="7" marL="3657600">
              <a:spcBef>
                <a:spcPts val="0"/>
              </a:spcBef>
              <a:spcAft>
                <a:spcPts val="0"/>
              </a:spcAft>
              <a:buSzPts val="4400"/>
              <a:buChar char="○"/>
              <a:defRPr/>
            </a:lvl8pPr>
            <a:lvl9pPr indent="-508000" lvl="8" marL="4114800">
              <a:spcBef>
                <a:spcPts val="0"/>
              </a:spcBef>
              <a:spcAft>
                <a:spcPts val="0"/>
              </a:spcAft>
              <a:buSzPts val="4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23722882" y="18238359"/>
            <a:ext cx="1536300" cy="1539300"/>
          </a:xfrm>
          <a:prstGeom prst="rect">
            <a:avLst/>
          </a:prstGeom>
        </p:spPr>
        <p:txBody>
          <a:bodyPr anchorCtr="0" anchor="ctr" bIns="289850" lIns="289850" spcFirstLastPara="1" rIns="289850" wrap="square" tIns="289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872760" y="16546249"/>
            <a:ext cx="16796700" cy="2366700"/>
          </a:xfrm>
          <a:prstGeom prst="rect">
            <a:avLst/>
          </a:prstGeom>
        </p:spPr>
        <p:txBody>
          <a:bodyPr anchorCtr="0" anchor="ctr" bIns="289850" lIns="289850" spcFirstLastPara="1" rIns="289850" wrap="square" tIns="28985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23722882" y="18238359"/>
            <a:ext cx="1536300" cy="1539300"/>
          </a:xfrm>
          <a:prstGeom prst="rect">
            <a:avLst/>
          </a:prstGeom>
        </p:spPr>
        <p:txBody>
          <a:bodyPr anchorCtr="0" anchor="ctr" bIns="289850" lIns="289850" spcFirstLastPara="1" rIns="289850" wrap="square" tIns="289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72760" y="1740542"/>
            <a:ext cx="23857800" cy="22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289850" lIns="289850" spcFirstLastPara="1" rIns="289850" wrap="square" tIns="289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00"/>
              <a:buNone/>
              <a:defRPr sz="8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00"/>
              <a:buNone/>
              <a:defRPr sz="8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00"/>
              <a:buNone/>
              <a:defRPr sz="8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00"/>
              <a:buNone/>
              <a:defRPr sz="8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00"/>
              <a:buNone/>
              <a:defRPr sz="8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00"/>
              <a:buNone/>
              <a:defRPr sz="8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00"/>
              <a:buNone/>
              <a:defRPr sz="8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00"/>
              <a:buNone/>
              <a:defRPr sz="8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00"/>
              <a:buNone/>
              <a:defRPr sz="8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72760" y="4507458"/>
            <a:ext cx="23857800" cy="13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89850" lIns="289850" spcFirstLastPara="1" rIns="289850" wrap="square" tIns="289850">
            <a:normAutofit/>
          </a:bodyPr>
          <a:lstStyle>
            <a:lvl1pPr indent="-590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700"/>
              <a:buChar char="●"/>
              <a:defRPr sz="5700">
                <a:solidFill>
                  <a:schemeClr val="dk2"/>
                </a:solidFill>
              </a:defRPr>
            </a:lvl1pPr>
            <a:lvl2pPr indent="-508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Char char="○"/>
              <a:defRPr sz="4400">
                <a:solidFill>
                  <a:schemeClr val="dk2"/>
                </a:solidFill>
              </a:defRPr>
            </a:lvl2pPr>
            <a:lvl3pPr indent="-508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Char char="■"/>
              <a:defRPr sz="4400">
                <a:solidFill>
                  <a:schemeClr val="dk2"/>
                </a:solidFill>
              </a:defRPr>
            </a:lvl3pPr>
            <a:lvl4pPr indent="-508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Char char="●"/>
              <a:defRPr sz="4400">
                <a:solidFill>
                  <a:schemeClr val="dk2"/>
                </a:solidFill>
              </a:defRPr>
            </a:lvl4pPr>
            <a:lvl5pPr indent="-508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Char char="○"/>
              <a:defRPr sz="4400">
                <a:solidFill>
                  <a:schemeClr val="dk2"/>
                </a:solidFill>
              </a:defRPr>
            </a:lvl5pPr>
            <a:lvl6pPr indent="-508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Char char="■"/>
              <a:defRPr sz="4400">
                <a:solidFill>
                  <a:schemeClr val="dk2"/>
                </a:solidFill>
              </a:defRPr>
            </a:lvl6pPr>
            <a:lvl7pPr indent="-508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Char char="●"/>
              <a:defRPr sz="4400">
                <a:solidFill>
                  <a:schemeClr val="dk2"/>
                </a:solidFill>
              </a:defRPr>
            </a:lvl7pPr>
            <a:lvl8pPr indent="-508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Char char="○"/>
              <a:defRPr sz="4400">
                <a:solidFill>
                  <a:schemeClr val="dk2"/>
                </a:solidFill>
              </a:defRPr>
            </a:lvl8pPr>
            <a:lvl9pPr indent="-508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Char char="■"/>
              <a:defRPr sz="4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3722882" y="18238359"/>
            <a:ext cx="15363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89850" lIns="289850" spcFirstLastPara="1" rIns="289850" wrap="square" tIns="289850">
            <a:normAutofit/>
          </a:bodyPr>
          <a:lstStyle>
            <a:lvl1pPr lvl="0" algn="r">
              <a:buNone/>
              <a:defRPr sz="3200">
                <a:solidFill>
                  <a:schemeClr val="dk2"/>
                </a:solidFill>
              </a:defRPr>
            </a:lvl1pPr>
            <a:lvl2pPr lvl="1" algn="r">
              <a:buNone/>
              <a:defRPr sz="3200">
                <a:solidFill>
                  <a:schemeClr val="dk2"/>
                </a:solidFill>
              </a:defRPr>
            </a:lvl2pPr>
            <a:lvl3pPr lvl="2" algn="r">
              <a:buNone/>
              <a:defRPr sz="3200">
                <a:solidFill>
                  <a:schemeClr val="dk2"/>
                </a:solidFill>
              </a:defRPr>
            </a:lvl3pPr>
            <a:lvl4pPr lvl="3" algn="r">
              <a:buNone/>
              <a:defRPr sz="3200">
                <a:solidFill>
                  <a:schemeClr val="dk2"/>
                </a:solidFill>
              </a:defRPr>
            </a:lvl4pPr>
            <a:lvl5pPr lvl="4" algn="r">
              <a:buNone/>
              <a:defRPr sz="3200">
                <a:solidFill>
                  <a:schemeClr val="dk2"/>
                </a:solidFill>
              </a:defRPr>
            </a:lvl5pPr>
            <a:lvl6pPr lvl="5" algn="r">
              <a:buNone/>
              <a:defRPr sz="3200">
                <a:solidFill>
                  <a:schemeClr val="dk2"/>
                </a:solidFill>
              </a:defRPr>
            </a:lvl6pPr>
            <a:lvl7pPr lvl="6" algn="r">
              <a:buNone/>
              <a:defRPr sz="3200">
                <a:solidFill>
                  <a:schemeClr val="dk2"/>
                </a:solidFill>
              </a:defRPr>
            </a:lvl7pPr>
            <a:lvl8pPr lvl="7" algn="r">
              <a:buNone/>
              <a:defRPr sz="3200">
                <a:solidFill>
                  <a:schemeClr val="dk2"/>
                </a:solidFill>
              </a:defRPr>
            </a:lvl8pPr>
            <a:lvl9pPr lvl="8" algn="r">
              <a:buNone/>
              <a:defRPr sz="32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png"/><Relationship Id="rId10" Type="http://schemas.openxmlformats.org/officeDocument/2006/relationships/image" Target="../media/image5.png"/><Relationship Id="rId13" Type="http://schemas.openxmlformats.org/officeDocument/2006/relationships/image" Target="../media/image13.jp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7.png"/><Relationship Id="rId15" Type="http://schemas.openxmlformats.org/officeDocument/2006/relationships/image" Target="../media/image8.png"/><Relationship Id="rId14" Type="http://schemas.openxmlformats.org/officeDocument/2006/relationships/image" Target="../media/image9.png"/><Relationship Id="rId16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14.png"/><Relationship Id="rId7" Type="http://schemas.openxmlformats.org/officeDocument/2006/relationships/image" Target="../media/image6.png"/><Relationship Id="rId8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EEE7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440375" y="377126"/>
            <a:ext cx="9814800" cy="28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289850" lIns="289850" spcFirstLastPara="1" rIns="289850" wrap="square" tIns="28985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600">
                <a:solidFill>
                  <a:srgbClr val="33272A"/>
                </a:solidFill>
                <a:latin typeface="Itim"/>
                <a:ea typeface="Itim"/>
                <a:cs typeface="Itim"/>
                <a:sym typeface="Itim"/>
              </a:rPr>
              <a:t>    GLOO</a:t>
            </a:r>
            <a:endParaRPr sz="6300">
              <a:solidFill>
                <a:srgbClr val="33272A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50" y="19427858"/>
            <a:ext cx="25603200" cy="688800"/>
          </a:xfrm>
          <a:prstGeom prst="rect">
            <a:avLst/>
          </a:prstGeom>
          <a:solidFill>
            <a:srgbClr val="FF98B0"/>
          </a:solidFill>
          <a:ln>
            <a:noFill/>
          </a:ln>
        </p:spPr>
        <p:txBody>
          <a:bodyPr anchorCtr="0" anchor="ctr" bIns="289850" lIns="289850" spcFirstLastPara="1" rIns="289850" wrap="square" tIns="289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</p:txBody>
      </p:sp>
      <p:sp>
        <p:nvSpPr>
          <p:cNvPr id="56" name="Google Shape;56;p13"/>
          <p:cNvSpPr txBox="1"/>
          <p:nvPr/>
        </p:nvSpPr>
        <p:spPr>
          <a:xfrm>
            <a:off x="0" y="19433850"/>
            <a:ext cx="268353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89850" lIns="289850" spcFirstLastPara="1" rIns="289850" wrap="square" tIns="289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rPr>
              <a:t>Justin B., Monica H., Matthew M., and Alison R.        CS147 Autumn 2024      https://hci.stanford.edu/courses/cs147/2024/au/projects/AI-in-Classroom/Gloo</a:t>
            </a:r>
            <a:endParaRPr b="1" sz="2800">
              <a:solidFill>
                <a:schemeClr val="dk2"/>
              </a:solidFill>
              <a:latin typeface="Itim"/>
              <a:ea typeface="Itim"/>
              <a:cs typeface="Itim"/>
              <a:sym typeface="Itim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41145" y="14001589"/>
            <a:ext cx="1907700" cy="4151400"/>
          </a:xfrm>
          <a:prstGeom prst="roundRect">
            <a:avLst>
              <a:gd fmla="val 16667" name="adj"/>
            </a:avLst>
          </a:prstGeom>
          <a:noFill/>
          <a:ln cap="flat" cmpd="sng" w="1143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5825" y="377126"/>
            <a:ext cx="2482151" cy="2482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10715" y="14001589"/>
            <a:ext cx="2965506" cy="415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6384" y="14001589"/>
            <a:ext cx="7485600" cy="415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 rotWithShape="1">
          <a:blip r:embed="rId7">
            <a:alphaModFix/>
          </a:blip>
          <a:srcRect b="0" l="20375" r="11910" t="0"/>
          <a:stretch/>
        </p:blipFill>
        <p:spPr>
          <a:xfrm>
            <a:off x="18892755" y="14001589"/>
            <a:ext cx="2134800" cy="415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 rotWithShape="1">
          <a:blip r:embed="rId8">
            <a:alphaModFix/>
          </a:blip>
          <a:srcRect b="1861" l="3019" r="3801" t="662"/>
          <a:stretch/>
        </p:blipFill>
        <p:spPr>
          <a:xfrm>
            <a:off x="15075544" y="14001589"/>
            <a:ext cx="2134800" cy="4151400"/>
          </a:xfrm>
          <a:prstGeom prst="roundRect">
            <a:avLst>
              <a:gd fmla="val 16667" name="adj"/>
            </a:avLst>
          </a:prstGeom>
          <a:noFill/>
          <a:ln cap="flat" cmpd="sng" w="1143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3" name="Google Shape;63;p13"/>
          <p:cNvSpPr txBox="1"/>
          <p:nvPr/>
        </p:nvSpPr>
        <p:spPr>
          <a:xfrm>
            <a:off x="14365567" y="18192589"/>
            <a:ext cx="35886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rPr>
              <a:t>Lo-Fi</a:t>
            </a:r>
            <a:endParaRPr sz="4000">
              <a:solidFill>
                <a:schemeClr val="dk2"/>
              </a:solidFill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22727589" y="18197626"/>
            <a:ext cx="21348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rPr>
              <a:t>Med</a:t>
            </a:r>
            <a:r>
              <a:rPr b="1" lang="en" sz="40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rPr>
              <a:t>-Fi</a:t>
            </a:r>
            <a:endParaRPr sz="4000">
              <a:solidFill>
                <a:schemeClr val="dk2"/>
              </a:solidFill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18174686" y="18192589"/>
            <a:ext cx="35886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rPr>
              <a:t>Testing</a:t>
            </a:r>
            <a:endParaRPr sz="4000">
              <a:solidFill>
                <a:schemeClr val="dk2"/>
              </a:solidFill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2734886" y="18192488"/>
            <a:ext cx="35886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rPr>
              <a:t>Needfinding</a:t>
            </a:r>
            <a:endParaRPr sz="4000">
              <a:solidFill>
                <a:schemeClr val="dk2"/>
              </a:solidFill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12778125" y="924476"/>
            <a:ext cx="8384700" cy="17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5000">
                <a:solidFill>
                  <a:srgbClr val="33272A"/>
                </a:solidFill>
                <a:latin typeface="Itim"/>
                <a:ea typeface="Itim"/>
                <a:cs typeface="Itim"/>
                <a:sym typeface="Itim"/>
              </a:rPr>
              <a:t>Making student-teacher connections that stick!</a:t>
            </a:r>
            <a:endParaRPr i="1" sz="5000">
              <a:solidFill>
                <a:schemeClr val="dk2"/>
              </a:solidFill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9799163" y="18192589"/>
            <a:ext cx="35886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rPr>
              <a:t>Assumptions</a:t>
            </a:r>
            <a:endParaRPr sz="4000">
              <a:solidFill>
                <a:schemeClr val="dk2"/>
              </a:solidFill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782464" y="12754764"/>
            <a:ext cx="3174900" cy="11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u="sng">
                <a:solidFill>
                  <a:srgbClr val="503D42"/>
                </a:solidFill>
                <a:latin typeface="Itim"/>
                <a:ea typeface="Itim"/>
                <a:cs typeface="Itim"/>
                <a:sym typeface="Itim"/>
              </a:rPr>
              <a:t>Process</a:t>
            </a:r>
            <a:endParaRPr sz="5500" u="sng">
              <a:solidFill>
                <a:srgbClr val="503D42"/>
              </a:solidFill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782594" y="3348101"/>
            <a:ext cx="6723000" cy="39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800" u="sng">
                <a:solidFill>
                  <a:srgbClr val="503D42"/>
                </a:solidFill>
                <a:latin typeface="Itim"/>
                <a:ea typeface="Itim"/>
                <a:cs typeface="Itim"/>
                <a:sym typeface="Itim"/>
              </a:rPr>
              <a:t>Problem</a:t>
            </a:r>
            <a:endParaRPr sz="5800" u="sng">
              <a:solidFill>
                <a:srgbClr val="503D42"/>
              </a:solidFill>
              <a:latin typeface="Itim"/>
              <a:ea typeface="Itim"/>
              <a:cs typeface="Itim"/>
              <a:sym typeface="It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>
                <a:solidFill>
                  <a:srgbClr val="503D42"/>
                </a:solidFill>
                <a:latin typeface="Itim"/>
                <a:ea typeface="Itim"/>
                <a:cs typeface="Itim"/>
                <a:sym typeface="Itim"/>
              </a:rPr>
              <a:t>In </a:t>
            </a:r>
            <a:r>
              <a:rPr b="1" lang="en" sz="3500">
                <a:solidFill>
                  <a:srgbClr val="503D42"/>
                </a:solidFill>
                <a:latin typeface="Itim"/>
                <a:ea typeface="Itim"/>
                <a:cs typeface="Itim"/>
                <a:sym typeface="Itim"/>
              </a:rPr>
              <a:t>larger high schools, </a:t>
            </a:r>
            <a:r>
              <a:rPr lang="en" sz="3500">
                <a:solidFill>
                  <a:srgbClr val="503D42"/>
                </a:solidFill>
                <a:latin typeface="Itim"/>
                <a:ea typeface="Itim"/>
                <a:cs typeface="Itim"/>
                <a:sym typeface="Itim"/>
              </a:rPr>
              <a:t>students</a:t>
            </a:r>
            <a:r>
              <a:rPr b="1" lang="en" sz="3500">
                <a:solidFill>
                  <a:srgbClr val="503D42"/>
                </a:solidFill>
                <a:latin typeface="Itim"/>
                <a:ea typeface="Itim"/>
                <a:cs typeface="Itim"/>
                <a:sym typeface="Itim"/>
              </a:rPr>
              <a:t> </a:t>
            </a:r>
            <a:r>
              <a:rPr lang="en" sz="3500">
                <a:solidFill>
                  <a:srgbClr val="503D42"/>
                </a:solidFill>
                <a:latin typeface="Itim"/>
                <a:ea typeface="Itim"/>
                <a:cs typeface="Itim"/>
                <a:sym typeface="Itim"/>
              </a:rPr>
              <a:t>feel </a:t>
            </a:r>
            <a:r>
              <a:rPr b="1" lang="en" sz="3500">
                <a:solidFill>
                  <a:srgbClr val="503D42"/>
                </a:solidFill>
                <a:latin typeface="Itim"/>
                <a:ea typeface="Itim"/>
                <a:cs typeface="Itim"/>
                <a:sym typeface="Itim"/>
              </a:rPr>
              <a:t>isolated</a:t>
            </a:r>
            <a:r>
              <a:rPr lang="en" sz="3500">
                <a:solidFill>
                  <a:srgbClr val="503D42"/>
                </a:solidFill>
                <a:latin typeface="Itim"/>
                <a:ea typeface="Itim"/>
                <a:cs typeface="Itim"/>
                <a:sym typeface="Itim"/>
              </a:rPr>
              <a:t> </a:t>
            </a:r>
            <a:r>
              <a:rPr b="1" lang="en" sz="3500">
                <a:solidFill>
                  <a:srgbClr val="503D42"/>
                </a:solidFill>
                <a:latin typeface="Itim"/>
                <a:ea typeface="Itim"/>
                <a:cs typeface="Itim"/>
                <a:sym typeface="Itim"/>
              </a:rPr>
              <a:t>and</a:t>
            </a:r>
            <a:r>
              <a:rPr lang="en" sz="3500">
                <a:solidFill>
                  <a:srgbClr val="503D42"/>
                </a:solidFill>
                <a:latin typeface="Itim"/>
                <a:ea typeface="Itim"/>
                <a:cs typeface="Itim"/>
                <a:sym typeface="Itim"/>
              </a:rPr>
              <a:t> </a:t>
            </a:r>
            <a:r>
              <a:rPr b="1" lang="en" sz="3500">
                <a:solidFill>
                  <a:srgbClr val="503D42"/>
                </a:solidFill>
                <a:latin typeface="Itim"/>
                <a:ea typeface="Itim"/>
                <a:cs typeface="Itim"/>
                <a:sym typeface="Itim"/>
              </a:rPr>
              <a:t>overwhelmed</a:t>
            </a:r>
            <a:r>
              <a:rPr lang="en" sz="3500">
                <a:solidFill>
                  <a:srgbClr val="503D42"/>
                </a:solidFill>
                <a:latin typeface="Itim"/>
                <a:ea typeface="Itim"/>
                <a:cs typeface="Itim"/>
                <a:sym typeface="Itim"/>
              </a:rPr>
              <a:t> while teachers have a hard time</a:t>
            </a:r>
            <a:r>
              <a:rPr b="1" lang="en" sz="3500">
                <a:solidFill>
                  <a:srgbClr val="503D42"/>
                </a:solidFill>
                <a:latin typeface="Itim"/>
                <a:ea typeface="Itim"/>
                <a:cs typeface="Itim"/>
                <a:sym typeface="Itim"/>
              </a:rPr>
              <a:t> connecting with</a:t>
            </a:r>
            <a:r>
              <a:rPr lang="en" sz="3500">
                <a:solidFill>
                  <a:srgbClr val="503D42"/>
                </a:solidFill>
                <a:latin typeface="Itim"/>
                <a:ea typeface="Itim"/>
                <a:cs typeface="Itim"/>
                <a:sym typeface="Itim"/>
              </a:rPr>
              <a:t> </a:t>
            </a:r>
            <a:r>
              <a:rPr b="1" lang="en" sz="3500">
                <a:solidFill>
                  <a:srgbClr val="503D42"/>
                </a:solidFill>
                <a:latin typeface="Itim"/>
                <a:ea typeface="Itim"/>
                <a:cs typeface="Itim"/>
                <a:sym typeface="Itim"/>
              </a:rPr>
              <a:t>and advocating</a:t>
            </a:r>
            <a:r>
              <a:rPr lang="en" sz="3500">
                <a:solidFill>
                  <a:srgbClr val="503D42"/>
                </a:solidFill>
                <a:latin typeface="Itim"/>
                <a:ea typeface="Itim"/>
                <a:cs typeface="Itim"/>
                <a:sym typeface="Itim"/>
              </a:rPr>
              <a:t> for them.</a:t>
            </a:r>
            <a:endParaRPr b="1" sz="3500">
              <a:solidFill>
                <a:srgbClr val="503D42"/>
              </a:solidFill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7973754" y="11921522"/>
            <a:ext cx="4170600" cy="9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rPr>
              <a:t>Share Interests!</a:t>
            </a:r>
            <a:endParaRPr sz="4300">
              <a:solidFill>
                <a:schemeClr val="dk2"/>
              </a:solidFill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12210045" y="11921522"/>
            <a:ext cx="4170600" cy="9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rPr>
              <a:t>Find Teachers!</a:t>
            </a:r>
            <a:endParaRPr sz="4300">
              <a:solidFill>
                <a:schemeClr val="dk2"/>
              </a:solidFill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16446357" y="11921522"/>
            <a:ext cx="4170600" cy="9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rPr>
              <a:t>Connect!</a:t>
            </a:r>
            <a:endParaRPr sz="4300">
              <a:solidFill>
                <a:schemeClr val="dk2"/>
              </a:solidFill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779600" y="7481626"/>
            <a:ext cx="6723000" cy="48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800" u="sng">
                <a:solidFill>
                  <a:srgbClr val="503D42"/>
                </a:solidFill>
                <a:latin typeface="Itim"/>
                <a:ea typeface="Itim"/>
                <a:cs typeface="Itim"/>
                <a:sym typeface="Itim"/>
              </a:rPr>
              <a:t>Solution</a:t>
            </a:r>
            <a:endParaRPr sz="5800" u="sng">
              <a:solidFill>
                <a:srgbClr val="503D42"/>
              </a:solidFill>
              <a:latin typeface="Itim"/>
              <a:ea typeface="Itim"/>
              <a:cs typeface="Itim"/>
              <a:sym typeface="It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>
                <a:solidFill>
                  <a:srgbClr val="503D42"/>
                </a:solidFill>
                <a:latin typeface="Itim"/>
                <a:ea typeface="Itim"/>
                <a:cs typeface="Itim"/>
                <a:sym typeface="Itim"/>
              </a:rPr>
              <a:t>Gloo provides </a:t>
            </a:r>
            <a:r>
              <a:rPr b="1" lang="en" sz="3500">
                <a:solidFill>
                  <a:srgbClr val="503D42"/>
                </a:solidFill>
                <a:latin typeface="Itim"/>
                <a:ea typeface="Itim"/>
                <a:cs typeface="Itim"/>
                <a:sym typeface="Itim"/>
              </a:rPr>
              <a:t>interest-based, </a:t>
            </a:r>
            <a:r>
              <a:rPr b="1" lang="en" sz="3500">
                <a:solidFill>
                  <a:srgbClr val="503D42"/>
                </a:solidFill>
                <a:latin typeface="Itim"/>
                <a:ea typeface="Itim"/>
                <a:cs typeface="Itim"/>
                <a:sym typeface="Itim"/>
              </a:rPr>
              <a:t>AI-generated teacher mentor recommendations</a:t>
            </a:r>
            <a:r>
              <a:rPr lang="en" sz="3500">
                <a:solidFill>
                  <a:srgbClr val="503D42"/>
                </a:solidFill>
                <a:latin typeface="Itim"/>
                <a:ea typeface="Itim"/>
                <a:cs typeface="Itim"/>
                <a:sym typeface="Itim"/>
              </a:rPr>
              <a:t> </a:t>
            </a:r>
            <a:r>
              <a:rPr lang="en" sz="3500">
                <a:solidFill>
                  <a:srgbClr val="503D42"/>
                </a:solidFill>
                <a:latin typeface="Itim"/>
                <a:ea typeface="Itim"/>
                <a:cs typeface="Itim"/>
                <a:sym typeface="Itim"/>
              </a:rPr>
              <a:t>to students</a:t>
            </a:r>
            <a:r>
              <a:rPr b="1" lang="en" sz="3500">
                <a:solidFill>
                  <a:srgbClr val="503D42"/>
                </a:solidFill>
                <a:latin typeface="Itim"/>
                <a:ea typeface="Itim"/>
                <a:cs typeface="Itim"/>
                <a:sym typeface="Itim"/>
              </a:rPr>
              <a:t>, </a:t>
            </a:r>
            <a:r>
              <a:rPr lang="en" sz="3500">
                <a:solidFill>
                  <a:srgbClr val="503D42"/>
                </a:solidFill>
                <a:latin typeface="Itim"/>
                <a:ea typeface="Itim"/>
                <a:cs typeface="Itim"/>
                <a:sym typeface="Itim"/>
              </a:rPr>
              <a:t>allows teachers to </a:t>
            </a:r>
            <a:r>
              <a:rPr b="1" lang="en" sz="3500">
                <a:solidFill>
                  <a:srgbClr val="503D42"/>
                </a:solidFill>
                <a:latin typeface="Itim"/>
                <a:ea typeface="Itim"/>
                <a:cs typeface="Itim"/>
                <a:sym typeface="Itim"/>
              </a:rPr>
              <a:t>share meeting availability</a:t>
            </a:r>
            <a:r>
              <a:rPr lang="en" sz="3500">
                <a:solidFill>
                  <a:srgbClr val="503D42"/>
                </a:solidFill>
                <a:latin typeface="Itim"/>
                <a:ea typeface="Itim"/>
                <a:cs typeface="Itim"/>
                <a:sym typeface="Itim"/>
              </a:rPr>
              <a:t>, and offers </a:t>
            </a:r>
            <a:r>
              <a:rPr b="1" lang="en" sz="3500">
                <a:solidFill>
                  <a:srgbClr val="503D42"/>
                </a:solidFill>
                <a:latin typeface="Itim"/>
                <a:ea typeface="Itim"/>
                <a:cs typeface="Itim"/>
                <a:sym typeface="Itim"/>
              </a:rPr>
              <a:t>journaling </a:t>
            </a:r>
            <a:r>
              <a:rPr lang="en" sz="3500">
                <a:solidFill>
                  <a:srgbClr val="503D42"/>
                </a:solidFill>
                <a:latin typeface="Itim"/>
                <a:ea typeface="Itim"/>
                <a:cs typeface="Itim"/>
                <a:sym typeface="Itim"/>
              </a:rPr>
              <a:t>for users to </a:t>
            </a:r>
            <a:r>
              <a:rPr b="1" lang="en" sz="3500">
                <a:solidFill>
                  <a:srgbClr val="503D42"/>
                </a:solidFill>
                <a:latin typeface="Itim"/>
                <a:ea typeface="Itim"/>
                <a:cs typeface="Itim"/>
                <a:sym typeface="Itim"/>
              </a:rPr>
              <a:t>reflect on and remember interactions.</a:t>
            </a:r>
            <a:endParaRPr sz="5400">
              <a:solidFill>
                <a:srgbClr val="503D42"/>
              </a:solidFill>
            </a:endParaRPr>
          </a:p>
        </p:txBody>
      </p:sp>
      <p:pic>
        <p:nvPicPr>
          <p:cNvPr id="75" name="Google Shape;75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0925513" y="3549116"/>
            <a:ext cx="3703200" cy="8017800"/>
          </a:xfrm>
          <a:prstGeom prst="roundRect">
            <a:avLst>
              <a:gd fmla="val 16667" name="adj"/>
            </a:avLst>
          </a:prstGeom>
          <a:noFill/>
          <a:ln cap="flat" cmpd="sng" w="1143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6" name="Google Shape;76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216613" y="3563464"/>
            <a:ext cx="3684900" cy="7987200"/>
          </a:xfrm>
          <a:prstGeom prst="roundRect">
            <a:avLst>
              <a:gd fmla="val 16667" name="adj"/>
            </a:avLst>
          </a:prstGeom>
          <a:noFill/>
          <a:ln cap="flat" cmpd="sng" w="1143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7" name="Google Shape;77;p13"/>
          <p:cNvSpPr txBox="1"/>
          <p:nvPr/>
        </p:nvSpPr>
        <p:spPr>
          <a:xfrm>
            <a:off x="20691807" y="11921522"/>
            <a:ext cx="4170600" cy="9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rPr>
              <a:t>Reflect!</a:t>
            </a:r>
            <a:endParaRPr sz="4300">
              <a:solidFill>
                <a:schemeClr val="dk2"/>
              </a:solidFill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78" name="Google Shape;78;p13"/>
          <p:cNvGrpSpPr/>
          <p:nvPr/>
        </p:nvGrpSpPr>
        <p:grpSpPr>
          <a:xfrm>
            <a:off x="12452913" y="3563464"/>
            <a:ext cx="3684900" cy="7987200"/>
            <a:chOff x="12452913" y="3507050"/>
            <a:chExt cx="3684900" cy="7987200"/>
          </a:xfrm>
        </p:grpSpPr>
        <p:pic>
          <p:nvPicPr>
            <p:cNvPr id="79" name="Google Shape;79;p13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12452913" y="3507050"/>
              <a:ext cx="3684900" cy="7987200"/>
            </a:xfrm>
            <a:prstGeom prst="roundRect">
              <a:avLst>
                <a:gd fmla="val 16667" name="adj"/>
              </a:avLst>
            </a:prstGeom>
            <a:noFill/>
            <a:ln cap="flat" cmpd="sng" w="1143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80" name="Google Shape;80;p13"/>
            <p:cNvPicPr preferRelativeResize="0"/>
            <p:nvPr/>
          </p:nvPicPr>
          <p:blipFill rotWithShape="1">
            <a:blip r:embed="rId12">
              <a:alphaModFix/>
            </a:blip>
            <a:srcRect b="4922" l="3832" r="6408" t="7641"/>
            <a:stretch/>
          </p:blipFill>
          <p:spPr>
            <a:xfrm>
              <a:off x="12779161" y="7131596"/>
              <a:ext cx="441000" cy="4398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81" name="Google Shape;81;p13"/>
            <p:cNvPicPr preferRelativeResize="0"/>
            <p:nvPr/>
          </p:nvPicPr>
          <p:blipFill rotWithShape="1">
            <a:blip r:embed="rId13">
              <a:alphaModFix/>
            </a:blip>
            <a:srcRect b="0" l="18020" r="18192" t="0"/>
            <a:stretch/>
          </p:blipFill>
          <p:spPr>
            <a:xfrm>
              <a:off x="12770731" y="8450495"/>
              <a:ext cx="441000" cy="4449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82" name="Google Shape;82;p13"/>
            <p:cNvPicPr preferRelativeResize="0"/>
            <p:nvPr/>
          </p:nvPicPr>
          <p:blipFill rotWithShape="1">
            <a:blip r:embed="rId14">
              <a:alphaModFix/>
            </a:blip>
            <a:srcRect b="4908" l="4943" r="4014" t="4199"/>
            <a:stretch/>
          </p:blipFill>
          <p:spPr>
            <a:xfrm>
              <a:off x="12760192" y="7788403"/>
              <a:ext cx="447900" cy="4449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83" name="Google Shape;83;p13"/>
            <p:cNvPicPr preferRelativeResize="0"/>
            <p:nvPr/>
          </p:nvPicPr>
          <p:blipFill rotWithShape="1">
            <a:blip r:embed="rId15">
              <a:alphaModFix/>
            </a:blip>
            <a:srcRect b="4945" l="8262" r="7427" t="3979"/>
            <a:stretch/>
          </p:blipFill>
          <p:spPr>
            <a:xfrm>
              <a:off x="15615500" y="4119985"/>
              <a:ext cx="361800" cy="365400"/>
            </a:xfrm>
            <a:prstGeom prst="ellipse">
              <a:avLst/>
            </a:prstGeom>
            <a:noFill/>
            <a:ln>
              <a:noFill/>
            </a:ln>
          </p:spPr>
        </p:pic>
      </p:grpSp>
      <p:grpSp>
        <p:nvGrpSpPr>
          <p:cNvPr id="84" name="Google Shape;84;p13"/>
          <p:cNvGrpSpPr/>
          <p:nvPr/>
        </p:nvGrpSpPr>
        <p:grpSpPr>
          <a:xfrm>
            <a:off x="16689200" y="3563464"/>
            <a:ext cx="3684900" cy="7987200"/>
            <a:chOff x="16689200" y="3507050"/>
            <a:chExt cx="3684900" cy="7987200"/>
          </a:xfrm>
        </p:grpSpPr>
        <p:pic>
          <p:nvPicPr>
            <p:cNvPr id="85" name="Google Shape;85;p13"/>
            <p:cNvPicPr preferRelativeResize="0"/>
            <p:nvPr/>
          </p:nvPicPr>
          <p:blipFill rotWithShape="1">
            <a:blip r:embed="rId16">
              <a:alphaModFix/>
            </a:blip>
            <a:srcRect b="0" l="9" r="9" t="0"/>
            <a:stretch/>
          </p:blipFill>
          <p:spPr>
            <a:xfrm>
              <a:off x="16689200" y="3507050"/>
              <a:ext cx="3684900" cy="7987200"/>
            </a:xfrm>
            <a:prstGeom prst="roundRect">
              <a:avLst>
                <a:gd fmla="val 16667" name="adj"/>
              </a:avLst>
            </a:prstGeom>
            <a:noFill/>
            <a:ln cap="flat" cmpd="sng" w="1143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86" name="Google Shape;86;p13"/>
            <p:cNvPicPr preferRelativeResize="0"/>
            <p:nvPr/>
          </p:nvPicPr>
          <p:blipFill rotWithShape="1">
            <a:blip r:embed="rId15">
              <a:alphaModFix/>
            </a:blip>
            <a:srcRect b="4945" l="8262" r="7427" t="3979"/>
            <a:stretch/>
          </p:blipFill>
          <p:spPr>
            <a:xfrm>
              <a:off x="19861975" y="4119985"/>
              <a:ext cx="361800" cy="3654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87" name="Google Shape;87;p13"/>
          <p:cNvSpPr/>
          <p:nvPr/>
        </p:nvSpPr>
        <p:spPr>
          <a:xfrm>
            <a:off x="8728075" y="15936676"/>
            <a:ext cx="1024500" cy="6888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FF98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13570446" y="15936676"/>
            <a:ext cx="1024500" cy="6888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FF98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17690950" y="15936676"/>
            <a:ext cx="1024500" cy="6888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FF98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21422100" y="15936676"/>
            <a:ext cx="1024500" cy="6888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FF98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