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0A17-D92C-7BD6-5FFB-453BC427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D4A1CB-6ADA-D396-7328-29552BA5B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F28B4-05BF-7327-FCD2-369C3FA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B872E-7765-881B-7900-30D37C27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8A19-D19C-5216-BC4F-889EA32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9F13-12D8-1F95-2251-820CFF3C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6FB71-0A25-4EEA-8CD9-8B109D00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9662D-0CEB-53C2-94C1-EA236B83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BD11D-B67D-7CCA-75FC-7489273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74375-8890-6EC6-51A8-6C4CD060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129EE8-D9AB-1F32-2352-D0EE50FFD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8D4A7-F8E0-DE4E-A35F-0095D02E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A39DF-EF66-3C93-C429-D74C9004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F8EC1-6AE3-19C6-2653-FE51E32C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99D7E-992F-9258-AA9A-B39869E0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CB29-4C68-A0CF-A2D1-8E50664E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DF4F7-9E54-64E6-FAEF-6D0741F2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C1A9-0B86-F1B7-1674-56730D30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AAF0B-0D2C-B4C5-DA6B-1B91A58E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CEEE6-41DA-712B-EFE5-0C27BE83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DC284-D5FB-9C44-0FA8-05C65B3E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E3EE3-EE74-D8B7-FFF4-DB1D52F3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250D3-F5BB-51A5-BE88-92E2A80C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F558B-7F79-E35D-0DEF-C1CD237C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2878C-B401-F03F-D52B-3180E9D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F6939-379C-2738-378F-2BE100B5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1096C-0697-B038-5D34-09785221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19E7C-6F05-A667-F4A1-9432C831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BF6B0-1B4F-E652-C8D0-991D8B42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E6D93-AF41-A15F-0F4D-4FABE0A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AA26D-BC36-F3F7-D849-4ACDA3D0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7D5C0-BD07-46C3-7F41-2E8A1E0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2BCF-F0F4-98A3-EAAA-F858E9A8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F5FDA-45D4-9610-EB1B-73A84862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AB75FC-7732-950A-90F0-EADD14508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D5AC3-E8E2-4FC2-BB3A-2AD4C665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519D5-E868-D256-2694-BFFD4CBA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0B1FA0-2069-21A8-F9C3-C0B9621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C5354-7922-5A30-58CA-BA6FC0E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AFC29-4A8D-DCB9-60AB-C9C8FF02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0A4C1-7ADB-20B4-3A76-19E00494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EBEF5-8429-9F76-E572-EA9870F0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B4EBAB-AE55-6E78-587F-4C0A8239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F3A89-A727-6927-DBE6-ABA50036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C73C9-4E06-C94F-7BDF-FC9711DD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7678A-04A6-3A5F-CD78-6A6B1C63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32D7-B7F7-DA6C-70AA-FC9892C5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7C5E-F76B-EB94-A8D0-41EC48D3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31613-F7FF-1860-2705-94CE7908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8B429-4F8E-57C1-CBB7-0B000D54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52259-DEA6-D808-F73C-E53772CF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FEEC2-D9F8-5D87-8E75-0200252A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B943-1417-7B1A-84A5-9F54041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1332F6-FA84-611C-6352-57D57CE9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FCC-CA1F-895C-0242-FFC4223D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DBA91-F85B-E268-B745-D52DFBAE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3CE2E-9C37-27C8-46EC-15459AF5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45E9B-E82F-4B06-8C71-A6C0990F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677DF-5DD0-D45B-E9EF-E7D08F1D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117F6-3AA3-7D85-914E-09158C5B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7644D-7F23-E07E-93E6-332DD0A84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2FB0-6236-45A3-9195-0DCDAE6A75D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947CF-EB50-ACCD-CA91-19264920F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C434A-CC3C-B9E5-EC77-CE84C8CCA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9E21-A096-4332-9622-A8AB2C06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lvarotrigo.com/fullPage/ko/#page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CF801-F993-BC2B-4172-76F7EB1FF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캠디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1CC63C-A482-6C5B-CC27-C2DBC856E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당신만의 </a:t>
            </a:r>
            <a:r>
              <a:rPr lang="ko-KR" altLang="en-US" dirty="0" err="1"/>
              <a:t>프라이빗</a:t>
            </a:r>
            <a:r>
              <a:rPr lang="ko-KR" altLang="en-US" dirty="0"/>
              <a:t> 캠핑파트너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앱 다운로드 랜딩페이지</a:t>
            </a:r>
          </a:p>
        </p:txBody>
      </p:sp>
    </p:spTree>
    <p:extLst>
      <p:ext uri="{BB962C8B-B14F-4D97-AF65-F5344CB8AC3E}">
        <p14:creationId xmlns:p14="http://schemas.microsoft.com/office/powerpoint/2010/main" val="283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A8D4-1765-7D92-700E-A454C7B9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적용코드</a:t>
            </a:r>
            <a:endParaRPr lang="en-US" altLang="ko-KR" dirty="0"/>
          </a:p>
          <a:p>
            <a:r>
              <a:rPr lang="ko-KR" altLang="en-US" dirty="0"/>
              <a:t>시안</a:t>
            </a:r>
            <a:endParaRPr lang="en-US" altLang="ko-KR" dirty="0"/>
          </a:p>
          <a:p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448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A8D4-1765-7D92-700E-A454C7B9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앱 소개 및 다운로드 링크용 랜딩페이지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21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A8D4-1765-7D92-700E-A454C7B9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One page scroll </a:t>
            </a:r>
            <a:r>
              <a:rPr lang="ko-KR" altLang="en-US" dirty="0"/>
              <a:t>형식 </a:t>
            </a:r>
            <a:r>
              <a:rPr lang="en-US" altLang="ko-KR" dirty="0">
                <a:hlinkClick r:id="rId2"/>
              </a:rPr>
              <a:t>https://alvarotrigo.com/fullPage/ko/#page4</a:t>
            </a:r>
            <a:endParaRPr lang="en-US" altLang="ko-KR" dirty="0"/>
          </a:p>
          <a:p>
            <a:pPr lvl="1"/>
            <a:r>
              <a:rPr lang="ko-KR" altLang="en-US" dirty="0"/>
              <a:t>자바스크립트 소스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64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1951B5-AEFC-DDA7-5345-A38E2488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3" y="1628406"/>
            <a:ext cx="8480766" cy="47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72C25-4571-4511-F5B2-EA443C83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6" y="1401697"/>
            <a:ext cx="5653590" cy="54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06AB7-1653-D8B4-7A0F-BC979795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18" y="1428505"/>
            <a:ext cx="8857077" cy="49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85EC1-3C14-4D94-8DFE-ECC1E33F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47" y="1588671"/>
            <a:ext cx="8425823" cy="47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1262-B3C1-A7B0-2808-CFBF54E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A8D4-1765-7D92-700E-A454C7B9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hlinkClick r:id="rId2" action="ppaction://hlinkfile"/>
              </a:rPr>
              <a:t>적용된 화면 </a:t>
            </a:r>
            <a:r>
              <a:rPr lang="ko-KR" altLang="en-US" dirty="0">
                <a:hlinkClick r:id="rId2" action="ppaction://hlinkfile"/>
              </a:rPr>
              <a:t>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4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캠디</vt:lpstr>
      <vt:lpstr>목차</vt:lpstr>
      <vt:lpstr>기획의도</vt:lpstr>
      <vt:lpstr>적용코드</vt:lpstr>
      <vt:lpstr>시안</vt:lpstr>
      <vt:lpstr>시안</vt:lpstr>
      <vt:lpstr>시안</vt:lpstr>
      <vt:lpstr>시안</vt:lpstr>
      <vt:lpstr>적용화면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캠디</dc:title>
  <dc:creator>tub</dc:creator>
  <cp:lastModifiedBy>tub</cp:lastModifiedBy>
  <cp:revision>3</cp:revision>
  <dcterms:created xsi:type="dcterms:W3CDTF">2022-10-16T12:49:19Z</dcterms:created>
  <dcterms:modified xsi:type="dcterms:W3CDTF">2022-10-16T13:12:12Z</dcterms:modified>
</cp:coreProperties>
</file>