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60" r:id="rId3"/>
    <p:sldId id="257" r:id="rId4"/>
    <p:sldId id="258" r:id="rId5"/>
    <p:sldId id="259" r:id="rId6"/>
    <p:sldId id="266" r:id="rId7"/>
    <p:sldId id="267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97" d="100"/>
          <a:sy n="97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rogwebpolinema/conto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Login Session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Just a supplement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0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Session 2–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587" y="446278"/>
            <a:ext cx="72898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0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Session 2 –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6712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b="1" dirty="0" err="1" smtClean="0"/>
              <a:t>login.php</a:t>
            </a:r>
            <a:r>
              <a:rPr lang="en-US" dirty="0" smtClean="0"/>
              <a:t> (</a:t>
            </a:r>
            <a:r>
              <a:rPr lang="en-US" dirty="0" err="1" smtClean="0"/>
              <a:t>mulai</a:t>
            </a:r>
            <a:r>
              <a:rPr lang="en-US" dirty="0" smtClean="0"/>
              <a:t> line 9 </a:t>
            </a:r>
            <a:r>
              <a:rPr lang="en-US" dirty="0" err="1" smtClean="0"/>
              <a:t>hingga</a:t>
            </a:r>
            <a:r>
              <a:rPr lang="en-US" dirty="0" smtClean="0"/>
              <a:t> 16 )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tadi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,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314" y="1590261"/>
            <a:ext cx="6105107" cy="513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7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github.com/progwebpolinema/contoh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5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Login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session </a:t>
            </a:r>
            <a:r>
              <a:rPr lang="en-US" dirty="0" err="1" smtClean="0"/>
              <a:t>dengan</a:t>
            </a:r>
            <a:r>
              <a:rPr lang="en-US" dirty="0" smtClean="0"/>
              <a:t> username </a:t>
            </a:r>
            <a:r>
              <a:rPr lang="en-US" dirty="0" err="1" smtClean="0"/>
              <a:t>dan</a:t>
            </a:r>
            <a:r>
              <a:rPr lang="en-US" dirty="0" smtClean="0"/>
              <a:t> password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3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Session 1 - 1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858675"/>
          </a:xfrm>
        </p:spPr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form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isian</a:t>
            </a:r>
            <a:r>
              <a:rPr lang="en-US" dirty="0" smtClean="0"/>
              <a:t> username </a:t>
            </a:r>
            <a:r>
              <a:rPr lang="en-US" dirty="0" err="1" smtClean="0"/>
              <a:t>dan</a:t>
            </a:r>
            <a:r>
              <a:rPr lang="en-US" dirty="0" smtClean="0"/>
              <a:t> password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b="1" dirty="0" err="1" smtClean="0"/>
              <a:t>index.php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2055549"/>
            <a:ext cx="8164194" cy="313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Session 1 - 2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924935"/>
          </a:xfrm>
        </p:spPr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file </a:t>
            </a:r>
            <a:r>
              <a:rPr lang="en-US" dirty="0" err="1" smtClean="0"/>
              <a:t>login.php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action </a:t>
            </a:r>
            <a:r>
              <a:rPr lang="en-US" dirty="0" err="1" smtClean="0"/>
              <a:t>dari</a:t>
            </a:r>
            <a:r>
              <a:rPr lang="en-US" dirty="0" smtClean="0"/>
              <a:t> form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775" y="1789043"/>
            <a:ext cx="6846185" cy="470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8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Session 1 - 3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739405"/>
          </a:xfrm>
        </p:spPr>
        <p:txBody>
          <a:bodyPr/>
          <a:lstStyle/>
          <a:p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paling </a:t>
            </a:r>
            <a:r>
              <a:rPr lang="en-US" dirty="0" err="1" smtClean="0"/>
              <a:t>atas</a:t>
            </a:r>
            <a:r>
              <a:rPr lang="en-US" dirty="0" smtClean="0"/>
              <a:t> file </a:t>
            </a:r>
            <a:r>
              <a:rPr lang="en-US" dirty="0" err="1" smtClean="0"/>
              <a:t>index.php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1720655"/>
            <a:ext cx="7467599" cy="340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9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Session 1 –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606883"/>
          </a:xfrm>
        </p:spPr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file </a:t>
            </a:r>
            <a:r>
              <a:rPr lang="en-US" dirty="0" err="1" smtClean="0"/>
              <a:t>profile.php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profile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1696277"/>
            <a:ext cx="7642318" cy="37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1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Session 1 -5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53875"/>
          </a:xfrm>
        </p:spPr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file </a:t>
            </a:r>
            <a:r>
              <a:rPr lang="en-US" dirty="0" err="1" smtClean="0"/>
              <a:t>logout.php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handling </a:t>
            </a:r>
            <a:r>
              <a:rPr lang="en-US" dirty="0" err="1" smtClean="0"/>
              <a:t>fungsi</a:t>
            </a:r>
            <a:r>
              <a:rPr lang="en-US" dirty="0" smtClean="0"/>
              <a:t> logout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2090928"/>
            <a:ext cx="6794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Session with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session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pengecekan</a:t>
            </a:r>
            <a:r>
              <a:rPr lang="en-US" dirty="0" smtClean="0"/>
              <a:t> data user </a:t>
            </a:r>
            <a:r>
              <a:rPr lang="en-US" dirty="0" err="1" smtClean="0"/>
              <a:t>pada</a:t>
            </a:r>
            <a:r>
              <a:rPr lang="en-US" dirty="0" smtClean="0"/>
              <a:t>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8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Session 2 - 1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database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“</a:t>
            </a:r>
            <a:r>
              <a:rPr lang="en-US" dirty="0" err="1" smtClean="0"/>
              <a:t>latlogin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“</a:t>
            </a:r>
            <a:r>
              <a:rPr lang="en-US" dirty="0" err="1" smtClean="0"/>
              <a:t>lat_user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lat_user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,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d		: </a:t>
            </a:r>
            <a:r>
              <a:rPr lang="en-US" dirty="0" err="1" smtClean="0"/>
              <a:t>int</a:t>
            </a:r>
            <a:r>
              <a:rPr lang="en-US" dirty="0" smtClean="0"/>
              <a:t>  not null </a:t>
            </a:r>
            <a:r>
              <a:rPr lang="en-US" dirty="0" err="1" smtClean="0"/>
              <a:t>auto_increment</a:t>
            </a:r>
            <a:r>
              <a:rPr lang="en-US" dirty="0" smtClean="0"/>
              <a:t> primary key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sername 	: varchar(200) not null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assword 	: varchar(200) not 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0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340</TotalTime>
  <Words>165</Words>
  <Application>Microsoft Macintosh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Corbel</vt:lpstr>
      <vt:lpstr>Wingdings 2</vt:lpstr>
      <vt:lpstr>Frame</vt:lpstr>
      <vt:lpstr>PHP Login Session</vt:lpstr>
      <vt:lpstr>Simple Login Session</vt:lpstr>
      <vt:lpstr>Login Session 1 - 1</vt:lpstr>
      <vt:lpstr>Login Session 1 - 2</vt:lpstr>
      <vt:lpstr>Login Session 1 - 3</vt:lpstr>
      <vt:lpstr>Login Session 1 – 4</vt:lpstr>
      <vt:lpstr>Login Session 1 -5 </vt:lpstr>
      <vt:lpstr>Login Session with Database</vt:lpstr>
      <vt:lpstr>Login Session 2 - 1</vt:lpstr>
      <vt:lpstr>Login Session 2– 2</vt:lpstr>
      <vt:lpstr>Login Session 2 – 3</vt:lpstr>
      <vt:lpstr>Full Code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Login Session</dc:title>
  <dc:creator>MUHAMMAD AFIF HENDRAWAN</dc:creator>
  <cp:lastModifiedBy>MUHAMMAD AFIF HENDRAWAN</cp:lastModifiedBy>
  <cp:revision>12</cp:revision>
  <dcterms:created xsi:type="dcterms:W3CDTF">2018-05-29T13:37:42Z</dcterms:created>
  <dcterms:modified xsi:type="dcterms:W3CDTF">2018-05-30T08:15:10Z</dcterms:modified>
</cp:coreProperties>
</file>