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00"/>
  </p:normalViewPr>
  <p:slideViewPr>
    <p:cSldViewPr snapToGrid="0" snapToObjects="1">
      <p:cViewPr varScale="1">
        <p:scale>
          <a:sx n="80" d="100"/>
          <a:sy n="80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8E48-903B-7948-9E66-367F8E17FB45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0E4D6-2ADC-F949-A531-991E7BBB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64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0E4D6-2ADC-F949-A531-991E7BBB069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63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3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19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4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4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7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0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94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社内</a:t>
            </a:r>
            <a:r>
              <a:rPr kumimoji="1" lang="ja-JP" altLang="en-US" dirty="0" smtClean="0"/>
              <a:t>システム</a:t>
            </a:r>
            <a:r>
              <a:rPr lang="ja-JP" altLang="en-US" dirty="0" smtClean="0"/>
              <a:t>推進</a:t>
            </a:r>
            <a:r>
              <a:rPr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Ph1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2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１−１．</a:t>
            </a:r>
            <a:r>
              <a:rPr kumimoji="1" lang="ja-JP" altLang="en-US" dirty="0" smtClean="0"/>
              <a:t>業務の明確、技術の備え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・業務方面</a:t>
            </a:r>
            <a:endParaRPr kumimoji="1" lang="en-US" altLang="ja-JP" dirty="0" smtClean="0"/>
          </a:p>
          <a:p>
            <a:r>
              <a:rPr lang="ja-JP" altLang="en-US" dirty="0" smtClean="0"/>
              <a:t>①画面項目の作成↔ </a:t>
            </a:r>
            <a:r>
              <a:rPr lang="en-US" altLang="ja-JP" dirty="0" smtClean="0"/>
              <a:t>DB</a:t>
            </a:r>
            <a:r>
              <a:rPr lang="ja-JP" altLang="en-US" dirty="0" smtClean="0"/>
              <a:t>項目の作成↔業務処理流れの作成→見積もり出す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↕</a:t>
            </a:r>
            <a:endParaRPr kumimoji="1" lang="en-US" altLang="ja-JP" dirty="0" smtClean="0"/>
          </a:p>
          <a:p>
            <a:r>
              <a:rPr kumimoji="1" lang="ja-JP" altLang="en-US" dirty="0" smtClean="0"/>
              <a:t>②画面アクションの作成</a:t>
            </a:r>
            <a:r>
              <a:rPr lang="ja-JP" altLang="en-US" dirty="0" smtClean="0"/>
              <a:t>↔サービス機能詳細の作成</a:t>
            </a:r>
            <a:endParaRPr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lang="ja-JP" altLang="en-US" dirty="0" smtClean="0"/>
              <a:t>③画面レイアウト、画面スタイル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18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１−２．業務の明確、技術の備え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・</a:t>
            </a:r>
            <a:r>
              <a:rPr lang="ja-JP" altLang="en-US" dirty="0"/>
              <a:t>技術</a:t>
            </a:r>
            <a:r>
              <a:rPr lang="ja-JP" altLang="en-US" dirty="0" smtClean="0"/>
              <a:t>方面（見通し課題の潰し）</a:t>
            </a:r>
            <a:endParaRPr kumimoji="1" lang="en-US" altLang="ja-JP" dirty="0" smtClean="0"/>
          </a:p>
          <a:p>
            <a:r>
              <a:rPr lang="ja-JP" altLang="en-US" dirty="0" smtClean="0"/>
              <a:t>①</a:t>
            </a:r>
            <a:r>
              <a:rPr lang="en-US" altLang="ja-JP" dirty="0" err="1" smtClean="0"/>
              <a:t>WebService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IOS</a:t>
            </a:r>
            <a:endParaRPr lang="en-US" altLang="ja-JP" dirty="0" smtClean="0"/>
          </a:p>
          <a:p>
            <a:r>
              <a:rPr lang="ja-JP" altLang="en-US" dirty="0" smtClean="0"/>
              <a:t>③</a:t>
            </a:r>
            <a:r>
              <a:rPr lang="en-US" altLang="ja-JP" dirty="0" smtClean="0"/>
              <a:t>Android</a:t>
            </a:r>
          </a:p>
          <a:p>
            <a:r>
              <a:rPr kumimoji="1" lang="ja-JP" altLang="en-US" dirty="0" smtClean="0"/>
              <a:t>④</a:t>
            </a:r>
            <a:r>
              <a:rPr lang="en-US" altLang="ja-JP" dirty="0" smtClean="0"/>
              <a:t>PC</a:t>
            </a:r>
          </a:p>
          <a:p>
            <a:r>
              <a:rPr kumimoji="1" lang="ja-JP" altLang="en-US" dirty="0" smtClean="0"/>
              <a:t>⑤サーバ環境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75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１−３．業務の明確ー明細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31879"/>
            <a:ext cx="10058400" cy="402336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・業務方面（</a:t>
            </a:r>
            <a:r>
              <a:rPr lang="ja-JP" altLang="en-US" dirty="0" smtClean="0"/>
              <a:t>各機能の要件を検討し、明確してから</a:t>
            </a:r>
            <a:r>
              <a:rPr lang="ja-JP" altLang="en-US" dirty="0"/>
              <a:t>担当者を決め</a:t>
            </a:r>
            <a:r>
              <a:rPr lang="ja-JP" altLang="en-US" dirty="0" smtClean="0"/>
              <a:t>、設計書</a:t>
            </a:r>
            <a:r>
              <a:rPr lang="ja-JP" altLang="en-US" dirty="0"/>
              <a:t>を</a:t>
            </a:r>
            <a:r>
              <a:rPr lang="ja-JP" altLang="en-US" dirty="0" smtClean="0"/>
              <a:t>作成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①画面</a:t>
            </a:r>
            <a:r>
              <a:rPr lang="ja-JP" altLang="en-US" dirty="0"/>
              <a:t>項目、</a:t>
            </a:r>
            <a:r>
              <a:rPr lang="en-US" altLang="ja-JP" dirty="0"/>
              <a:t>DB</a:t>
            </a:r>
            <a:r>
              <a:rPr lang="ja-JP" altLang="en-US" dirty="0"/>
              <a:t>項目、業務処理流れの作成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②画面アクションの作成</a:t>
            </a:r>
            <a:r>
              <a:rPr lang="ja-JP" altLang="en-US" dirty="0" smtClean="0"/>
              <a:t>、サービス機能詳細の作成</a:t>
            </a:r>
            <a:endParaRPr lang="en-US" altLang="ja-JP" dirty="0" smtClean="0"/>
          </a:p>
          <a:p>
            <a:r>
              <a:rPr lang="ja-JP" altLang="en-US" dirty="0" smtClean="0"/>
              <a:t>③画面レイアウト、画面スタイル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利用者機能　　　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さん担当①②③</a:t>
            </a:r>
            <a:endParaRPr lang="en-US" altLang="ja-JP" dirty="0" smtClean="0"/>
          </a:p>
          <a:p>
            <a:r>
              <a:rPr lang="ja-JP" altLang="en-US" dirty="0" smtClean="0"/>
              <a:t>管理者　　　　　　　</a:t>
            </a:r>
            <a:r>
              <a:rPr lang="en-US" altLang="ja-JP" dirty="0" smtClean="0"/>
              <a:t>B</a:t>
            </a:r>
            <a:r>
              <a:rPr lang="ja-JP" altLang="en-US" dirty="0" smtClean="0"/>
              <a:t>さん、</a:t>
            </a:r>
            <a:r>
              <a:rPr lang="en-US" altLang="ja-JP" dirty="0" smtClean="0"/>
              <a:t>C</a:t>
            </a:r>
            <a:r>
              <a:rPr lang="ja-JP" altLang="en-US" dirty="0" smtClean="0"/>
              <a:t>さん担当</a:t>
            </a:r>
            <a:r>
              <a:rPr lang="ja-JP" altLang="en-US" dirty="0"/>
              <a:t>①②③</a:t>
            </a:r>
            <a:endParaRPr lang="en-US" altLang="ja-JP" dirty="0" smtClean="0"/>
          </a:p>
          <a:p>
            <a:r>
              <a:rPr lang="ja-JP" altLang="en-US" dirty="0" smtClean="0"/>
              <a:t>システム管理者　</a:t>
            </a:r>
            <a:r>
              <a:rPr lang="en-US" altLang="ja-JP" dirty="0" smtClean="0"/>
              <a:t> D</a:t>
            </a:r>
            <a:r>
              <a:rPr lang="ja-JP" altLang="en-US" dirty="0" smtClean="0"/>
              <a:t>さん</a:t>
            </a:r>
            <a:r>
              <a:rPr lang="ja-JP" altLang="en-US" dirty="0"/>
              <a:t>担当①②</a:t>
            </a:r>
            <a:r>
              <a:rPr lang="ja-JP" altLang="en-US" dirty="0" smtClean="0"/>
              <a:t>③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-------------------------</a:t>
            </a:r>
          </a:p>
          <a:p>
            <a:r>
              <a:rPr lang="ja-JP" altLang="en-US" dirty="0"/>
              <a:t>バッチジョブ、ジョブストリウムの作成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→後回し</a:t>
            </a:r>
            <a:r>
              <a:rPr lang="ja-JP" altLang="en-US" dirty="0"/>
              <a:t>可、趣味のある方がいれば、</a:t>
            </a:r>
            <a:r>
              <a:rPr lang="ja-JP" altLang="en-US" dirty="0" smtClean="0"/>
              <a:t>お願い　</a:t>
            </a:r>
            <a:r>
              <a:rPr lang="en-US" altLang="ja-JP" dirty="0" smtClean="0"/>
              <a:t>※B Shell</a:t>
            </a:r>
            <a:r>
              <a:rPr lang="ja-JP" altLang="en-US" dirty="0" smtClean="0"/>
              <a:t>か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か未定、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の方がいいと思う</a:t>
            </a:r>
            <a:endParaRPr lang="en-US" altLang="ja-JP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7813965" y="286603"/>
            <a:ext cx="3463636" cy="1278961"/>
          </a:xfrm>
          <a:prstGeom prst="wedgeRoundRectCallout">
            <a:avLst>
              <a:gd name="adj1" fmla="val -62026"/>
              <a:gd name="adj2" fmla="val 733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早めに担当者の決め要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7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１−４．技術の備えー明細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・</a:t>
            </a:r>
            <a:r>
              <a:rPr lang="ja-JP" altLang="en-US" dirty="0"/>
              <a:t>技術</a:t>
            </a:r>
            <a:r>
              <a:rPr lang="ja-JP" altLang="en-US" dirty="0" smtClean="0"/>
              <a:t>方面（担当者を決め、見通し課題を潰し）</a:t>
            </a:r>
            <a:endParaRPr kumimoji="1" lang="en-US" altLang="ja-JP" dirty="0" smtClean="0"/>
          </a:p>
          <a:p>
            <a:r>
              <a:rPr lang="ja-JP" altLang="en-US" dirty="0" smtClean="0"/>
              <a:t>①</a:t>
            </a:r>
            <a:r>
              <a:rPr lang="en-US" altLang="ja-JP" dirty="0" err="1" smtClean="0"/>
              <a:t>WebService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ID</a:t>
            </a:r>
            <a:r>
              <a:rPr lang="ja-JP" altLang="en-US" dirty="0" smtClean="0"/>
              <a:t>認証の探索（雛形できたが。。。。）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・サンプルソースの作り（経験不足、パケージ基本構成の究明）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DB</a:t>
            </a:r>
            <a:r>
              <a:rPr lang="ja-JP" altLang="en-US" dirty="0" smtClean="0"/>
              <a:t>アクセスは</a:t>
            </a:r>
            <a:r>
              <a:rPr lang="en-US" altLang="ja-JP" dirty="0" smtClean="0"/>
              <a:t>ORM</a:t>
            </a:r>
            <a:r>
              <a:rPr lang="ja-JP" altLang="en-US" dirty="0" smtClean="0"/>
              <a:t>か、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か（迷い）</a:t>
            </a:r>
            <a:endParaRPr lang="en-US" altLang="ja-JP" dirty="0" smtClean="0"/>
          </a:p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IOS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・無料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ライブラリの探索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HTTPS</a:t>
            </a:r>
            <a:r>
              <a:rPr lang="ja-JP" altLang="en-US" dirty="0"/>
              <a:t>　</a:t>
            </a:r>
            <a:r>
              <a:rPr lang="en-US" altLang="ja-JP" dirty="0" smtClean="0"/>
              <a:t>Restful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WebService</a:t>
            </a:r>
            <a:r>
              <a:rPr lang="ja-JP" altLang="en-US" dirty="0" smtClean="0"/>
              <a:t>とのやり取り探索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・位置ライブラリの探索（正反解析）　</a:t>
            </a:r>
            <a:r>
              <a:rPr lang="en-US" altLang="ja-JP" dirty="0" smtClean="0"/>
              <a:t>※apple</a:t>
            </a:r>
            <a:r>
              <a:rPr lang="ja-JP" altLang="en-US" dirty="0" smtClean="0"/>
              <a:t>、無料他社ライブラリ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・会社</a:t>
            </a:r>
            <a:r>
              <a:rPr lang="en-US" altLang="ja-JP" dirty="0" smtClean="0"/>
              <a:t>developer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の購入（必須）、個人</a:t>
            </a:r>
            <a:r>
              <a:rPr lang="en-US" altLang="ja-JP" dirty="0"/>
              <a:t>developer</a:t>
            </a:r>
            <a:r>
              <a:rPr lang="ja-JP" altLang="en-US" dirty="0"/>
              <a:t>　</a:t>
            </a:r>
            <a:r>
              <a:rPr lang="en-US" altLang="ja-JP" dirty="0"/>
              <a:t>ID</a:t>
            </a:r>
            <a:r>
              <a:rPr lang="ja-JP" altLang="en-US" dirty="0"/>
              <a:t>の</a:t>
            </a:r>
            <a:r>
              <a:rPr lang="ja-JP" altLang="en-US" dirty="0" smtClean="0"/>
              <a:t>購入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838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１−４．技術の備え</a:t>
            </a:r>
            <a:r>
              <a:rPr lang="ja-JP" altLang="en-US" dirty="0" smtClean="0"/>
              <a:t>ー明細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・</a:t>
            </a:r>
            <a:r>
              <a:rPr lang="ja-JP" altLang="en-US" dirty="0"/>
              <a:t>技術</a:t>
            </a:r>
            <a:r>
              <a:rPr lang="ja-JP" altLang="en-US" dirty="0" smtClean="0"/>
              <a:t>方面（見通し課題の潰し）</a:t>
            </a:r>
            <a:endParaRPr kumimoji="1" lang="en-US" altLang="ja-JP" dirty="0" smtClean="0"/>
          </a:p>
          <a:p>
            <a:r>
              <a:rPr lang="ja-JP" altLang="en-US" dirty="0" smtClean="0"/>
              <a:t>③</a:t>
            </a:r>
            <a:r>
              <a:rPr lang="en-US" altLang="ja-JP" dirty="0" smtClean="0"/>
              <a:t>Android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HTTPS</a:t>
            </a:r>
            <a:r>
              <a:rPr lang="ja-JP" altLang="en-US" dirty="0"/>
              <a:t>　</a:t>
            </a:r>
            <a:r>
              <a:rPr lang="en-US" altLang="ja-JP" dirty="0"/>
              <a:t>Restful</a:t>
            </a:r>
            <a:r>
              <a:rPr lang="ja-JP" altLang="en-US" dirty="0"/>
              <a:t>　</a:t>
            </a:r>
            <a:r>
              <a:rPr lang="en-US" altLang="ja-JP" dirty="0" err="1"/>
              <a:t>WebService</a:t>
            </a:r>
            <a:r>
              <a:rPr lang="ja-JP" altLang="en-US" dirty="0"/>
              <a:t>とのやり取り探索</a:t>
            </a:r>
            <a:endParaRPr lang="en-US" altLang="ja-JP" dirty="0"/>
          </a:p>
          <a:p>
            <a:r>
              <a:rPr lang="ja-JP" altLang="en-US" dirty="0"/>
              <a:t>　・位置ライブラリの探索（正反解析）　</a:t>
            </a:r>
            <a:r>
              <a:rPr lang="en-US" altLang="ja-JP" dirty="0" smtClean="0"/>
              <a:t>※google</a:t>
            </a:r>
            <a:r>
              <a:rPr lang="ja-JP" altLang="en-US" dirty="0" smtClean="0"/>
              <a:t>、</a:t>
            </a:r>
            <a:r>
              <a:rPr lang="ja-JP" altLang="en-US" dirty="0"/>
              <a:t>無料他社</a:t>
            </a:r>
            <a:r>
              <a:rPr lang="ja-JP" altLang="en-US" dirty="0" smtClean="0"/>
              <a:t>ライブラリ</a:t>
            </a:r>
            <a:endParaRPr lang="en-US" altLang="ja-JP" dirty="0" smtClean="0"/>
          </a:p>
          <a:p>
            <a:r>
              <a:rPr kumimoji="1" lang="ja-JP" altLang="en-US" dirty="0" smtClean="0"/>
              <a:t>④</a:t>
            </a:r>
            <a:r>
              <a:rPr lang="en-US" altLang="ja-JP" dirty="0" smtClean="0"/>
              <a:t>PC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WEB</a:t>
            </a:r>
            <a:r>
              <a:rPr lang="ja-JP" altLang="en-US" dirty="0" smtClean="0"/>
              <a:t>表示側で使う技術の決め</a:t>
            </a:r>
            <a:endParaRPr lang="en-US" altLang="ja-JP" dirty="0" smtClean="0"/>
          </a:p>
          <a:p>
            <a:r>
              <a:rPr lang="ja-JP" altLang="en-US" dirty="0"/>
              <a:t>　・</a:t>
            </a:r>
            <a:r>
              <a:rPr lang="en-US" altLang="ja-JP" dirty="0"/>
              <a:t>HTTPS</a:t>
            </a:r>
            <a:r>
              <a:rPr lang="ja-JP" altLang="en-US" dirty="0"/>
              <a:t>　</a:t>
            </a:r>
            <a:r>
              <a:rPr lang="en-US" altLang="ja-JP" dirty="0"/>
              <a:t>Restful</a:t>
            </a:r>
            <a:r>
              <a:rPr lang="ja-JP" altLang="en-US" dirty="0"/>
              <a:t>　</a:t>
            </a:r>
            <a:r>
              <a:rPr lang="en-US" altLang="ja-JP" dirty="0" err="1"/>
              <a:t>WebService</a:t>
            </a:r>
            <a:r>
              <a:rPr lang="ja-JP" altLang="en-US" dirty="0"/>
              <a:t>とのやり取り探索</a:t>
            </a:r>
            <a:endParaRPr lang="en-US" altLang="ja-JP" dirty="0"/>
          </a:p>
          <a:p>
            <a:r>
              <a:rPr lang="ja-JP" altLang="en-US" dirty="0"/>
              <a:t>　・位置ライブラリの探索（正反解析）　</a:t>
            </a:r>
            <a:r>
              <a:rPr lang="en-US" altLang="ja-JP" dirty="0" smtClean="0"/>
              <a:t>※</a:t>
            </a:r>
            <a:r>
              <a:rPr lang="en-US" altLang="ja-JP" dirty="0" err="1" smtClean="0"/>
              <a:t>JavaScripts</a:t>
            </a:r>
            <a:r>
              <a:rPr lang="ja-JP" altLang="en-US" dirty="0" smtClean="0"/>
              <a:t>、</a:t>
            </a:r>
            <a:r>
              <a:rPr lang="en-US" altLang="ja-JP" dirty="0" smtClean="0"/>
              <a:t>google</a:t>
            </a:r>
            <a:r>
              <a:rPr lang="ja-JP" altLang="en-US" dirty="0"/>
              <a:t>、無料他社</a:t>
            </a:r>
            <a:r>
              <a:rPr lang="ja-JP" altLang="en-US" dirty="0" smtClean="0"/>
              <a:t>ライブラリ</a:t>
            </a:r>
            <a:endParaRPr lang="en-US" altLang="ja-JP" dirty="0" smtClean="0"/>
          </a:p>
          <a:p>
            <a:r>
              <a:rPr kumimoji="1" lang="ja-JP" altLang="en-US" dirty="0" smtClean="0"/>
              <a:t>⑤サーバ環境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環境の構築（</a:t>
            </a:r>
            <a:r>
              <a:rPr lang="en-US" altLang="ja-JP" dirty="0" smtClean="0"/>
              <a:t>IOS10</a:t>
            </a:r>
            <a:r>
              <a:rPr lang="ja-JP" altLang="en-US" dirty="0" smtClean="0"/>
              <a:t>以降、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形の</a:t>
            </a:r>
            <a:r>
              <a:rPr lang="en-US" altLang="ja-JP" dirty="0" err="1" smtClean="0"/>
              <a:t>WebService</a:t>
            </a:r>
            <a:r>
              <a:rPr lang="ja-JP" altLang="en-US" dirty="0" smtClean="0"/>
              <a:t>許可されないかも）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　→無料のテスト用環境の構築優先、運用環境は費用が発生するかも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739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</TotalTime>
  <Words>184</Words>
  <Application>Microsoft Macintosh PowerPoint</Application>
  <PresentationFormat>ワイド画面</PresentationFormat>
  <Paragraphs>53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ＭＳ Ｐゴシック</vt:lpstr>
      <vt:lpstr>Yu Gothic</vt:lpstr>
      <vt:lpstr>レトロスペクト</vt:lpstr>
      <vt:lpstr>社内システム推進方針</vt:lpstr>
      <vt:lpstr>１−１．業務の明確、技術の備え</vt:lpstr>
      <vt:lpstr>１−２．業務の明確、技術の備え</vt:lpstr>
      <vt:lpstr>１−３．業務の明確ー明細</vt:lpstr>
      <vt:lpstr>１−４．技術の備えー明細</vt:lpstr>
      <vt:lpstr>１−４．技術の備えー明細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社内システム推進方針</dc:title>
  <dc:creator>yao</dc:creator>
  <cp:lastModifiedBy>yao</cp:lastModifiedBy>
  <cp:revision>40</cp:revision>
  <dcterms:created xsi:type="dcterms:W3CDTF">2016-07-30T05:15:58Z</dcterms:created>
  <dcterms:modified xsi:type="dcterms:W3CDTF">2016-08-01T00:50:33Z</dcterms:modified>
</cp:coreProperties>
</file>