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handoutMasterIdLst>
    <p:handoutMasterId r:id="rId6"/>
  </p:handoutMasterIdLst>
  <p:sldIdLst>
    <p:sldId id="292" r:id="rId3"/>
    <p:sldId id="284" r:id="rId4"/>
    <p:sldId id="28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4DE"/>
    <a:srgbClr val="F4BD2D"/>
    <a:srgbClr val="F07624"/>
    <a:srgbClr val="1C7DE1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158" d="100"/>
          <a:sy n="158" d="100"/>
        </p:scale>
        <p:origin x="614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70177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京剧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785939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徽剧是京剧的前身。京剧形成后在清朝宫廷内开始快速发展，直至民国得到空前的繁荣。在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日，京剧被列入“人类非物质文化遗产代表作名录”。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中国五大戏曲剧种之一，曾称平剧，腔调以西皮、二黄为主。</a:t>
            </a:r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E22D5812-A294-4B05-BB5E-1C7970405F5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" b="3626"/>
          <a:stretch>
            <a:fillRect/>
          </a:stretch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A3155924-A0F7-4EE7-8FED-E97B3945415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r="174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97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zh-CN" altLang="en-US" dirty="0"/>
              <a:t>京剧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1720" y="1635646"/>
            <a:ext cx="2088000" cy="2952328"/>
            <a:chOff x="2051720" y="1635646"/>
            <a:chExt cx="2088000" cy="2952328"/>
          </a:xfrm>
        </p:grpSpPr>
        <p:sp>
          <p:nvSpPr>
            <p:cNvPr id="6" name="Rectangle 5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30854" y="1805082"/>
              <a:ext cx="2008866" cy="1703811"/>
              <a:chOff x="2227884" y="1330362"/>
              <a:chExt cx="2835932" cy="170381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27884" y="1649178"/>
                <a:ext cx="28359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京剧伴奏乐器分打击乐器与管弦乐器。</a:t>
                </a:r>
              </a:p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打击乐器有板、单皮鼓、大锣、铙、钹等，称为“武场”。</a:t>
                </a:r>
              </a:p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管弦乐器有京胡、京二胡、月琴、三弦，称为“文场”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/>
                  <a:t>伴奏乐器 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289781" y="1635646"/>
            <a:ext cx="2088000" cy="2952328"/>
            <a:chOff x="2051720" y="1635646"/>
            <a:chExt cx="2088000" cy="2952328"/>
          </a:xfrm>
        </p:grpSpPr>
        <p:sp>
          <p:nvSpPr>
            <p:cNvPr id="21" name="Rectangle 20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30854" y="1805082"/>
              <a:ext cx="2008866" cy="1703811"/>
              <a:chOff x="2227884" y="1330362"/>
              <a:chExt cx="2835932" cy="170381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227884" y="1649178"/>
                <a:ext cx="28359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京剧的流派习惯上以创始人的姓来命名，各行当被公认的主要流派大致如下：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老生 武生 小生 旦角 老旦 花脸 丑角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cs typeface="Arial" pitchFamily="34" charset="0"/>
                  </a:rPr>
                  <a:t>流派划分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27842" y="1635646"/>
            <a:ext cx="2088000" cy="2952328"/>
            <a:chOff x="2051720" y="1635646"/>
            <a:chExt cx="2088000" cy="2952328"/>
          </a:xfrm>
        </p:grpSpPr>
        <p:sp>
          <p:nvSpPr>
            <p:cNvPr id="27" name="Rectangle 26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30854" y="1805082"/>
              <a:ext cx="2008866" cy="1519145"/>
              <a:chOff x="2227884" y="1330362"/>
              <a:chExt cx="2835932" cy="151914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227884" y="1649178"/>
                <a:ext cx="2835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真嗓、假嗓、左嗓、吊嗓、喊嗓、丹田音、云遮月、塌中、脑后音、荒腔、冒调、走板、不搭调、气口、换气、偷气、嘎调、长吭、砸夯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/>
                  <a:t>发音技巧 </a:t>
                </a:r>
              </a:p>
            </p:txBody>
          </p:sp>
        </p:grpSp>
      </p:grpSp>
      <p:sp>
        <p:nvSpPr>
          <p:cNvPr id="34" name="Oval 66">
            <a:extLst>
              <a:ext uri="{FF2B5EF4-FFF2-40B4-BE49-F238E27FC236}">
                <a16:creationId xmlns:a16="http://schemas.microsoft.com/office/drawing/2014/main" id="{5644BFB7-6C47-4ECE-84B2-DEB59BDC2FE2}"/>
              </a:ext>
            </a:extLst>
          </p:cNvPr>
          <p:cNvSpPr/>
          <p:nvPr/>
        </p:nvSpPr>
        <p:spPr>
          <a:xfrm rot="20700000">
            <a:off x="2861982" y="1097801"/>
            <a:ext cx="467473" cy="400427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CE64D9DE-B479-485B-A937-3E644B30E46F}"/>
              </a:ext>
            </a:extLst>
          </p:cNvPr>
          <p:cNvSpPr/>
          <p:nvPr/>
        </p:nvSpPr>
        <p:spPr>
          <a:xfrm>
            <a:off x="5144624" y="1064305"/>
            <a:ext cx="457448" cy="45815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Chord 15">
            <a:extLst>
              <a:ext uri="{FF2B5EF4-FFF2-40B4-BE49-F238E27FC236}">
                <a16:creationId xmlns:a16="http://schemas.microsoft.com/office/drawing/2014/main" id="{C8C037BC-8060-4DBA-83FA-69DC386621C5}"/>
              </a:ext>
            </a:extLst>
          </p:cNvPr>
          <p:cNvSpPr/>
          <p:nvPr/>
        </p:nvSpPr>
        <p:spPr>
          <a:xfrm>
            <a:off x="7465656" y="1064305"/>
            <a:ext cx="291504" cy="48759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1E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0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265660"/>
            <a:ext cx="4608512" cy="826255"/>
            <a:chOff x="2253890" y="2008261"/>
            <a:chExt cx="460851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</a:rPr>
                <a:t>京剧欣赏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1000729313">
            <a:hlinkClick r:id="" action="ppaction://media"/>
            <a:extLst>
              <a:ext uri="{FF2B5EF4-FFF2-40B4-BE49-F238E27FC236}">
                <a16:creationId xmlns:a16="http://schemas.microsoft.com/office/drawing/2014/main" id="{5DF592C7-1E0D-4C04-8AF8-7E5CD08430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91943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9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200</Words>
  <Application>Microsoft Office PowerPoint</Application>
  <PresentationFormat>全屏显示(16:9)</PresentationFormat>
  <Paragraphs>15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 Unicode MS</vt:lpstr>
      <vt:lpstr>맑은 고딕</vt:lpstr>
      <vt:lpstr>Arial</vt:lpstr>
      <vt:lpstr>Contents Slide Master</vt:lpstr>
      <vt:lpstr>Section Break Slide Master</vt:lpstr>
      <vt:lpstr>PowerPoint 演示文稿</vt:lpstr>
      <vt:lpstr>京剧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blurHY</cp:lastModifiedBy>
  <cp:revision>86</cp:revision>
  <dcterms:created xsi:type="dcterms:W3CDTF">2016-12-01T00:32:25Z</dcterms:created>
  <dcterms:modified xsi:type="dcterms:W3CDTF">2018-09-26T14:24:37Z</dcterms:modified>
</cp:coreProperties>
</file>