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01B19-597A-4981-A4F4-E2DF7D7C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E3913-9DF2-4156-803E-C31F0A2C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41C90-B3A1-4B2E-9FBB-191D7809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C3AE0-204E-4979-8D69-CC70227C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B414A-2466-47C5-A323-7FFF1A3B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0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27A2D-51D7-466D-8DB5-B50B4F96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C8A27-4864-46A3-AFFC-2D9ED5CE3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D907B-49E9-41ED-8BF2-2AE1F4FD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F8FA-8205-403F-993B-6A6FA215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622E6-0977-4971-BE95-3CE61815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4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568E2E-6EAE-4816-B1A5-5199B81D3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4BA8A-E59E-4FCF-8F83-53CED08A2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BBB35-F493-40EC-9B84-7161DB7B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49D07-0B94-4C43-A4D3-E111A5BE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BD442-3AB0-4488-9C57-5EC657B5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5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4789E-95E9-4B34-AABC-10BEC72B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F25C5-526D-4EAB-B6AB-54BDCD63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BC046-D262-46D3-91C0-A2B53CC1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F25F1-BD95-4504-811A-DDA140B0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20EFD-2C41-4F99-B2BC-0F97AC06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D0D80-4CC8-49B7-9625-04B13F83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E35EC-6BAF-44E6-B072-D8E2686C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63B65-27F1-434B-926D-BC91787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8481B-C027-4CBC-BC60-25D3F390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C04ED-705A-450C-835A-8D213E87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6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AAD43-6BDC-4E0F-B374-457D4A81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D6FC9-86FA-4DA9-A2C1-73241B943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DD8F2-76D4-4C50-9619-23B22D70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1A312-0BCA-486F-AEA1-FFD9A5A6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15748-E3F5-4DDA-BFD2-31BD8BEC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16680-CB1D-41D1-9398-D4C3D5C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7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472F-18D9-4681-AE84-D7D88085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464A4-EF49-4218-B603-60182D60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93652-C56C-4D30-847A-D559827E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FF88C0-AAEB-444C-8611-852A1FEA3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BAD614-840A-4E9A-A24D-DCBFF8FE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CE90B1-9AD4-4F1F-8084-9666D86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A575B-8591-4675-BA91-7CE7672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06E92-D048-438B-A9AF-36B6C0DD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11F7-8912-40D6-9DCB-D8DF81A1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56919D-9CBD-40EF-95E9-F8EEE040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ECB76-5A77-4ABD-A985-BD4C9F0F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6D047C-7FDE-43F2-BFB2-83A6B331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3C2A8F-B8F0-49AF-8557-5F56F553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CC539-2BBB-42CA-ACA5-74F8797B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ED052-85B6-4B2E-8CB3-D5B63477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3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844A-4896-4ED1-A9F2-B0542D78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B1865-FDCC-4E97-A937-DF2D038B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991B8-D32C-4805-A2F8-2EBB3E74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5C4D7-CC3C-41B5-9A84-0715C435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1DAF0-FD02-4F35-BC7D-4FF18336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447F7-457A-41D8-87B1-6166BAD9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2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E3458-FC7B-4369-B2B9-399259A5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37FC76-0A37-4D19-B6F8-65F988D71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9E7F9-74E4-4B23-BCF6-62C0E91B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A857B-E5D8-47C3-959A-16EC3CF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84B69-28D0-419C-A2ED-37E56469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B4599-DFD0-4F78-A5EE-A16EBD88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9D5216-6E28-4482-B2FD-1D2D46FF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4541C-7E4C-4D98-8E40-9FD31EDE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80FC7-709C-4C5A-8180-F6EB6275F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2288-3CE4-4531-A6D4-D1B307AC9058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55899-E759-4643-9314-500D4C361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F1083-6E5E-4C42-A833-DE7322933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FAA4-A154-452F-B6C3-FEF0BB2F9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3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7521AE-38B4-4D91-8798-019D0EA469EE}"/>
              </a:ext>
            </a:extLst>
          </p:cNvPr>
          <p:cNvSpPr txBox="1"/>
          <p:nvPr/>
        </p:nvSpPr>
        <p:spPr>
          <a:xfrm>
            <a:off x="4482351" y="2221014"/>
            <a:ext cx="388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MORA-DSE </a:t>
            </a:r>
            <a:r>
              <a:rPr lang="zh-CN" altLang="en-US" sz="3200" dirty="0">
                <a:latin typeface="+mn-ea"/>
              </a:rPr>
              <a:t>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B76FBB-587F-421B-8565-55F330204E32}"/>
              </a:ext>
            </a:extLst>
          </p:cNvPr>
          <p:cNvSpPr txBox="1"/>
          <p:nvPr/>
        </p:nvSpPr>
        <p:spPr>
          <a:xfrm>
            <a:off x="2160494" y="3903693"/>
            <a:ext cx="918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https://github.com/blurSong/MORA-DSE/blob/master/diagram/edge_diagram.png</a:t>
            </a:r>
          </a:p>
        </p:txBody>
      </p:sp>
    </p:spTree>
    <p:extLst>
      <p:ext uri="{BB962C8B-B14F-4D97-AF65-F5344CB8AC3E}">
        <p14:creationId xmlns:p14="http://schemas.microsoft.com/office/powerpoint/2010/main" val="212549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5B04C0-2673-42C9-ABE6-2DFD65891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37" y="142987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2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7521AE-38B4-4D91-8798-019D0EA469EE}"/>
              </a:ext>
            </a:extLst>
          </p:cNvPr>
          <p:cNvSpPr txBox="1"/>
          <p:nvPr/>
        </p:nvSpPr>
        <p:spPr>
          <a:xfrm>
            <a:off x="2384610" y="2384612"/>
            <a:ext cx="8579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策略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：</a:t>
            </a:r>
            <a:r>
              <a:rPr lang="en-US" altLang="zh-CN" sz="2400" dirty="0">
                <a:latin typeface="+mn-ea"/>
              </a:rPr>
              <a:t>only preprocess</a:t>
            </a: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策略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：</a:t>
            </a:r>
            <a:r>
              <a:rPr lang="en-US" altLang="zh-CN" sz="2400" dirty="0">
                <a:latin typeface="+mn-ea"/>
              </a:rPr>
              <a:t> preprocess + postprocess </a:t>
            </a:r>
            <a:r>
              <a:rPr lang="zh-CN" altLang="en-US" sz="2400" dirty="0">
                <a:latin typeface="+mn-ea"/>
              </a:rPr>
              <a:t>以提高</a:t>
            </a:r>
            <a:r>
              <a:rPr lang="en-US" altLang="zh-CN" sz="2400" dirty="0">
                <a:latin typeface="+mn-ea"/>
              </a:rPr>
              <a:t>RRAM</a:t>
            </a:r>
            <a:r>
              <a:rPr lang="zh-CN" altLang="en-US" sz="2400" dirty="0">
                <a:latin typeface="+mn-ea"/>
              </a:rPr>
              <a:t>利用率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策略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：在</a:t>
            </a:r>
            <a:r>
              <a:rPr lang="en-US" altLang="zh-CN" sz="2400" dirty="0">
                <a:latin typeface="+mn-ea"/>
              </a:rPr>
              <a:t>preprocess</a:t>
            </a:r>
            <a:r>
              <a:rPr lang="zh-CN" altLang="en-US" sz="2400" dirty="0">
                <a:latin typeface="+mn-ea"/>
              </a:rPr>
              <a:t>阶段加入启发式策略以判断长延迟的产生原因是</a:t>
            </a:r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数据流倾向 </a:t>
            </a:r>
            <a:r>
              <a:rPr lang="en-US" altLang="zh-CN" sz="2400" dirty="0">
                <a:latin typeface="+mn-ea"/>
              </a:rPr>
              <a:t>or 2.</a:t>
            </a:r>
            <a:r>
              <a:rPr lang="zh-CN" altLang="en-US" sz="2400" dirty="0">
                <a:latin typeface="+mn-ea"/>
              </a:rPr>
              <a:t>仅仅是层规模过大</a:t>
            </a:r>
          </a:p>
        </p:txBody>
      </p:sp>
    </p:spTree>
    <p:extLst>
      <p:ext uri="{BB962C8B-B14F-4D97-AF65-F5344CB8AC3E}">
        <p14:creationId xmlns:p14="http://schemas.microsoft.com/office/powerpoint/2010/main" val="360290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FED125-A7E6-40D3-9950-D1E67EE4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2EAE84-5FB2-43BC-9C0A-CAB87805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14" y="13868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7521AE-38B4-4D91-8798-019D0EA469EE}"/>
              </a:ext>
            </a:extLst>
          </p:cNvPr>
          <p:cNvSpPr txBox="1"/>
          <p:nvPr/>
        </p:nvSpPr>
        <p:spPr>
          <a:xfrm>
            <a:off x="2330821" y="1837765"/>
            <a:ext cx="85792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年终总结：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2021</a:t>
            </a:r>
            <a:r>
              <a:rPr lang="zh-CN" altLang="en-US" sz="2400" dirty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   发表论文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篇，包括参加</a:t>
            </a:r>
            <a:r>
              <a:rPr lang="en-US" altLang="zh-CN" sz="2400" dirty="0">
                <a:latin typeface="+mn-ea"/>
              </a:rPr>
              <a:t>DAC</a:t>
            </a:r>
            <a:r>
              <a:rPr lang="zh-CN" altLang="en-US" sz="2400" dirty="0">
                <a:latin typeface="+mn-ea"/>
              </a:rPr>
              <a:t>会议与</a:t>
            </a:r>
            <a:r>
              <a:rPr lang="en-US" altLang="zh-CN" sz="2400" dirty="0">
                <a:latin typeface="+mn-ea"/>
              </a:rPr>
              <a:t>GLSVLSI</a:t>
            </a:r>
            <a:r>
              <a:rPr lang="zh-CN" altLang="en-US" sz="2400" dirty="0">
                <a:latin typeface="+mn-ea"/>
              </a:rPr>
              <a:t>会议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   通过对</a:t>
            </a:r>
            <a:r>
              <a:rPr lang="en-US" altLang="zh-CN" sz="2400" dirty="0">
                <a:latin typeface="+mn-ea"/>
              </a:rPr>
              <a:t>RRAM</a:t>
            </a:r>
            <a:r>
              <a:rPr lang="zh-CN" altLang="en-US" sz="2400" dirty="0">
                <a:latin typeface="+mn-ea"/>
              </a:rPr>
              <a:t>架构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电路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器件的学习总结积累，提出了</a:t>
            </a:r>
            <a:r>
              <a:rPr lang="en-US" altLang="zh-CN" sz="2400" dirty="0">
                <a:latin typeface="+mn-ea"/>
              </a:rPr>
              <a:t>QoS</a:t>
            </a:r>
            <a:r>
              <a:rPr lang="zh-CN" altLang="en-US" sz="2400" dirty="0">
                <a:latin typeface="+mn-ea"/>
              </a:rPr>
              <a:t>新问题并总结研究方法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   找工作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2022</a:t>
            </a:r>
            <a:r>
              <a:rPr lang="zh-CN" altLang="en-US" sz="2400" dirty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完成毕业论文，包括投稿一篇学术会议论文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毕业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27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130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Tao</dc:creator>
  <cp:lastModifiedBy>Song Tao</cp:lastModifiedBy>
  <cp:revision>4</cp:revision>
  <dcterms:created xsi:type="dcterms:W3CDTF">2022-01-21T05:56:05Z</dcterms:created>
  <dcterms:modified xsi:type="dcterms:W3CDTF">2022-01-21T06:04:36Z</dcterms:modified>
</cp:coreProperties>
</file>