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98" r:id="rId7"/>
    <p:sldId id="283" r:id="rId8"/>
    <p:sldId id="269" r:id="rId9"/>
    <p:sldId id="297" r:id="rId10"/>
    <p:sldId id="299" r:id="rId11"/>
    <p:sldId id="300" r:id="rId12"/>
    <p:sldId id="263" r:id="rId13"/>
    <p:sldId id="302" r:id="rId14"/>
    <p:sldId id="301" r:id="rId15"/>
    <p:sldId id="266" r:id="rId16"/>
    <p:sldId id="267" r:id="rId17"/>
    <p:sldId id="278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Light" pitchFamily="2" charset="77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  <p:embeddedFont>
      <p:font typeface="Raleway Thin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16534-5110-4D45-9F2F-80C6EC9E35D5}" v="34" dt="2023-10-12T15:06:53.941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87788"/>
  </p:normalViewPr>
  <p:slideViewPr>
    <p:cSldViewPr snapToGrid="0" snapToObjects="1">
      <p:cViewPr varScale="1">
        <p:scale>
          <a:sx n="112" d="100"/>
          <a:sy n="112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Utilizar </a:t>
            </a:r>
            <a:r>
              <a:rPr lang="es-ES_tradnl" noProof="0" dirty="0" err="1"/>
              <a:t>maven</a:t>
            </a:r>
            <a:r>
              <a:rPr lang="es-ES_tradnl" noProof="0" dirty="0"/>
              <a:t> para la </a:t>
            </a:r>
            <a:r>
              <a:rPr lang="es-ES_tradnl" noProof="0" dirty="0" err="1"/>
              <a:t>gestion</a:t>
            </a:r>
            <a:r>
              <a:rPr lang="es-ES_tradnl" noProof="0" dirty="0"/>
              <a:t> de proyecto, simplificó </a:t>
            </a:r>
            <a:r>
              <a:rPr lang="es-ES_tradnl" noProof="0" dirty="0" err="1"/>
              <a:t>muchisimo</a:t>
            </a:r>
            <a:r>
              <a:rPr lang="es-ES_tradnl" noProof="0" dirty="0"/>
              <a:t> el manejo de dependencias incluido en el caso de integrarse a </a:t>
            </a:r>
            <a:r>
              <a:rPr lang="es-ES_tradnl" noProof="0" dirty="0" err="1"/>
              <a:t>modulos</a:t>
            </a:r>
            <a:r>
              <a:rPr lang="es-ES_tradnl" noProof="0" dirty="0"/>
              <a:t> de log, monitoreo, </a:t>
            </a:r>
            <a:r>
              <a:rPr lang="es-ES_tradnl" noProof="0" dirty="0" err="1"/>
              <a:t>etc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74176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 para un fast startup de la infra que da base la </a:t>
            </a:r>
            <a:r>
              <a:rPr lang="en-US" dirty="0" err="1"/>
              <a:t>maquina</a:t>
            </a:r>
            <a:r>
              <a:rPr lang="en-US" dirty="0"/>
              <a:t> que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bytecode, la base de </a:t>
            </a:r>
            <a:r>
              <a:rPr lang="en-US" dirty="0" err="1"/>
              <a:t>datos</a:t>
            </a:r>
            <a:r>
              <a:rPr lang="en-US" dirty="0"/>
              <a:t> a la que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o el server que </a:t>
            </a:r>
            <a:r>
              <a:rPr lang="en-US" dirty="0" err="1"/>
              <a:t>almacenara</a:t>
            </a:r>
            <a:r>
              <a:rPr lang="en-US" dirty="0"/>
              <a:t> la </a:t>
            </a:r>
            <a:r>
              <a:rPr lang="en-US" dirty="0" err="1"/>
              <a:t>metricas</a:t>
            </a:r>
            <a:r>
              <a:rPr lang="en-US" dirty="0"/>
              <a:t> </a:t>
            </a:r>
            <a:r>
              <a:rPr lang="en-US" dirty="0" err="1"/>
              <a:t>obtenida</a:t>
            </a:r>
            <a:r>
              <a:rPr lang="en-US" dirty="0"/>
              <a:t> para </a:t>
            </a:r>
            <a:r>
              <a:rPr lang="en-US" dirty="0" err="1"/>
              <a:t>visualizar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21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Metricas</a:t>
            </a:r>
            <a:r>
              <a:rPr lang="en-US" dirty="0"/>
              <a:t> java </a:t>
            </a:r>
            <a:r>
              <a:rPr lang="en-US" dirty="0" err="1"/>
              <a:t>jvm</a:t>
            </a:r>
            <a:r>
              <a:rPr lang="en-US" dirty="0"/>
              <a:t>, </a:t>
            </a:r>
            <a:r>
              <a:rPr lang="en-US" dirty="0" err="1"/>
              <a:t>cpu</a:t>
            </a:r>
            <a:r>
              <a:rPr lang="en-US" dirty="0"/>
              <a:t> </a:t>
            </a:r>
            <a:r>
              <a:rPr lang="en-US" dirty="0" err="1"/>
              <a:t>memoria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908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76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terminar</a:t>
            </a:r>
            <a:r>
              <a:rPr lang="en-US" dirty="0"/>
              <a:t> </a:t>
            </a:r>
            <a:r>
              <a:rPr lang="en-US" dirty="0" err="1"/>
              <a:t>mencionando</a:t>
            </a:r>
            <a:r>
              <a:rPr lang="en-US" dirty="0"/>
              <a:t> que la </a:t>
            </a:r>
            <a:r>
              <a:rPr lang="en-US" dirty="0" err="1"/>
              <a:t>automatizacion</a:t>
            </a:r>
            <a:r>
              <a:rPr lang="en-US" dirty="0"/>
              <a:t> …..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Sin embargo lo que trataremos de buscar como alcance del tranajo, es un poco de perfeccion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perfeccionar el ciclo de vida del software, mejorando tiempos y productividad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Ahi aparece devops como marco de trabajo y la implementacion del  CICD. &gt;&gt;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continuous integration/ continuous delivery,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</a:t>
            </a:r>
            <a:r>
              <a:rPr lang="en-US" err="1"/>
              <a:t>vamos</a:t>
            </a:r>
            <a:r>
              <a:rPr lang="en-US"/>
              <a:t> a </a:t>
            </a:r>
            <a:r>
              <a:rPr lang="en-US" err="1"/>
              <a:t>hacer</a:t>
            </a:r>
            <a:r>
              <a:rPr lang="en-US"/>
              <a:t>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777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Docker </a:t>
            </a:r>
            <a:r>
              <a:rPr lang="es-ES_tradnl" noProof="0" dirty="0" err="1"/>
              <a:t>compose</a:t>
            </a:r>
            <a:r>
              <a:rPr lang="es-ES_tradnl" noProof="0" dirty="0"/>
              <a:t> es una herramienta que permite ejecutar app con </a:t>
            </a:r>
            <a:r>
              <a:rPr lang="es-ES_tradnl" noProof="0" dirty="0" err="1"/>
              <a:t>multi</a:t>
            </a:r>
            <a:r>
              <a:rPr lang="es-ES_tradnl" noProof="0" dirty="0"/>
              <a:t> contenedores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es parte del ecosistema de </a:t>
            </a:r>
            <a:r>
              <a:rPr lang="es-ES_tradnl" noProof="0" dirty="0" err="1"/>
              <a:t>spring</a:t>
            </a:r>
            <a:r>
              <a:rPr lang="es-ES_tradnl" noProof="0" dirty="0"/>
              <a:t> </a:t>
            </a:r>
            <a:r>
              <a:rPr lang="es-ES_tradnl" noProof="0" dirty="0" err="1"/>
              <a:t>framework</a:t>
            </a:r>
            <a:r>
              <a:rPr lang="es-ES_tradnl" noProof="0" dirty="0"/>
              <a:t>, permite desarrollar aplicación de java simplificada</a:t>
            </a:r>
          </a:p>
        </p:txBody>
      </p:sp>
    </p:spTree>
    <p:extLst>
      <p:ext uri="{BB962C8B-B14F-4D97-AF65-F5344CB8AC3E}">
        <p14:creationId xmlns:p14="http://schemas.microsoft.com/office/powerpoint/2010/main" val="121643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292323"/>
            <a:ext cx="3368675" cy="27615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/*</a:t>
            </a:r>
            <a:r>
              <a:rPr lang="es-ES_tradnl" dirty="0" err="1"/>
              <a:t>Devops</a:t>
            </a:r>
            <a:r>
              <a:rPr lang="es-ES_tradnl" dirty="0"/>
              <a:t>*/ Un Viaje de practica al CI/CD</a:t>
            </a:r>
          </a:p>
        </p:txBody>
      </p:sp>
      <p:pic>
        <p:nvPicPr>
          <p:cNvPr id="339" name="Picture 338" descr="logo vertical">
            <a:extLst>
              <a:ext uri="{FF2B5EF4-FFF2-40B4-BE49-F238E27FC236}">
                <a16:creationId xmlns:a16="http://schemas.microsoft.com/office/drawing/2014/main" id="{AFF4A344-91D6-4E4F-A2F7-0A8510EB179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284549"/>
            <a:ext cx="4371359" cy="2846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 sz="1800"/>
              <a:t>Es una herramienta que simplifica la gestión de proyectos, automatiza el proceso de construcción y gestiona dependencias.</a:t>
            </a:r>
          </a:p>
          <a:p>
            <a:pPr marL="114300" lvl="0" indent="0">
              <a:buNone/>
            </a:pPr>
            <a:r>
              <a:rPr lang="es-ES_tradnl" sz="1800"/>
              <a:t>Ahorra tiempo y esfuerzo. </a:t>
            </a:r>
          </a:p>
          <a:p>
            <a:pPr marL="114300" lvl="0" indent="0">
              <a:buNone/>
            </a:pPr>
            <a:r>
              <a:rPr lang="es-ES_tradnl" sz="1800"/>
              <a:t>Su estructura estandarizada y sus </a:t>
            </a:r>
            <a:r>
              <a:rPr lang="es-ES_tradnl" sz="1800" err="1"/>
              <a:t>plugins</a:t>
            </a:r>
            <a:r>
              <a:rPr lang="es-ES_tradnl" sz="1800"/>
              <a:t> personalizables lo convierten en una elección popular en el mundo de Java.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" name="Google Shape;744;p18">
            <a:extLst>
              <a:ext uri="{FF2B5EF4-FFF2-40B4-BE49-F238E27FC236}">
                <a16:creationId xmlns:a16="http://schemas.microsoft.com/office/drawing/2014/main" id="{C273C63D-DA9F-8543-ADEC-09A2B94F1A27}"/>
              </a:ext>
            </a:extLst>
          </p:cNvPr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3" name="Google Shape;745;p18">
              <a:extLst>
                <a:ext uri="{FF2B5EF4-FFF2-40B4-BE49-F238E27FC236}">
                  <a16:creationId xmlns:a16="http://schemas.microsoft.com/office/drawing/2014/main" id="{E6715E46-2497-C3CC-2E9C-8858FDFFDCA5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746;p18">
              <a:extLst>
                <a:ext uri="{FF2B5EF4-FFF2-40B4-BE49-F238E27FC236}">
                  <a16:creationId xmlns:a16="http://schemas.microsoft.com/office/drawing/2014/main" id="{FBBE4C3F-FAF1-F131-0A0B-65701D3042B2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47;p18">
              <a:extLst>
                <a:ext uri="{FF2B5EF4-FFF2-40B4-BE49-F238E27FC236}">
                  <a16:creationId xmlns:a16="http://schemas.microsoft.com/office/drawing/2014/main" id="{A377CF7E-0B25-B63C-B308-45D2A234307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8;p18">
              <a:extLst>
                <a:ext uri="{FF2B5EF4-FFF2-40B4-BE49-F238E27FC236}">
                  <a16:creationId xmlns:a16="http://schemas.microsoft.com/office/drawing/2014/main" id="{51D5432B-6669-DA1C-B032-A5546A61AB6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9;p18">
              <a:extLst>
                <a:ext uri="{FF2B5EF4-FFF2-40B4-BE49-F238E27FC236}">
                  <a16:creationId xmlns:a16="http://schemas.microsoft.com/office/drawing/2014/main" id="{35DD4678-E690-7147-5BA3-2F9B6F4819D3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50;p18">
              <a:extLst>
                <a:ext uri="{FF2B5EF4-FFF2-40B4-BE49-F238E27FC236}">
                  <a16:creationId xmlns:a16="http://schemas.microsoft.com/office/drawing/2014/main" id="{0D120BA0-B795-E60F-5754-EE4EE3886C5A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51;p18">
              <a:extLst>
                <a:ext uri="{FF2B5EF4-FFF2-40B4-BE49-F238E27FC236}">
                  <a16:creationId xmlns:a16="http://schemas.microsoft.com/office/drawing/2014/main" id="{92DBC3CA-4058-6D70-3E50-3C65F9B280FD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52;p18">
              <a:extLst>
                <a:ext uri="{FF2B5EF4-FFF2-40B4-BE49-F238E27FC236}">
                  <a16:creationId xmlns:a16="http://schemas.microsoft.com/office/drawing/2014/main" id="{EE2038CC-AFC1-06FD-56FB-F59E9354BA92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53;p18">
              <a:extLst>
                <a:ext uri="{FF2B5EF4-FFF2-40B4-BE49-F238E27FC236}">
                  <a16:creationId xmlns:a16="http://schemas.microsoft.com/office/drawing/2014/main" id="{A846203A-47E5-031F-14C3-E2A46F0AAC3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54;p18">
              <a:extLst>
                <a:ext uri="{FF2B5EF4-FFF2-40B4-BE49-F238E27FC236}">
                  <a16:creationId xmlns:a16="http://schemas.microsoft.com/office/drawing/2014/main" id="{93E2BADB-55BA-87A3-70A0-714CFFDCC0D9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55;p18">
              <a:extLst>
                <a:ext uri="{FF2B5EF4-FFF2-40B4-BE49-F238E27FC236}">
                  <a16:creationId xmlns:a16="http://schemas.microsoft.com/office/drawing/2014/main" id="{BFB26E40-3815-63EC-7D63-AB24B4465FDA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756;p18">
              <a:extLst>
                <a:ext uri="{FF2B5EF4-FFF2-40B4-BE49-F238E27FC236}">
                  <a16:creationId xmlns:a16="http://schemas.microsoft.com/office/drawing/2014/main" id="{FDC2B72E-23AD-9ACF-A8E1-C4AD1194AAB4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57;p18">
              <a:extLst>
                <a:ext uri="{FF2B5EF4-FFF2-40B4-BE49-F238E27FC236}">
                  <a16:creationId xmlns:a16="http://schemas.microsoft.com/office/drawing/2014/main" id="{CF3E2690-5107-7187-5702-1AAEB1723849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758;p18">
              <a:extLst>
                <a:ext uri="{FF2B5EF4-FFF2-40B4-BE49-F238E27FC236}">
                  <a16:creationId xmlns:a16="http://schemas.microsoft.com/office/drawing/2014/main" id="{6A6FBE49-1ED6-736D-42E0-CC6CC18A9ED2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759;p18">
              <a:extLst>
                <a:ext uri="{FF2B5EF4-FFF2-40B4-BE49-F238E27FC236}">
                  <a16:creationId xmlns:a16="http://schemas.microsoft.com/office/drawing/2014/main" id="{AA09BC19-2021-E48F-F3F3-26EE39B78288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760;p18">
              <a:extLst>
                <a:ext uri="{FF2B5EF4-FFF2-40B4-BE49-F238E27FC236}">
                  <a16:creationId xmlns:a16="http://schemas.microsoft.com/office/drawing/2014/main" id="{A89223FC-335E-A80F-3E50-4A510A2CE241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761;p18">
              <a:extLst>
                <a:ext uri="{FF2B5EF4-FFF2-40B4-BE49-F238E27FC236}">
                  <a16:creationId xmlns:a16="http://schemas.microsoft.com/office/drawing/2014/main" id="{E40BA7A9-FC24-926C-0E56-BF879746224E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62;p18">
              <a:extLst>
                <a:ext uri="{FF2B5EF4-FFF2-40B4-BE49-F238E27FC236}">
                  <a16:creationId xmlns:a16="http://schemas.microsoft.com/office/drawing/2014/main" id="{C0F6DFAE-2B11-C820-B8C6-0336C2347538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63;p18">
              <a:extLst>
                <a:ext uri="{FF2B5EF4-FFF2-40B4-BE49-F238E27FC236}">
                  <a16:creationId xmlns:a16="http://schemas.microsoft.com/office/drawing/2014/main" id="{22B02079-81C7-8A21-263F-E8BD76E79CCC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64;p18">
              <a:extLst>
                <a:ext uri="{FF2B5EF4-FFF2-40B4-BE49-F238E27FC236}">
                  <a16:creationId xmlns:a16="http://schemas.microsoft.com/office/drawing/2014/main" id="{54EE0B73-9EBC-BEB1-AD1D-E49F74A0E528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65;p18">
              <a:extLst>
                <a:ext uri="{FF2B5EF4-FFF2-40B4-BE49-F238E27FC236}">
                  <a16:creationId xmlns:a16="http://schemas.microsoft.com/office/drawing/2014/main" id="{D0CC80E3-FAF5-5839-B1CA-9AD10DC9AE6B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66;p18">
              <a:extLst>
                <a:ext uri="{FF2B5EF4-FFF2-40B4-BE49-F238E27FC236}">
                  <a16:creationId xmlns:a16="http://schemas.microsoft.com/office/drawing/2014/main" id="{A919ABBF-AB75-8840-9A2F-11F2D0DE94CC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67;p18">
              <a:extLst>
                <a:ext uri="{FF2B5EF4-FFF2-40B4-BE49-F238E27FC236}">
                  <a16:creationId xmlns:a16="http://schemas.microsoft.com/office/drawing/2014/main" id="{5D7EAF14-B4E6-92A6-D2E2-E8E01ECF85E7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68;p18">
              <a:extLst>
                <a:ext uri="{FF2B5EF4-FFF2-40B4-BE49-F238E27FC236}">
                  <a16:creationId xmlns:a16="http://schemas.microsoft.com/office/drawing/2014/main" id="{655715A8-199E-3014-BB2A-6791550EB52D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69;p18">
              <a:extLst>
                <a:ext uri="{FF2B5EF4-FFF2-40B4-BE49-F238E27FC236}">
                  <a16:creationId xmlns:a16="http://schemas.microsoft.com/office/drawing/2014/main" id="{C2504B2E-5239-4A8E-D5DA-8E725D25650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70;p18">
              <a:extLst>
                <a:ext uri="{FF2B5EF4-FFF2-40B4-BE49-F238E27FC236}">
                  <a16:creationId xmlns:a16="http://schemas.microsoft.com/office/drawing/2014/main" id="{8411AF5A-8AAF-D7ED-323A-2F8FF9FEE0DC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71;p18">
              <a:extLst>
                <a:ext uri="{FF2B5EF4-FFF2-40B4-BE49-F238E27FC236}">
                  <a16:creationId xmlns:a16="http://schemas.microsoft.com/office/drawing/2014/main" id="{9112C118-D886-A009-FC7A-97A9E30B1918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72;p18">
              <a:extLst>
                <a:ext uri="{FF2B5EF4-FFF2-40B4-BE49-F238E27FC236}">
                  <a16:creationId xmlns:a16="http://schemas.microsoft.com/office/drawing/2014/main" id="{8938C321-478B-1F2A-AC67-546CCEDACD62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73;p18">
              <a:extLst>
                <a:ext uri="{FF2B5EF4-FFF2-40B4-BE49-F238E27FC236}">
                  <a16:creationId xmlns:a16="http://schemas.microsoft.com/office/drawing/2014/main" id="{F2DBD50D-3918-75C0-25F9-6E47ADB4B0D0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74;p18">
              <a:extLst>
                <a:ext uri="{FF2B5EF4-FFF2-40B4-BE49-F238E27FC236}">
                  <a16:creationId xmlns:a16="http://schemas.microsoft.com/office/drawing/2014/main" id="{8F6C106E-7995-D6A9-FB58-BF1CD74B5072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75;p18">
              <a:extLst>
                <a:ext uri="{FF2B5EF4-FFF2-40B4-BE49-F238E27FC236}">
                  <a16:creationId xmlns:a16="http://schemas.microsoft.com/office/drawing/2014/main" id="{B7F09917-849F-19B2-1668-695F9DDB5D4A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76;p18">
              <a:extLst>
                <a:ext uri="{FF2B5EF4-FFF2-40B4-BE49-F238E27FC236}">
                  <a16:creationId xmlns:a16="http://schemas.microsoft.com/office/drawing/2014/main" id="{7A888B59-121F-08EE-6325-F28CFDA3F280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77;p18">
              <a:extLst>
                <a:ext uri="{FF2B5EF4-FFF2-40B4-BE49-F238E27FC236}">
                  <a16:creationId xmlns:a16="http://schemas.microsoft.com/office/drawing/2014/main" id="{B77A276F-A7AE-5110-647E-CD83E7A1A60D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78;p18">
              <a:extLst>
                <a:ext uri="{FF2B5EF4-FFF2-40B4-BE49-F238E27FC236}">
                  <a16:creationId xmlns:a16="http://schemas.microsoft.com/office/drawing/2014/main" id="{CC35BC28-F698-5729-3541-19DA5C6E1599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79;p18">
              <a:extLst>
                <a:ext uri="{FF2B5EF4-FFF2-40B4-BE49-F238E27FC236}">
                  <a16:creationId xmlns:a16="http://schemas.microsoft.com/office/drawing/2014/main" id="{C3D6D986-8BF6-A1E6-706F-8CCD93EB5BFB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80;p18">
              <a:extLst>
                <a:ext uri="{FF2B5EF4-FFF2-40B4-BE49-F238E27FC236}">
                  <a16:creationId xmlns:a16="http://schemas.microsoft.com/office/drawing/2014/main" id="{FC3C8A45-B35D-B8DD-00D3-1911118DD761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81;p18">
              <a:extLst>
                <a:ext uri="{FF2B5EF4-FFF2-40B4-BE49-F238E27FC236}">
                  <a16:creationId xmlns:a16="http://schemas.microsoft.com/office/drawing/2014/main" id="{CF87C9A2-1D50-9AD1-1CD5-8F680721C33A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82;p18">
              <a:extLst>
                <a:ext uri="{FF2B5EF4-FFF2-40B4-BE49-F238E27FC236}">
                  <a16:creationId xmlns:a16="http://schemas.microsoft.com/office/drawing/2014/main" id="{AC4C1A6F-CAB1-3DB7-D010-E80BDAB8EB58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83;p18">
              <a:extLst>
                <a:ext uri="{FF2B5EF4-FFF2-40B4-BE49-F238E27FC236}">
                  <a16:creationId xmlns:a16="http://schemas.microsoft.com/office/drawing/2014/main" id="{E9D7F07D-298D-E6D7-B814-DFC0EEAAFDB1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784;p18">
              <a:extLst>
                <a:ext uri="{FF2B5EF4-FFF2-40B4-BE49-F238E27FC236}">
                  <a16:creationId xmlns:a16="http://schemas.microsoft.com/office/drawing/2014/main" id="{DCD5FCC1-744A-5D4F-D715-DBC705FB092E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785;p18">
              <a:extLst>
                <a:ext uri="{FF2B5EF4-FFF2-40B4-BE49-F238E27FC236}">
                  <a16:creationId xmlns:a16="http://schemas.microsoft.com/office/drawing/2014/main" id="{05B6009E-3B5D-103A-2DFD-803A9A50D7B2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786;p18">
              <a:extLst>
                <a:ext uri="{FF2B5EF4-FFF2-40B4-BE49-F238E27FC236}">
                  <a16:creationId xmlns:a16="http://schemas.microsoft.com/office/drawing/2014/main" id="{F8709AB7-CCB1-DCEB-DBEC-A62C775BFF39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787;p18">
              <a:extLst>
                <a:ext uri="{FF2B5EF4-FFF2-40B4-BE49-F238E27FC236}">
                  <a16:creationId xmlns:a16="http://schemas.microsoft.com/office/drawing/2014/main" id="{D539F15C-E713-EAEA-1EDC-6E4D7F8EB0DA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88;p18">
              <a:extLst>
                <a:ext uri="{FF2B5EF4-FFF2-40B4-BE49-F238E27FC236}">
                  <a16:creationId xmlns:a16="http://schemas.microsoft.com/office/drawing/2014/main" id="{E544CDF9-DA8E-63A4-6AD2-A7D6BA3C1A1F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789;p18">
              <a:extLst>
                <a:ext uri="{FF2B5EF4-FFF2-40B4-BE49-F238E27FC236}">
                  <a16:creationId xmlns:a16="http://schemas.microsoft.com/office/drawing/2014/main" id="{DDB5CB1F-A895-3DF1-90B0-E3DCEF762ABA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90;p18">
              <a:extLst>
                <a:ext uri="{FF2B5EF4-FFF2-40B4-BE49-F238E27FC236}">
                  <a16:creationId xmlns:a16="http://schemas.microsoft.com/office/drawing/2014/main" id="{BCF5AB88-AA6C-2FFA-F1FE-F5EDE18C456B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791;p18">
              <a:extLst>
                <a:ext uri="{FF2B5EF4-FFF2-40B4-BE49-F238E27FC236}">
                  <a16:creationId xmlns:a16="http://schemas.microsoft.com/office/drawing/2014/main" id="{E9950368-323B-3724-6C83-2C85693B141C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792;p18">
              <a:extLst>
                <a:ext uri="{FF2B5EF4-FFF2-40B4-BE49-F238E27FC236}">
                  <a16:creationId xmlns:a16="http://schemas.microsoft.com/office/drawing/2014/main" id="{23C4BA43-B27B-4BFE-038F-C1C6349743ED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793;p18">
              <a:extLst>
                <a:ext uri="{FF2B5EF4-FFF2-40B4-BE49-F238E27FC236}">
                  <a16:creationId xmlns:a16="http://schemas.microsoft.com/office/drawing/2014/main" id="{02B8DFA2-0C12-F489-34AD-2FBF314EB76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794;p18">
              <a:extLst>
                <a:ext uri="{FF2B5EF4-FFF2-40B4-BE49-F238E27FC236}">
                  <a16:creationId xmlns:a16="http://schemas.microsoft.com/office/drawing/2014/main" id="{E3AE2D7E-1A14-897C-CC1A-DE06EFEEE260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795;p18">
              <a:extLst>
                <a:ext uri="{FF2B5EF4-FFF2-40B4-BE49-F238E27FC236}">
                  <a16:creationId xmlns:a16="http://schemas.microsoft.com/office/drawing/2014/main" id="{E2063979-CE36-43B5-7A8F-C7963EBCD9B9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796;p18">
              <a:extLst>
                <a:ext uri="{FF2B5EF4-FFF2-40B4-BE49-F238E27FC236}">
                  <a16:creationId xmlns:a16="http://schemas.microsoft.com/office/drawing/2014/main" id="{0F1A00CE-5A88-D0F7-578F-C29F1D85ED44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797;p18">
              <a:extLst>
                <a:ext uri="{FF2B5EF4-FFF2-40B4-BE49-F238E27FC236}">
                  <a16:creationId xmlns:a16="http://schemas.microsoft.com/office/drawing/2014/main" id="{FA321D18-AB53-490F-DDE2-6E1A96EF7A4B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798;p18">
              <a:extLst>
                <a:ext uri="{FF2B5EF4-FFF2-40B4-BE49-F238E27FC236}">
                  <a16:creationId xmlns:a16="http://schemas.microsoft.com/office/drawing/2014/main" id="{221A3CE3-9C42-B312-C722-C883F4C450F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799;p18">
              <a:extLst>
                <a:ext uri="{FF2B5EF4-FFF2-40B4-BE49-F238E27FC236}">
                  <a16:creationId xmlns:a16="http://schemas.microsoft.com/office/drawing/2014/main" id="{9255B63C-8415-CCEA-84DE-4AA49C3B6D87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800;p18">
              <a:extLst>
                <a:ext uri="{FF2B5EF4-FFF2-40B4-BE49-F238E27FC236}">
                  <a16:creationId xmlns:a16="http://schemas.microsoft.com/office/drawing/2014/main" id="{AC99EAAA-E852-5D75-D73C-AAD3E8F238D4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01;p18">
              <a:extLst>
                <a:ext uri="{FF2B5EF4-FFF2-40B4-BE49-F238E27FC236}">
                  <a16:creationId xmlns:a16="http://schemas.microsoft.com/office/drawing/2014/main" id="{1A336F61-2320-4275-EE82-A312431D32A2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02;p18">
              <a:extLst>
                <a:ext uri="{FF2B5EF4-FFF2-40B4-BE49-F238E27FC236}">
                  <a16:creationId xmlns:a16="http://schemas.microsoft.com/office/drawing/2014/main" id="{6852B45F-B327-1C8F-4BAD-75F97A62BC2B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03;p18">
              <a:extLst>
                <a:ext uri="{FF2B5EF4-FFF2-40B4-BE49-F238E27FC236}">
                  <a16:creationId xmlns:a16="http://schemas.microsoft.com/office/drawing/2014/main" id="{C815FC8E-F60B-492C-8A43-94D73387FFA6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04;p18">
              <a:extLst>
                <a:ext uri="{FF2B5EF4-FFF2-40B4-BE49-F238E27FC236}">
                  <a16:creationId xmlns:a16="http://schemas.microsoft.com/office/drawing/2014/main" id="{4BD28AF4-A686-B266-39D6-36C87B225E3C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805;p18">
              <a:extLst>
                <a:ext uri="{FF2B5EF4-FFF2-40B4-BE49-F238E27FC236}">
                  <a16:creationId xmlns:a16="http://schemas.microsoft.com/office/drawing/2014/main" id="{7D03FDFA-BDCC-E919-FDB9-35D0EB6E195F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806;p18">
              <a:extLst>
                <a:ext uri="{FF2B5EF4-FFF2-40B4-BE49-F238E27FC236}">
                  <a16:creationId xmlns:a16="http://schemas.microsoft.com/office/drawing/2014/main" id="{7F5BCC42-24B0-3DB2-4279-FA7C310F06F0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807;p18">
              <a:extLst>
                <a:ext uri="{FF2B5EF4-FFF2-40B4-BE49-F238E27FC236}">
                  <a16:creationId xmlns:a16="http://schemas.microsoft.com/office/drawing/2014/main" id="{358BFB80-8890-67EB-CC94-12A09519E2DC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808;p18">
              <a:extLst>
                <a:ext uri="{FF2B5EF4-FFF2-40B4-BE49-F238E27FC236}">
                  <a16:creationId xmlns:a16="http://schemas.microsoft.com/office/drawing/2014/main" id="{881A4F8B-85DB-0769-CD08-30AB8CDD977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809;p18">
              <a:extLst>
                <a:ext uri="{FF2B5EF4-FFF2-40B4-BE49-F238E27FC236}">
                  <a16:creationId xmlns:a16="http://schemas.microsoft.com/office/drawing/2014/main" id="{155D3050-CE60-F7D9-4C3C-0EF8B9961076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810;p18">
              <a:extLst>
                <a:ext uri="{FF2B5EF4-FFF2-40B4-BE49-F238E27FC236}">
                  <a16:creationId xmlns:a16="http://schemas.microsoft.com/office/drawing/2014/main" id="{185E1B50-856C-64D1-D7CD-A6E73C5840C7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811;p18">
              <a:extLst>
                <a:ext uri="{FF2B5EF4-FFF2-40B4-BE49-F238E27FC236}">
                  <a16:creationId xmlns:a16="http://schemas.microsoft.com/office/drawing/2014/main" id="{3737539D-DADC-CD64-D4C1-7C2AF20473E2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812;p18">
              <a:extLst>
                <a:ext uri="{FF2B5EF4-FFF2-40B4-BE49-F238E27FC236}">
                  <a16:creationId xmlns:a16="http://schemas.microsoft.com/office/drawing/2014/main" id="{01103543-AEA4-B61C-03C2-C4EAFFAB53F0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813;p18">
              <a:extLst>
                <a:ext uri="{FF2B5EF4-FFF2-40B4-BE49-F238E27FC236}">
                  <a16:creationId xmlns:a16="http://schemas.microsoft.com/office/drawing/2014/main" id="{93BBD67A-1CC1-4474-79AF-81C12B2CC73A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814;p18">
              <a:extLst>
                <a:ext uri="{FF2B5EF4-FFF2-40B4-BE49-F238E27FC236}">
                  <a16:creationId xmlns:a16="http://schemas.microsoft.com/office/drawing/2014/main" id="{F67695E2-CB28-8B9F-DD94-17C246BF631C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815;p18">
              <a:extLst>
                <a:ext uri="{FF2B5EF4-FFF2-40B4-BE49-F238E27FC236}">
                  <a16:creationId xmlns:a16="http://schemas.microsoft.com/office/drawing/2014/main" id="{F00820FB-00A6-399F-C58D-836D22E336F4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816;p18">
              <a:extLst>
                <a:ext uri="{FF2B5EF4-FFF2-40B4-BE49-F238E27FC236}">
                  <a16:creationId xmlns:a16="http://schemas.microsoft.com/office/drawing/2014/main" id="{9FC569EE-F7E2-E4DC-27E8-6C21848BBADF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817;p18">
              <a:extLst>
                <a:ext uri="{FF2B5EF4-FFF2-40B4-BE49-F238E27FC236}">
                  <a16:creationId xmlns:a16="http://schemas.microsoft.com/office/drawing/2014/main" id="{197BFCA7-9B60-A0A2-0173-960F176FBBD5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818;p18">
              <a:extLst>
                <a:ext uri="{FF2B5EF4-FFF2-40B4-BE49-F238E27FC236}">
                  <a16:creationId xmlns:a16="http://schemas.microsoft.com/office/drawing/2014/main" id="{CB7A9A10-33FA-E101-3891-6988ABE3A5DC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0" name="Google Shape;819;p18">
              <a:extLst>
                <a:ext uri="{FF2B5EF4-FFF2-40B4-BE49-F238E27FC236}">
                  <a16:creationId xmlns:a16="http://schemas.microsoft.com/office/drawing/2014/main" id="{EBF9B08C-A7BB-817B-8775-0C694C9E8C99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58" name="Google Shape;820;p18">
                <a:extLst>
                  <a:ext uri="{FF2B5EF4-FFF2-40B4-BE49-F238E27FC236}">
                    <a16:creationId xmlns:a16="http://schemas.microsoft.com/office/drawing/2014/main" id="{A5BAC217-E3C1-FF24-F4B9-6AB894858611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821;p18">
                <a:extLst>
                  <a:ext uri="{FF2B5EF4-FFF2-40B4-BE49-F238E27FC236}">
                    <a16:creationId xmlns:a16="http://schemas.microsoft.com/office/drawing/2014/main" id="{730A0DEB-7AA9-05AA-1632-DCCECAC8661A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822;p18">
                <a:extLst>
                  <a:ext uri="{FF2B5EF4-FFF2-40B4-BE49-F238E27FC236}">
                    <a16:creationId xmlns:a16="http://schemas.microsoft.com/office/drawing/2014/main" id="{39B5C78F-929B-D748-B9C9-3131F0757676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823;p18">
                <a:extLst>
                  <a:ext uri="{FF2B5EF4-FFF2-40B4-BE49-F238E27FC236}">
                    <a16:creationId xmlns:a16="http://schemas.microsoft.com/office/drawing/2014/main" id="{243527F6-B213-CF6E-3108-71F19AC0CCC0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824;p18">
                <a:extLst>
                  <a:ext uri="{FF2B5EF4-FFF2-40B4-BE49-F238E27FC236}">
                    <a16:creationId xmlns:a16="http://schemas.microsoft.com/office/drawing/2014/main" id="{1654FA1C-1462-2E7C-3EF6-BC7EDC948DCC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825;p18">
                <a:extLst>
                  <a:ext uri="{FF2B5EF4-FFF2-40B4-BE49-F238E27FC236}">
                    <a16:creationId xmlns:a16="http://schemas.microsoft.com/office/drawing/2014/main" id="{D619B88F-F652-5FA5-42BE-C6319F8051F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826;p18">
                <a:extLst>
                  <a:ext uri="{FF2B5EF4-FFF2-40B4-BE49-F238E27FC236}">
                    <a16:creationId xmlns:a16="http://schemas.microsoft.com/office/drawing/2014/main" id="{42813CDC-66A5-E2EA-7820-6218440E3A38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827;p18">
                <a:extLst>
                  <a:ext uri="{FF2B5EF4-FFF2-40B4-BE49-F238E27FC236}">
                    <a16:creationId xmlns:a16="http://schemas.microsoft.com/office/drawing/2014/main" id="{1FC38EBB-2A44-BD72-37F4-A9FA5AFB4698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828;p18">
                <a:extLst>
                  <a:ext uri="{FF2B5EF4-FFF2-40B4-BE49-F238E27FC236}">
                    <a16:creationId xmlns:a16="http://schemas.microsoft.com/office/drawing/2014/main" id="{837F053F-9ECD-377D-784F-79DB32CF8A0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829;p18">
              <a:extLst>
                <a:ext uri="{FF2B5EF4-FFF2-40B4-BE49-F238E27FC236}">
                  <a16:creationId xmlns:a16="http://schemas.microsoft.com/office/drawing/2014/main" id="{B7404E8C-B5C9-CA14-B00F-87619310B5BE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53" name="Google Shape;830;p18">
                <a:extLst>
                  <a:ext uri="{FF2B5EF4-FFF2-40B4-BE49-F238E27FC236}">
                    <a16:creationId xmlns:a16="http://schemas.microsoft.com/office/drawing/2014/main" id="{2C423273-0DCE-A5C9-675B-5C6DA718639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831;p18">
                <a:extLst>
                  <a:ext uri="{FF2B5EF4-FFF2-40B4-BE49-F238E27FC236}">
                    <a16:creationId xmlns:a16="http://schemas.microsoft.com/office/drawing/2014/main" id="{B6C2B4D2-685A-A021-349F-6B51E63870B3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832;p18">
                <a:extLst>
                  <a:ext uri="{FF2B5EF4-FFF2-40B4-BE49-F238E27FC236}">
                    <a16:creationId xmlns:a16="http://schemas.microsoft.com/office/drawing/2014/main" id="{F516BDB5-D9EC-CBFF-F56A-C09AF13E8597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833;p18">
                <a:extLst>
                  <a:ext uri="{FF2B5EF4-FFF2-40B4-BE49-F238E27FC236}">
                    <a16:creationId xmlns:a16="http://schemas.microsoft.com/office/drawing/2014/main" id="{3195BAAD-4766-43AB-FC89-6074EC8DC01B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834;p18">
                <a:extLst>
                  <a:ext uri="{FF2B5EF4-FFF2-40B4-BE49-F238E27FC236}">
                    <a16:creationId xmlns:a16="http://schemas.microsoft.com/office/drawing/2014/main" id="{1612F193-E641-742A-3FC7-3B2433A3DC6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2" name="Google Shape;835;p18">
              <a:extLst>
                <a:ext uri="{FF2B5EF4-FFF2-40B4-BE49-F238E27FC236}">
                  <a16:creationId xmlns:a16="http://schemas.microsoft.com/office/drawing/2014/main" id="{6B3CAC63-CB28-9BAC-1DA4-14E05E942166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836;p18">
              <a:extLst>
                <a:ext uri="{FF2B5EF4-FFF2-40B4-BE49-F238E27FC236}">
                  <a16:creationId xmlns:a16="http://schemas.microsoft.com/office/drawing/2014/main" id="{CCBCED14-BEBF-6DAD-8C9F-7A3CA735EBD9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837;p18">
              <a:extLst>
                <a:ext uri="{FF2B5EF4-FFF2-40B4-BE49-F238E27FC236}">
                  <a16:creationId xmlns:a16="http://schemas.microsoft.com/office/drawing/2014/main" id="{5C00BFEF-BAAC-19B5-1F71-C1677E1102FE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838;p18">
              <a:extLst>
                <a:ext uri="{FF2B5EF4-FFF2-40B4-BE49-F238E27FC236}">
                  <a16:creationId xmlns:a16="http://schemas.microsoft.com/office/drawing/2014/main" id="{ACDFCC00-8033-31E2-8CCF-004670A651AA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839;p18">
              <a:extLst>
                <a:ext uri="{FF2B5EF4-FFF2-40B4-BE49-F238E27FC236}">
                  <a16:creationId xmlns:a16="http://schemas.microsoft.com/office/drawing/2014/main" id="{03D66443-D95F-F939-65E2-0066F38C5672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840;p18">
              <a:extLst>
                <a:ext uri="{FF2B5EF4-FFF2-40B4-BE49-F238E27FC236}">
                  <a16:creationId xmlns:a16="http://schemas.microsoft.com/office/drawing/2014/main" id="{314FA3F6-FED3-3978-B486-44553BA97F2C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841;p18">
              <a:extLst>
                <a:ext uri="{FF2B5EF4-FFF2-40B4-BE49-F238E27FC236}">
                  <a16:creationId xmlns:a16="http://schemas.microsoft.com/office/drawing/2014/main" id="{A4A4DA7B-24D8-155E-18F8-06799D4AE352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842;p18">
              <a:extLst>
                <a:ext uri="{FF2B5EF4-FFF2-40B4-BE49-F238E27FC236}">
                  <a16:creationId xmlns:a16="http://schemas.microsoft.com/office/drawing/2014/main" id="{7427EA92-4FB0-FD87-6BD9-9DCB6C358873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843;p18">
              <a:extLst>
                <a:ext uri="{FF2B5EF4-FFF2-40B4-BE49-F238E27FC236}">
                  <a16:creationId xmlns:a16="http://schemas.microsoft.com/office/drawing/2014/main" id="{0534CBEF-B414-B453-04E4-814014114854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844;p18">
              <a:extLst>
                <a:ext uri="{FF2B5EF4-FFF2-40B4-BE49-F238E27FC236}">
                  <a16:creationId xmlns:a16="http://schemas.microsoft.com/office/drawing/2014/main" id="{CB3BFC83-5616-77AA-F919-9E3EB875693A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845;p18">
              <a:extLst>
                <a:ext uri="{FF2B5EF4-FFF2-40B4-BE49-F238E27FC236}">
                  <a16:creationId xmlns:a16="http://schemas.microsoft.com/office/drawing/2014/main" id="{ABCF20C3-C0E6-1D7D-AF90-F10FD52141E5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846;p18">
              <a:extLst>
                <a:ext uri="{FF2B5EF4-FFF2-40B4-BE49-F238E27FC236}">
                  <a16:creationId xmlns:a16="http://schemas.microsoft.com/office/drawing/2014/main" id="{7C0CEC39-8C8D-27E5-5BAC-80222E984185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847;p18">
              <a:extLst>
                <a:ext uri="{FF2B5EF4-FFF2-40B4-BE49-F238E27FC236}">
                  <a16:creationId xmlns:a16="http://schemas.microsoft.com/office/drawing/2014/main" id="{A07BD00B-3E1A-40D7-B408-93CFBC9A2963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848;p18">
              <a:extLst>
                <a:ext uri="{FF2B5EF4-FFF2-40B4-BE49-F238E27FC236}">
                  <a16:creationId xmlns:a16="http://schemas.microsoft.com/office/drawing/2014/main" id="{5AFD417C-C1DB-9D33-5C07-C7AEBFB241D4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849;p18">
              <a:extLst>
                <a:ext uri="{FF2B5EF4-FFF2-40B4-BE49-F238E27FC236}">
                  <a16:creationId xmlns:a16="http://schemas.microsoft.com/office/drawing/2014/main" id="{06FF4186-5C32-09CF-FB0F-6CE9D3835DA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850;p18">
              <a:extLst>
                <a:ext uri="{FF2B5EF4-FFF2-40B4-BE49-F238E27FC236}">
                  <a16:creationId xmlns:a16="http://schemas.microsoft.com/office/drawing/2014/main" id="{E218F559-60A9-2988-B9D1-66D957887761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851;p18">
              <a:extLst>
                <a:ext uri="{FF2B5EF4-FFF2-40B4-BE49-F238E27FC236}">
                  <a16:creationId xmlns:a16="http://schemas.microsoft.com/office/drawing/2014/main" id="{7166E7DB-BEE2-DD16-A192-1140C5918101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852;p18">
              <a:extLst>
                <a:ext uri="{FF2B5EF4-FFF2-40B4-BE49-F238E27FC236}">
                  <a16:creationId xmlns:a16="http://schemas.microsoft.com/office/drawing/2014/main" id="{B251F33E-6763-DEFE-15CA-1E8C342A1B5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5" name="Picture 114" descr="logo vertical">
            <a:extLst>
              <a:ext uri="{FF2B5EF4-FFF2-40B4-BE49-F238E27FC236}">
                <a16:creationId xmlns:a16="http://schemas.microsoft.com/office/drawing/2014/main" id="{6D5AA42C-18B1-E640-ADC6-E51B531DB9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406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6106" y="1514799"/>
            <a:ext cx="4746817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 sz="1800" dirty="0"/>
              <a:t>Tecnología de contenerización que ha revolucionado la forma en que se desarrollan, entregan y ejecutan aplicaciones. </a:t>
            </a:r>
          </a:p>
          <a:p>
            <a:pPr marL="114300" lvl="0" indent="0">
              <a:buNone/>
            </a:pPr>
            <a:endParaRPr lang="es-ES_tradnl" sz="1800" dirty="0"/>
          </a:p>
          <a:p>
            <a:pPr marL="114300" lvl="0" indent="0">
              <a:buNone/>
            </a:pPr>
            <a:r>
              <a:rPr lang="es-ES_tradnl" sz="1800" dirty="0"/>
              <a:t>Proporciona una solución eficiente y portátil.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597" name="Google Shape;1047;p24">
            <a:extLst>
              <a:ext uri="{FF2B5EF4-FFF2-40B4-BE49-F238E27FC236}">
                <a16:creationId xmlns:a16="http://schemas.microsoft.com/office/drawing/2014/main" id="{8BB57CF5-779E-9380-010E-95DE19D224B3}"/>
              </a:ext>
            </a:extLst>
          </p:cNvPr>
          <p:cNvGrpSpPr/>
          <p:nvPr/>
        </p:nvGrpSpPr>
        <p:grpSpPr>
          <a:xfrm>
            <a:off x="5277301" y="793192"/>
            <a:ext cx="3495801" cy="3628765"/>
            <a:chOff x="2012475" y="393272"/>
            <a:chExt cx="4440240" cy="4609126"/>
          </a:xfrm>
        </p:grpSpPr>
        <p:sp>
          <p:nvSpPr>
            <p:cNvPr id="598" name="Google Shape;1048;p24">
              <a:extLst>
                <a:ext uri="{FF2B5EF4-FFF2-40B4-BE49-F238E27FC236}">
                  <a16:creationId xmlns:a16="http://schemas.microsoft.com/office/drawing/2014/main" id="{96D8DA97-3ED1-CBD5-A6D8-AEE220564961}"/>
                </a:ext>
              </a:extLst>
            </p:cNvPr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049;p24">
              <a:extLst>
                <a:ext uri="{FF2B5EF4-FFF2-40B4-BE49-F238E27FC236}">
                  <a16:creationId xmlns:a16="http://schemas.microsoft.com/office/drawing/2014/main" id="{6D29E35C-068A-E27E-4F4F-3B413FF1469C}"/>
                </a:ext>
              </a:extLst>
            </p:cNvPr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050;p24">
              <a:extLst>
                <a:ext uri="{FF2B5EF4-FFF2-40B4-BE49-F238E27FC236}">
                  <a16:creationId xmlns:a16="http://schemas.microsoft.com/office/drawing/2014/main" id="{0E537FDC-9BF0-16A7-EF47-13F1EB2ED4C0}"/>
                </a:ext>
              </a:extLst>
            </p:cNvPr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051;p24">
              <a:extLst>
                <a:ext uri="{FF2B5EF4-FFF2-40B4-BE49-F238E27FC236}">
                  <a16:creationId xmlns:a16="http://schemas.microsoft.com/office/drawing/2014/main" id="{4ADACDBB-F27E-E8F4-9C06-D8D95017CA36}"/>
                </a:ext>
              </a:extLst>
            </p:cNvPr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052;p24">
              <a:extLst>
                <a:ext uri="{FF2B5EF4-FFF2-40B4-BE49-F238E27FC236}">
                  <a16:creationId xmlns:a16="http://schemas.microsoft.com/office/drawing/2014/main" id="{070D521D-1736-DB24-4D91-B4F67B22C819}"/>
                </a:ext>
              </a:extLst>
            </p:cNvPr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053;p24">
              <a:extLst>
                <a:ext uri="{FF2B5EF4-FFF2-40B4-BE49-F238E27FC236}">
                  <a16:creationId xmlns:a16="http://schemas.microsoft.com/office/drawing/2014/main" id="{955E1056-813B-9C96-67EB-7D8E8559C792}"/>
                </a:ext>
              </a:extLst>
            </p:cNvPr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054;p24">
              <a:extLst>
                <a:ext uri="{FF2B5EF4-FFF2-40B4-BE49-F238E27FC236}">
                  <a16:creationId xmlns:a16="http://schemas.microsoft.com/office/drawing/2014/main" id="{353B19E2-F190-0A2A-F1B3-B5B4FF7558C3}"/>
                </a:ext>
              </a:extLst>
            </p:cNvPr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055;p24">
              <a:extLst>
                <a:ext uri="{FF2B5EF4-FFF2-40B4-BE49-F238E27FC236}">
                  <a16:creationId xmlns:a16="http://schemas.microsoft.com/office/drawing/2014/main" id="{4422E3FE-0833-939B-7356-0AB310ABF0AE}"/>
                </a:ext>
              </a:extLst>
            </p:cNvPr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056;p24">
              <a:extLst>
                <a:ext uri="{FF2B5EF4-FFF2-40B4-BE49-F238E27FC236}">
                  <a16:creationId xmlns:a16="http://schemas.microsoft.com/office/drawing/2014/main" id="{5693ECFB-E4AC-E66E-3519-F4CA18FC09E2}"/>
                </a:ext>
              </a:extLst>
            </p:cNvPr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057;p24">
              <a:extLst>
                <a:ext uri="{FF2B5EF4-FFF2-40B4-BE49-F238E27FC236}">
                  <a16:creationId xmlns:a16="http://schemas.microsoft.com/office/drawing/2014/main" id="{B06D0099-889F-DF9E-2AFE-27FD5E40D478}"/>
                </a:ext>
              </a:extLst>
            </p:cNvPr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1058;p24">
              <a:extLst>
                <a:ext uri="{FF2B5EF4-FFF2-40B4-BE49-F238E27FC236}">
                  <a16:creationId xmlns:a16="http://schemas.microsoft.com/office/drawing/2014/main" id="{DB963286-BD9C-02AE-6C16-693ED54B52B5}"/>
                </a:ext>
              </a:extLst>
            </p:cNvPr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1059;p24">
              <a:extLst>
                <a:ext uri="{FF2B5EF4-FFF2-40B4-BE49-F238E27FC236}">
                  <a16:creationId xmlns:a16="http://schemas.microsoft.com/office/drawing/2014/main" id="{ED5EF65B-F897-77D5-E422-6BF3C0C805C9}"/>
                </a:ext>
              </a:extLst>
            </p:cNvPr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1060;p24">
              <a:extLst>
                <a:ext uri="{FF2B5EF4-FFF2-40B4-BE49-F238E27FC236}">
                  <a16:creationId xmlns:a16="http://schemas.microsoft.com/office/drawing/2014/main" id="{7F6CE13A-B8E0-F692-EB5D-229BB90D2FBD}"/>
                </a:ext>
              </a:extLst>
            </p:cNvPr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1061;p24">
              <a:extLst>
                <a:ext uri="{FF2B5EF4-FFF2-40B4-BE49-F238E27FC236}">
                  <a16:creationId xmlns:a16="http://schemas.microsoft.com/office/drawing/2014/main" id="{37336261-D891-EA37-D8EB-6312AF1ABE5D}"/>
                </a:ext>
              </a:extLst>
            </p:cNvPr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1062;p24">
              <a:extLst>
                <a:ext uri="{FF2B5EF4-FFF2-40B4-BE49-F238E27FC236}">
                  <a16:creationId xmlns:a16="http://schemas.microsoft.com/office/drawing/2014/main" id="{19FFFAA1-3E37-4543-AD13-4EBE937869BA}"/>
                </a:ext>
              </a:extLst>
            </p:cNvPr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1063;p24">
              <a:extLst>
                <a:ext uri="{FF2B5EF4-FFF2-40B4-BE49-F238E27FC236}">
                  <a16:creationId xmlns:a16="http://schemas.microsoft.com/office/drawing/2014/main" id="{22D353BD-FBC6-7E8E-119D-BDA88A0F0E98}"/>
                </a:ext>
              </a:extLst>
            </p:cNvPr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1064;p24">
              <a:extLst>
                <a:ext uri="{FF2B5EF4-FFF2-40B4-BE49-F238E27FC236}">
                  <a16:creationId xmlns:a16="http://schemas.microsoft.com/office/drawing/2014/main" id="{4DE14D4C-624A-E4CC-3C07-BA12797BBDD5}"/>
                </a:ext>
              </a:extLst>
            </p:cNvPr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1065;p24">
              <a:extLst>
                <a:ext uri="{FF2B5EF4-FFF2-40B4-BE49-F238E27FC236}">
                  <a16:creationId xmlns:a16="http://schemas.microsoft.com/office/drawing/2014/main" id="{DEAD9C35-02AA-47F7-6C38-B74BCC479771}"/>
                </a:ext>
              </a:extLst>
            </p:cNvPr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1066;p24">
              <a:extLst>
                <a:ext uri="{FF2B5EF4-FFF2-40B4-BE49-F238E27FC236}">
                  <a16:creationId xmlns:a16="http://schemas.microsoft.com/office/drawing/2014/main" id="{DA6508A7-8CDD-0D79-00AD-F4E16FD5E482}"/>
                </a:ext>
              </a:extLst>
            </p:cNvPr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1067;p24">
              <a:extLst>
                <a:ext uri="{FF2B5EF4-FFF2-40B4-BE49-F238E27FC236}">
                  <a16:creationId xmlns:a16="http://schemas.microsoft.com/office/drawing/2014/main" id="{B373A48B-A9FC-9FE7-052C-0C99F9E975EA}"/>
                </a:ext>
              </a:extLst>
            </p:cNvPr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1068;p24">
              <a:extLst>
                <a:ext uri="{FF2B5EF4-FFF2-40B4-BE49-F238E27FC236}">
                  <a16:creationId xmlns:a16="http://schemas.microsoft.com/office/drawing/2014/main" id="{7F7DBAE0-152A-1A6E-B452-2ECD9B0B4281}"/>
                </a:ext>
              </a:extLst>
            </p:cNvPr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1069;p24">
              <a:extLst>
                <a:ext uri="{FF2B5EF4-FFF2-40B4-BE49-F238E27FC236}">
                  <a16:creationId xmlns:a16="http://schemas.microsoft.com/office/drawing/2014/main" id="{A84DD894-C9DD-0F3D-6A07-63F107ADF1FE}"/>
                </a:ext>
              </a:extLst>
            </p:cNvPr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1070;p24">
              <a:extLst>
                <a:ext uri="{FF2B5EF4-FFF2-40B4-BE49-F238E27FC236}">
                  <a16:creationId xmlns:a16="http://schemas.microsoft.com/office/drawing/2014/main" id="{F186619B-11F7-D253-D68B-22307DF44279}"/>
                </a:ext>
              </a:extLst>
            </p:cNvPr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1071;p24">
              <a:extLst>
                <a:ext uri="{FF2B5EF4-FFF2-40B4-BE49-F238E27FC236}">
                  <a16:creationId xmlns:a16="http://schemas.microsoft.com/office/drawing/2014/main" id="{E683A68A-C539-559D-90B9-EF0606DDB96C}"/>
                </a:ext>
              </a:extLst>
            </p:cNvPr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1072;p24">
              <a:extLst>
                <a:ext uri="{FF2B5EF4-FFF2-40B4-BE49-F238E27FC236}">
                  <a16:creationId xmlns:a16="http://schemas.microsoft.com/office/drawing/2014/main" id="{ACE1AB33-8235-5693-AFC5-6074C31BA260}"/>
                </a:ext>
              </a:extLst>
            </p:cNvPr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1073;p24">
              <a:extLst>
                <a:ext uri="{FF2B5EF4-FFF2-40B4-BE49-F238E27FC236}">
                  <a16:creationId xmlns:a16="http://schemas.microsoft.com/office/drawing/2014/main" id="{3A4605F5-7437-F586-9F36-679CF0E8F681}"/>
                </a:ext>
              </a:extLst>
            </p:cNvPr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1074;p24">
              <a:extLst>
                <a:ext uri="{FF2B5EF4-FFF2-40B4-BE49-F238E27FC236}">
                  <a16:creationId xmlns:a16="http://schemas.microsoft.com/office/drawing/2014/main" id="{C3E25CEF-0F22-7420-1FF7-AB2A449EA32C}"/>
                </a:ext>
              </a:extLst>
            </p:cNvPr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1075;p24">
              <a:extLst>
                <a:ext uri="{FF2B5EF4-FFF2-40B4-BE49-F238E27FC236}">
                  <a16:creationId xmlns:a16="http://schemas.microsoft.com/office/drawing/2014/main" id="{3C8E48A6-676C-E46E-D047-6B11190D5E92}"/>
                </a:ext>
              </a:extLst>
            </p:cNvPr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1076;p24">
              <a:extLst>
                <a:ext uri="{FF2B5EF4-FFF2-40B4-BE49-F238E27FC236}">
                  <a16:creationId xmlns:a16="http://schemas.microsoft.com/office/drawing/2014/main" id="{A615BE48-F87B-CBCB-77B0-A373E8F5A07C}"/>
                </a:ext>
              </a:extLst>
            </p:cNvPr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1077;p24">
              <a:extLst>
                <a:ext uri="{FF2B5EF4-FFF2-40B4-BE49-F238E27FC236}">
                  <a16:creationId xmlns:a16="http://schemas.microsoft.com/office/drawing/2014/main" id="{954E9A05-211D-5E65-9FB1-6E1006BC79C2}"/>
                </a:ext>
              </a:extLst>
            </p:cNvPr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1078;p24">
              <a:extLst>
                <a:ext uri="{FF2B5EF4-FFF2-40B4-BE49-F238E27FC236}">
                  <a16:creationId xmlns:a16="http://schemas.microsoft.com/office/drawing/2014/main" id="{350746F2-28AC-3FA5-86DD-E6FD5D3EC4C4}"/>
                </a:ext>
              </a:extLst>
            </p:cNvPr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1079;p24">
              <a:extLst>
                <a:ext uri="{FF2B5EF4-FFF2-40B4-BE49-F238E27FC236}">
                  <a16:creationId xmlns:a16="http://schemas.microsoft.com/office/drawing/2014/main" id="{1E4ACFED-EB0B-A675-E61B-DF541D8753F6}"/>
                </a:ext>
              </a:extLst>
            </p:cNvPr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1080;p24">
              <a:extLst>
                <a:ext uri="{FF2B5EF4-FFF2-40B4-BE49-F238E27FC236}">
                  <a16:creationId xmlns:a16="http://schemas.microsoft.com/office/drawing/2014/main" id="{D9FD0026-EB73-4AAF-8314-00E07CFE1F0A}"/>
                </a:ext>
              </a:extLst>
            </p:cNvPr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1081;p24">
              <a:extLst>
                <a:ext uri="{FF2B5EF4-FFF2-40B4-BE49-F238E27FC236}">
                  <a16:creationId xmlns:a16="http://schemas.microsoft.com/office/drawing/2014/main" id="{90307FAC-B020-CD42-3BAB-A92ABC377DB0}"/>
                </a:ext>
              </a:extLst>
            </p:cNvPr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1082;p24">
              <a:extLst>
                <a:ext uri="{FF2B5EF4-FFF2-40B4-BE49-F238E27FC236}">
                  <a16:creationId xmlns:a16="http://schemas.microsoft.com/office/drawing/2014/main" id="{6D2589D5-0A9C-8FE1-D34D-98541801A017}"/>
                </a:ext>
              </a:extLst>
            </p:cNvPr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1083;p24">
              <a:extLst>
                <a:ext uri="{FF2B5EF4-FFF2-40B4-BE49-F238E27FC236}">
                  <a16:creationId xmlns:a16="http://schemas.microsoft.com/office/drawing/2014/main" id="{0783E58D-9E26-01CB-4794-AE2DA43A5B11}"/>
                </a:ext>
              </a:extLst>
            </p:cNvPr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1084;p24">
              <a:extLst>
                <a:ext uri="{FF2B5EF4-FFF2-40B4-BE49-F238E27FC236}">
                  <a16:creationId xmlns:a16="http://schemas.microsoft.com/office/drawing/2014/main" id="{76414A58-CC7B-02ED-FA22-8BC8F52AE79C}"/>
                </a:ext>
              </a:extLst>
            </p:cNvPr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1085;p24">
              <a:extLst>
                <a:ext uri="{FF2B5EF4-FFF2-40B4-BE49-F238E27FC236}">
                  <a16:creationId xmlns:a16="http://schemas.microsoft.com/office/drawing/2014/main" id="{114548BE-3B08-6194-D6F9-54230D18CB6D}"/>
                </a:ext>
              </a:extLst>
            </p:cNvPr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1086;p24">
              <a:extLst>
                <a:ext uri="{FF2B5EF4-FFF2-40B4-BE49-F238E27FC236}">
                  <a16:creationId xmlns:a16="http://schemas.microsoft.com/office/drawing/2014/main" id="{F659B633-F843-F653-3B75-A5418F419489}"/>
                </a:ext>
              </a:extLst>
            </p:cNvPr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1087;p24">
              <a:extLst>
                <a:ext uri="{FF2B5EF4-FFF2-40B4-BE49-F238E27FC236}">
                  <a16:creationId xmlns:a16="http://schemas.microsoft.com/office/drawing/2014/main" id="{D9C74BC1-C070-4F82-C724-A29B72BC2ACE}"/>
                </a:ext>
              </a:extLst>
            </p:cNvPr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1088;p24">
              <a:extLst>
                <a:ext uri="{FF2B5EF4-FFF2-40B4-BE49-F238E27FC236}">
                  <a16:creationId xmlns:a16="http://schemas.microsoft.com/office/drawing/2014/main" id="{4187345F-9AE9-AEF6-0C9E-FF5A24B7F072}"/>
                </a:ext>
              </a:extLst>
            </p:cNvPr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1089;p24">
              <a:extLst>
                <a:ext uri="{FF2B5EF4-FFF2-40B4-BE49-F238E27FC236}">
                  <a16:creationId xmlns:a16="http://schemas.microsoft.com/office/drawing/2014/main" id="{2A34E3AB-B21B-B1CA-EDBD-0E57025B2186}"/>
                </a:ext>
              </a:extLst>
            </p:cNvPr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1090;p24">
              <a:extLst>
                <a:ext uri="{FF2B5EF4-FFF2-40B4-BE49-F238E27FC236}">
                  <a16:creationId xmlns:a16="http://schemas.microsoft.com/office/drawing/2014/main" id="{82C01BD1-751D-EA08-4386-97056D4445DD}"/>
                </a:ext>
              </a:extLst>
            </p:cNvPr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1091;p24">
              <a:extLst>
                <a:ext uri="{FF2B5EF4-FFF2-40B4-BE49-F238E27FC236}">
                  <a16:creationId xmlns:a16="http://schemas.microsoft.com/office/drawing/2014/main" id="{7AEF8A3C-07AE-F40A-65E7-C143653E8C63}"/>
                </a:ext>
              </a:extLst>
            </p:cNvPr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1092;p24">
              <a:extLst>
                <a:ext uri="{FF2B5EF4-FFF2-40B4-BE49-F238E27FC236}">
                  <a16:creationId xmlns:a16="http://schemas.microsoft.com/office/drawing/2014/main" id="{4ED86DA2-0587-6FD3-EA96-A6DA028E5B4A}"/>
                </a:ext>
              </a:extLst>
            </p:cNvPr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1093;p24">
              <a:extLst>
                <a:ext uri="{FF2B5EF4-FFF2-40B4-BE49-F238E27FC236}">
                  <a16:creationId xmlns:a16="http://schemas.microsoft.com/office/drawing/2014/main" id="{5E6549ED-B036-55F4-81C1-75583915F68A}"/>
                </a:ext>
              </a:extLst>
            </p:cNvPr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1094;p24">
              <a:extLst>
                <a:ext uri="{FF2B5EF4-FFF2-40B4-BE49-F238E27FC236}">
                  <a16:creationId xmlns:a16="http://schemas.microsoft.com/office/drawing/2014/main" id="{352815B5-073E-57BD-CDDD-59BFC48051B1}"/>
                </a:ext>
              </a:extLst>
            </p:cNvPr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1095;p24">
              <a:extLst>
                <a:ext uri="{FF2B5EF4-FFF2-40B4-BE49-F238E27FC236}">
                  <a16:creationId xmlns:a16="http://schemas.microsoft.com/office/drawing/2014/main" id="{D97D46D7-5291-0175-7C2D-93C3D34DAABD}"/>
                </a:ext>
              </a:extLst>
            </p:cNvPr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1096;p24">
              <a:extLst>
                <a:ext uri="{FF2B5EF4-FFF2-40B4-BE49-F238E27FC236}">
                  <a16:creationId xmlns:a16="http://schemas.microsoft.com/office/drawing/2014/main" id="{5722B1AB-A6AC-2653-5590-6E7993BC7E2E}"/>
                </a:ext>
              </a:extLst>
            </p:cNvPr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1097;p24">
              <a:extLst>
                <a:ext uri="{FF2B5EF4-FFF2-40B4-BE49-F238E27FC236}">
                  <a16:creationId xmlns:a16="http://schemas.microsoft.com/office/drawing/2014/main" id="{3BA82E38-2E7E-8FB4-E80D-FDD534F0DD7F}"/>
                </a:ext>
              </a:extLst>
            </p:cNvPr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1098;p24">
              <a:extLst>
                <a:ext uri="{FF2B5EF4-FFF2-40B4-BE49-F238E27FC236}">
                  <a16:creationId xmlns:a16="http://schemas.microsoft.com/office/drawing/2014/main" id="{F46225FE-5F75-F789-BDB1-C84BB984F26E}"/>
                </a:ext>
              </a:extLst>
            </p:cNvPr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1099;p24">
              <a:extLst>
                <a:ext uri="{FF2B5EF4-FFF2-40B4-BE49-F238E27FC236}">
                  <a16:creationId xmlns:a16="http://schemas.microsoft.com/office/drawing/2014/main" id="{6D64309E-A010-CF36-90A2-AF77E5248897}"/>
                </a:ext>
              </a:extLst>
            </p:cNvPr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1100;p24">
              <a:extLst>
                <a:ext uri="{FF2B5EF4-FFF2-40B4-BE49-F238E27FC236}">
                  <a16:creationId xmlns:a16="http://schemas.microsoft.com/office/drawing/2014/main" id="{2784DF5D-99A8-24C9-9A93-9E24E08C25DE}"/>
                </a:ext>
              </a:extLst>
            </p:cNvPr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1101;p24">
              <a:extLst>
                <a:ext uri="{FF2B5EF4-FFF2-40B4-BE49-F238E27FC236}">
                  <a16:creationId xmlns:a16="http://schemas.microsoft.com/office/drawing/2014/main" id="{54906C41-B213-7FA1-7873-2DAF1207B1AC}"/>
                </a:ext>
              </a:extLst>
            </p:cNvPr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1102;p24">
              <a:extLst>
                <a:ext uri="{FF2B5EF4-FFF2-40B4-BE49-F238E27FC236}">
                  <a16:creationId xmlns:a16="http://schemas.microsoft.com/office/drawing/2014/main" id="{BFE39FAE-C67D-B7A3-2FB1-95DE2CF50FF7}"/>
                </a:ext>
              </a:extLst>
            </p:cNvPr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1103;p24">
              <a:extLst>
                <a:ext uri="{FF2B5EF4-FFF2-40B4-BE49-F238E27FC236}">
                  <a16:creationId xmlns:a16="http://schemas.microsoft.com/office/drawing/2014/main" id="{E9459714-A29A-91E0-ACFC-BDDC90A9A135}"/>
                </a:ext>
              </a:extLst>
            </p:cNvPr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1104;p24">
              <a:extLst>
                <a:ext uri="{FF2B5EF4-FFF2-40B4-BE49-F238E27FC236}">
                  <a16:creationId xmlns:a16="http://schemas.microsoft.com/office/drawing/2014/main" id="{C3DE1CD9-0BA9-DBE4-EE77-BA27424EBB65}"/>
                </a:ext>
              </a:extLst>
            </p:cNvPr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1105;p24">
              <a:extLst>
                <a:ext uri="{FF2B5EF4-FFF2-40B4-BE49-F238E27FC236}">
                  <a16:creationId xmlns:a16="http://schemas.microsoft.com/office/drawing/2014/main" id="{3F917D98-9972-A451-F81B-D5AF74C20E1D}"/>
                </a:ext>
              </a:extLst>
            </p:cNvPr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1106;p24">
              <a:extLst>
                <a:ext uri="{FF2B5EF4-FFF2-40B4-BE49-F238E27FC236}">
                  <a16:creationId xmlns:a16="http://schemas.microsoft.com/office/drawing/2014/main" id="{DE507F53-14FD-FB16-A274-CF320B441D90}"/>
                </a:ext>
              </a:extLst>
            </p:cNvPr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1107;p24">
              <a:extLst>
                <a:ext uri="{FF2B5EF4-FFF2-40B4-BE49-F238E27FC236}">
                  <a16:creationId xmlns:a16="http://schemas.microsoft.com/office/drawing/2014/main" id="{1E820C39-3299-E3AA-78E2-A7F434FD98B7}"/>
                </a:ext>
              </a:extLst>
            </p:cNvPr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1108;p24">
              <a:extLst>
                <a:ext uri="{FF2B5EF4-FFF2-40B4-BE49-F238E27FC236}">
                  <a16:creationId xmlns:a16="http://schemas.microsoft.com/office/drawing/2014/main" id="{8C5E8FC9-2213-4F7A-E29F-87B04E53E552}"/>
                </a:ext>
              </a:extLst>
            </p:cNvPr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1109;p24">
              <a:extLst>
                <a:ext uri="{FF2B5EF4-FFF2-40B4-BE49-F238E27FC236}">
                  <a16:creationId xmlns:a16="http://schemas.microsoft.com/office/drawing/2014/main" id="{F7A252F3-7F23-E1A4-0D46-8CC673558E55}"/>
                </a:ext>
              </a:extLst>
            </p:cNvPr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1110;p24">
              <a:extLst>
                <a:ext uri="{FF2B5EF4-FFF2-40B4-BE49-F238E27FC236}">
                  <a16:creationId xmlns:a16="http://schemas.microsoft.com/office/drawing/2014/main" id="{BA4DB094-0CEB-35AF-85BF-4D51FB7C003F}"/>
                </a:ext>
              </a:extLst>
            </p:cNvPr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1111;p24">
              <a:extLst>
                <a:ext uri="{FF2B5EF4-FFF2-40B4-BE49-F238E27FC236}">
                  <a16:creationId xmlns:a16="http://schemas.microsoft.com/office/drawing/2014/main" id="{12F8B913-971B-D3A1-7FAA-6374FAA7EB35}"/>
                </a:ext>
              </a:extLst>
            </p:cNvPr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1112;p24">
              <a:extLst>
                <a:ext uri="{FF2B5EF4-FFF2-40B4-BE49-F238E27FC236}">
                  <a16:creationId xmlns:a16="http://schemas.microsoft.com/office/drawing/2014/main" id="{CD4BA191-BA51-D12D-9DF0-46106AEA7B08}"/>
                </a:ext>
              </a:extLst>
            </p:cNvPr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1113;p24">
              <a:extLst>
                <a:ext uri="{FF2B5EF4-FFF2-40B4-BE49-F238E27FC236}">
                  <a16:creationId xmlns:a16="http://schemas.microsoft.com/office/drawing/2014/main" id="{AB1389D4-56C0-E1E3-3DD2-7FC9696FDD67}"/>
                </a:ext>
              </a:extLst>
            </p:cNvPr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1114;p24">
              <a:extLst>
                <a:ext uri="{FF2B5EF4-FFF2-40B4-BE49-F238E27FC236}">
                  <a16:creationId xmlns:a16="http://schemas.microsoft.com/office/drawing/2014/main" id="{17D806EB-58EC-49FA-0D42-DC14DE23D765}"/>
                </a:ext>
              </a:extLst>
            </p:cNvPr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1115;p24">
              <a:extLst>
                <a:ext uri="{FF2B5EF4-FFF2-40B4-BE49-F238E27FC236}">
                  <a16:creationId xmlns:a16="http://schemas.microsoft.com/office/drawing/2014/main" id="{DC1D38E3-22CC-D664-7883-C33EF0AB19ED}"/>
                </a:ext>
              </a:extLst>
            </p:cNvPr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1116;p24">
              <a:extLst>
                <a:ext uri="{FF2B5EF4-FFF2-40B4-BE49-F238E27FC236}">
                  <a16:creationId xmlns:a16="http://schemas.microsoft.com/office/drawing/2014/main" id="{0C92546B-F6B9-047A-B345-99506D2D2DDE}"/>
                </a:ext>
              </a:extLst>
            </p:cNvPr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1117;p24">
              <a:extLst>
                <a:ext uri="{FF2B5EF4-FFF2-40B4-BE49-F238E27FC236}">
                  <a16:creationId xmlns:a16="http://schemas.microsoft.com/office/drawing/2014/main" id="{6587E31D-F39A-BE50-9A7F-178E0F95D2D3}"/>
                </a:ext>
              </a:extLst>
            </p:cNvPr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1118;p24">
              <a:extLst>
                <a:ext uri="{FF2B5EF4-FFF2-40B4-BE49-F238E27FC236}">
                  <a16:creationId xmlns:a16="http://schemas.microsoft.com/office/drawing/2014/main" id="{AD4C55C1-A815-70C9-73C9-C9FB5D990C2F}"/>
                </a:ext>
              </a:extLst>
            </p:cNvPr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1119;p24">
              <a:extLst>
                <a:ext uri="{FF2B5EF4-FFF2-40B4-BE49-F238E27FC236}">
                  <a16:creationId xmlns:a16="http://schemas.microsoft.com/office/drawing/2014/main" id="{2D03C5C5-B916-D2C5-3EAA-7006F5B77F0F}"/>
                </a:ext>
              </a:extLst>
            </p:cNvPr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1120;p24">
              <a:extLst>
                <a:ext uri="{FF2B5EF4-FFF2-40B4-BE49-F238E27FC236}">
                  <a16:creationId xmlns:a16="http://schemas.microsoft.com/office/drawing/2014/main" id="{162140C1-0FBE-317E-6C61-EC3301F0765C}"/>
                </a:ext>
              </a:extLst>
            </p:cNvPr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1121;p24">
              <a:extLst>
                <a:ext uri="{FF2B5EF4-FFF2-40B4-BE49-F238E27FC236}">
                  <a16:creationId xmlns:a16="http://schemas.microsoft.com/office/drawing/2014/main" id="{BAFE38DB-6BF7-9BE4-709E-B78137EF68CF}"/>
                </a:ext>
              </a:extLst>
            </p:cNvPr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1122;p24">
              <a:extLst>
                <a:ext uri="{FF2B5EF4-FFF2-40B4-BE49-F238E27FC236}">
                  <a16:creationId xmlns:a16="http://schemas.microsoft.com/office/drawing/2014/main" id="{EC28B18E-FA2D-DB95-AA78-F1473FA37578}"/>
                </a:ext>
              </a:extLst>
            </p:cNvPr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1123;p24">
              <a:extLst>
                <a:ext uri="{FF2B5EF4-FFF2-40B4-BE49-F238E27FC236}">
                  <a16:creationId xmlns:a16="http://schemas.microsoft.com/office/drawing/2014/main" id="{90C72611-21E4-83E7-789C-70C2D412AD58}"/>
                </a:ext>
              </a:extLst>
            </p:cNvPr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1124;p24">
              <a:extLst>
                <a:ext uri="{FF2B5EF4-FFF2-40B4-BE49-F238E27FC236}">
                  <a16:creationId xmlns:a16="http://schemas.microsoft.com/office/drawing/2014/main" id="{AB59D6A2-BA84-2D09-BFA9-529A9CD4EB92}"/>
                </a:ext>
              </a:extLst>
            </p:cNvPr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1125;p24">
              <a:extLst>
                <a:ext uri="{FF2B5EF4-FFF2-40B4-BE49-F238E27FC236}">
                  <a16:creationId xmlns:a16="http://schemas.microsoft.com/office/drawing/2014/main" id="{0F70132A-BEA3-75CC-8DD4-4975381F085A}"/>
                </a:ext>
              </a:extLst>
            </p:cNvPr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1126;p24">
              <a:extLst>
                <a:ext uri="{FF2B5EF4-FFF2-40B4-BE49-F238E27FC236}">
                  <a16:creationId xmlns:a16="http://schemas.microsoft.com/office/drawing/2014/main" id="{09669BA1-7F27-F4CA-0C1B-70C80B22C902}"/>
                </a:ext>
              </a:extLst>
            </p:cNvPr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1127;p24">
              <a:extLst>
                <a:ext uri="{FF2B5EF4-FFF2-40B4-BE49-F238E27FC236}">
                  <a16:creationId xmlns:a16="http://schemas.microsoft.com/office/drawing/2014/main" id="{F7BC91F6-29C9-EE2D-860A-5BA90F9CADD7}"/>
                </a:ext>
              </a:extLst>
            </p:cNvPr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1128;p24">
              <a:extLst>
                <a:ext uri="{FF2B5EF4-FFF2-40B4-BE49-F238E27FC236}">
                  <a16:creationId xmlns:a16="http://schemas.microsoft.com/office/drawing/2014/main" id="{8B7EEF7E-10C7-82E0-4807-576DA84F9F50}"/>
                </a:ext>
              </a:extLst>
            </p:cNvPr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1129;p24">
              <a:extLst>
                <a:ext uri="{FF2B5EF4-FFF2-40B4-BE49-F238E27FC236}">
                  <a16:creationId xmlns:a16="http://schemas.microsoft.com/office/drawing/2014/main" id="{3D037657-FADD-9727-034C-4A402781EBE9}"/>
                </a:ext>
              </a:extLst>
            </p:cNvPr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1130;p24">
              <a:extLst>
                <a:ext uri="{FF2B5EF4-FFF2-40B4-BE49-F238E27FC236}">
                  <a16:creationId xmlns:a16="http://schemas.microsoft.com/office/drawing/2014/main" id="{AD535521-DF75-5E76-D2FF-D94109A774FD}"/>
                </a:ext>
              </a:extLst>
            </p:cNvPr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1131;p24">
              <a:extLst>
                <a:ext uri="{FF2B5EF4-FFF2-40B4-BE49-F238E27FC236}">
                  <a16:creationId xmlns:a16="http://schemas.microsoft.com/office/drawing/2014/main" id="{C989D0B8-1BB4-3C1E-C652-A68AFE7B21D9}"/>
                </a:ext>
              </a:extLst>
            </p:cNvPr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1132;p24">
              <a:extLst>
                <a:ext uri="{FF2B5EF4-FFF2-40B4-BE49-F238E27FC236}">
                  <a16:creationId xmlns:a16="http://schemas.microsoft.com/office/drawing/2014/main" id="{732126FE-DE61-DA10-F60F-D60F2657E296}"/>
                </a:ext>
              </a:extLst>
            </p:cNvPr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1133;p24">
              <a:extLst>
                <a:ext uri="{FF2B5EF4-FFF2-40B4-BE49-F238E27FC236}">
                  <a16:creationId xmlns:a16="http://schemas.microsoft.com/office/drawing/2014/main" id="{53B1FB73-C6D8-D498-FCC1-7259B12A8778}"/>
                </a:ext>
              </a:extLst>
            </p:cNvPr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1134;p24">
              <a:extLst>
                <a:ext uri="{FF2B5EF4-FFF2-40B4-BE49-F238E27FC236}">
                  <a16:creationId xmlns:a16="http://schemas.microsoft.com/office/drawing/2014/main" id="{CAA002C2-670B-58AF-B5C2-60AD42BD1123}"/>
                </a:ext>
              </a:extLst>
            </p:cNvPr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1135;p24">
              <a:extLst>
                <a:ext uri="{FF2B5EF4-FFF2-40B4-BE49-F238E27FC236}">
                  <a16:creationId xmlns:a16="http://schemas.microsoft.com/office/drawing/2014/main" id="{E167CABD-A422-444B-193C-DACAEC73F0F7}"/>
                </a:ext>
              </a:extLst>
            </p:cNvPr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1136;p24">
              <a:extLst>
                <a:ext uri="{FF2B5EF4-FFF2-40B4-BE49-F238E27FC236}">
                  <a16:creationId xmlns:a16="http://schemas.microsoft.com/office/drawing/2014/main" id="{97BBC002-16C7-F472-9724-10AA4535B31D}"/>
                </a:ext>
              </a:extLst>
            </p:cNvPr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1137;p24">
              <a:extLst>
                <a:ext uri="{FF2B5EF4-FFF2-40B4-BE49-F238E27FC236}">
                  <a16:creationId xmlns:a16="http://schemas.microsoft.com/office/drawing/2014/main" id="{93FF95DE-C981-A474-89CF-7DB18302D490}"/>
                </a:ext>
              </a:extLst>
            </p:cNvPr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1138;p24">
              <a:extLst>
                <a:ext uri="{FF2B5EF4-FFF2-40B4-BE49-F238E27FC236}">
                  <a16:creationId xmlns:a16="http://schemas.microsoft.com/office/drawing/2014/main" id="{1725C91A-592C-C2CD-301C-8B0ED881439A}"/>
                </a:ext>
              </a:extLst>
            </p:cNvPr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1139;p24">
              <a:extLst>
                <a:ext uri="{FF2B5EF4-FFF2-40B4-BE49-F238E27FC236}">
                  <a16:creationId xmlns:a16="http://schemas.microsoft.com/office/drawing/2014/main" id="{A0724E91-F8DE-BA7C-2493-D6E0E589857C}"/>
                </a:ext>
              </a:extLst>
            </p:cNvPr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1140;p24">
              <a:extLst>
                <a:ext uri="{FF2B5EF4-FFF2-40B4-BE49-F238E27FC236}">
                  <a16:creationId xmlns:a16="http://schemas.microsoft.com/office/drawing/2014/main" id="{83A52A6B-3730-7DDA-8D5F-F4E2FA3B5749}"/>
                </a:ext>
              </a:extLst>
            </p:cNvPr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Picture 99" descr="logo vertical">
            <a:extLst>
              <a:ext uri="{FF2B5EF4-FFF2-40B4-BE49-F238E27FC236}">
                <a16:creationId xmlns:a16="http://schemas.microsoft.com/office/drawing/2014/main" id="{35D15AFE-A354-6A4C-B574-71F5DFA42ED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04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487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Pro</a:t>
            </a:r>
            <a:endParaRPr b="1"/>
          </a:p>
          <a:p>
            <a:pPr marL="0" lvl="0" indent="0">
              <a:buNone/>
            </a:pPr>
            <a:r>
              <a:rPr lang="en-US" err="1"/>
              <a:t>Reducción</a:t>
            </a:r>
            <a:r>
              <a:rPr lang="en-US"/>
              <a:t> del </a:t>
            </a:r>
            <a:r>
              <a:rPr lang="en-US" err="1"/>
              <a:t>Tamaño</a:t>
            </a:r>
            <a:r>
              <a:rPr lang="en-US"/>
              <a:t> de la Imagen: Multi-Stage Builds </a:t>
            </a:r>
            <a:r>
              <a:rPr lang="en-US" err="1"/>
              <a:t>permite</a:t>
            </a:r>
            <a:r>
              <a:rPr lang="en-US"/>
              <a:t> </a:t>
            </a:r>
            <a:r>
              <a:rPr lang="en-US" err="1"/>
              <a:t>reducir</a:t>
            </a:r>
            <a:r>
              <a:rPr lang="en-US"/>
              <a:t> </a:t>
            </a:r>
            <a:r>
              <a:rPr lang="en-US" err="1"/>
              <a:t>significativamente</a:t>
            </a:r>
            <a:r>
              <a:rPr lang="en-US"/>
              <a:t> el </a:t>
            </a:r>
            <a:r>
              <a:rPr lang="en-US" err="1"/>
              <a:t>tamaño</a:t>
            </a:r>
            <a:r>
              <a:rPr lang="en-US"/>
              <a:t> de las </a:t>
            </a:r>
            <a:r>
              <a:rPr lang="en-US" err="1"/>
              <a:t>imágenes</a:t>
            </a:r>
            <a:r>
              <a:rPr lang="en-US"/>
              <a:t> finales, </a:t>
            </a:r>
            <a:r>
              <a:rPr lang="en-US" err="1"/>
              <a:t>mejorando</a:t>
            </a:r>
            <a:r>
              <a:rPr lang="en-US"/>
              <a:t> la </a:t>
            </a:r>
            <a:r>
              <a:rPr lang="en-US" err="1"/>
              <a:t>eficiencia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el </a:t>
            </a:r>
            <a:r>
              <a:rPr lang="en-US" err="1"/>
              <a:t>almacenamiento</a:t>
            </a:r>
            <a:r>
              <a:rPr lang="en-US"/>
              <a:t> y la </a:t>
            </a:r>
            <a:r>
              <a:rPr lang="en-US" err="1"/>
              <a:t>velocidad</a:t>
            </a:r>
            <a:r>
              <a:rPr lang="en-US"/>
              <a:t> de </a:t>
            </a:r>
            <a:r>
              <a:rPr lang="en-US" err="1"/>
              <a:t>implementación</a:t>
            </a:r>
            <a:r>
              <a:rPr lang="en-US"/>
              <a:t>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multi stage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5258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Contra</a:t>
            </a:r>
            <a:endParaRPr b="1"/>
          </a:p>
          <a:p>
            <a:pPr marL="0" lvl="0" indent="0">
              <a:buNone/>
            </a:pPr>
            <a:r>
              <a:rPr lang="en-US" err="1"/>
              <a:t>Complejidad</a:t>
            </a:r>
            <a:r>
              <a:rPr lang="en-US"/>
              <a:t> </a:t>
            </a:r>
            <a:r>
              <a:rPr lang="en-US" err="1"/>
              <a:t>Añadida</a:t>
            </a:r>
            <a:r>
              <a:rPr lang="en-US"/>
              <a:t>: </a:t>
            </a:r>
            <a:r>
              <a:rPr lang="en-US" err="1"/>
              <a:t>Puede</a:t>
            </a:r>
            <a:r>
              <a:rPr lang="en-US"/>
              <a:t> </a:t>
            </a:r>
            <a:r>
              <a:rPr lang="en-US" err="1"/>
              <a:t>agregar</a:t>
            </a:r>
            <a:r>
              <a:rPr lang="en-US"/>
              <a:t> </a:t>
            </a:r>
            <a:r>
              <a:rPr lang="en-US" err="1"/>
              <a:t>complejidad</a:t>
            </a:r>
            <a:r>
              <a:rPr lang="en-US"/>
              <a:t> a los </a:t>
            </a:r>
            <a:r>
              <a:rPr lang="en-US" err="1"/>
              <a:t>Dockerfiles</a:t>
            </a:r>
            <a:r>
              <a:rPr lang="en-US"/>
              <a:t> y </a:t>
            </a:r>
            <a:r>
              <a:rPr lang="en-US" err="1"/>
              <a:t>requerir</a:t>
            </a:r>
            <a:r>
              <a:rPr lang="en-US"/>
              <a:t> un </a:t>
            </a:r>
            <a:r>
              <a:rPr lang="en-US" err="1"/>
              <a:t>aprendizaje</a:t>
            </a:r>
            <a:r>
              <a:rPr lang="en-US"/>
              <a:t> </a:t>
            </a:r>
            <a:r>
              <a:rPr lang="en-US" err="1"/>
              <a:t>adicional</a:t>
            </a:r>
            <a:r>
              <a:rPr lang="en-US"/>
              <a:t>, lo que </a:t>
            </a:r>
            <a:r>
              <a:rPr lang="en-US" err="1"/>
              <a:t>podría</a:t>
            </a:r>
            <a:r>
              <a:rPr lang="en-US"/>
              <a:t> </a:t>
            </a:r>
            <a:r>
              <a:rPr lang="en-US" err="1"/>
              <a:t>resultar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errores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no se </a:t>
            </a:r>
            <a:r>
              <a:rPr lang="en-US" err="1"/>
              <a:t>configura</a:t>
            </a:r>
            <a:r>
              <a:rPr lang="en-US"/>
              <a:t> </a:t>
            </a:r>
            <a:r>
              <a:rPr lang="en-US" err="1"/>
              <a:t>correctamente</a:t>
            </a:r>
            <a:r>
              <a:rPr lang="en-US"/>
              <a:t>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3CBA67CB-3A87-4AEE-4AF0-80D78C092307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9" name="Picture 138" descr="logo vertical">
            <a:extLst>
              <a:ext uri="{FF2B5EF4-FFF2-40B4-BE49-F238E27FC236}">
                <a16:creationId xmlns:a16="http://schemas.microsoft.com/office/drawing/2014/main" id="{C3E2617C-4D82-7448-A291-90502A96B7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/>
              <a:t>Monitoreo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4" name="Picture 363" descr="logo vertical">
            <a:extLst>
              <a:ext uri="{FF2B5EF4-FFF2-40B4-BE49-F238E27FC236}">
                <a16:creationId xmlns:a16="http://schemas.microsoft.com/office/drawing/2014/main" id="{1801EE93-3EE9-5A46-8B6F-C462D0AF3A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D3D6D-271A-5E4A-8E8A-0AA96829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603" y="314694"/>
            <a:ext cx="2146300" cy="939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496880-D3D7-7445-9951-D939CFAE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5809" y="1254494"/>
            <a:ext cx="4148610" cy="3382256"/>
          </a:xfrm>
        </p:spPr>
        <p:txBody>
          <a:bodyPr/>
          <a:lstStyle/>
          <a:p>
            <a:r>
              <a:rPr lang="es-ES_tradnl"/>
              <a:t>"Prometheus: Monitoreo de Eventos en Tiempo Real"</a:t>
            </a:r>
          </a:p>
          <a:p>
            <a:pPr lvl="1"/>
            <a:r>
              <a:rPr lang="es-ES_tradnl"/>
              <a:t>Software gratuito para monitorear y alertar eventos en tiempo real.</a:t>
            </a:r>
          </a:p>
          <a:p>
            <a:pPr lvl="1"/>
            <a:r>
              <a:rPr lang="es-ES_tradnl"/>
              <a:t>Registra métricas en una base de datos de series temporales con extracción HTTP.</a:t>
            </a:r>
          </a:p>
          <a:p>
            <a:endParaRPr lang="es-ES_tradnl"/>
          </a:p>
        </p:txBody>
      </p:sp>
      <p:sp>
        <p:nvSpPr>
          <p:cNvPr id="123" name="Text Placeholder 7">
            <a:extLst>
              <a:ext uri="{FF2B5EF4-FFF2-40B4-BE49-F238E27FC236}">
                <a16:creationId xmlns:a16="http://schemas.microsoft.com/office/drawing/2014/main" id="{F1E2377E-565F-DE4B-BFAE-48C1545532A4}"/>
              </a:ext>
            </a:extLst>
          </p:cNvPr>
          <p:cNvSpPr txBox="1">
            <a:spLocks/>
          </p:cNvSpPr>
          <p:nvPr/>
        </p:nvSpPr>
        <p:spPr>
          <a:xfrm>
            <a:off x="203977" y="1307993"/>
            <a:ext cx="4148609" cy="278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ES_tradnl"/>
              <a:t>”Grafana: Mejora de la Visualización "</a:t>
            </a:r>
          </a:p>
          <a:p>
            <a:pPr lvl="1"/>
            <a:r>
              <a:rPr lang="es-ES_tradnl"/>
              <a:t>Herramienta de visualización de código abierto.</a:t>
            </a:r>
          </a:p>
          <a:p>
            <a:pPr lvl="1"/>
            <a:r>
              <a:rPr lang="es-ES_tradnl"/>
              <a:t>Facilita una visualización más efectiva de las métricas.</a:t>
            </a:r>
          </a:p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512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04147" y="1223163"/>
            <a:ext cx="2488820" cy="18015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/>
              <a:t>Herramienta que automatiza y agiliza muchas de las tareas comunes del ciclo de vida del desarrollo de software. 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595;p17">
            <a:extLst>
              <a:ext uri="{FF2B5EF4-FFF2-40B4-BE49-F238E27FC236}">
                <a16:creationId xmlns:a16="http://schemas.microsoft.com/office/drawing/2014/main" id="{1BEBA37A-53E1-EA43-918E-84CAE4A131BB}"/>
              </a:ext>
            </a:extLst>
          </p:cNvPr>
          <p:cNvSpPr txBox="1">
            <a:spLocks/>
          </p:cNvSpPr>
          <p:nvPr/>
        </p:nvSpPr>
        <p:spPr>
          <a:xfrm>
            <a:off x="3993036" y="1653620"/>
            <a:ext cx="4746817" cy="180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es-ES_tradnl"/>
              <a:t>Ofrece principalmente:</a:t>
            </a:r>
          </a:p>
          <a:p>
            <a:r>
              <a:rPr lang="es-ES_tradnl"/>
              <a:t>Automatización de Flujos de Trabajo:</a:t>
            </a:r>
          </a:p>
          <a:p>
            <a:r>
              <a:rPr lang="es-ES_tradnl"/>
              <a:t>Integración Continua (CI)</a:t>
            </a:r>
          </a:p>
          <a:p>
            <a:r>
              <a:rPr lang="es-ES_tradnl"/>
              <a:t>Entrega Continua (CD)</a:t>
            </a:r>
          </a:p>
          <a:p>
            <a:r>
              <a:rPr lang="es-ES_tradnl"/>
              <a:t>Eventos y Disparadores Personalizables</a:t>
            </a:r>
          </a:p>
        </p:txBody>
      </p:sp>
      <p:pic>
        <p:nvPicPr>
          <p:cNvPr id="102" name="Picture 101" descr="logo vertical">
            <a:extLst>
              <a:ext uri="{FF2B5EF4-FFF2-40B4-BE49-F238E27FC236}">
                <a16:creationId xmlns:a16="http://schemas.microsoft.com/office/drawing/2014/main" id="{E425236E-8764-C641-A9C1-9EC7D75230E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7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chemeClr val="lt1"/>
                </a:solidFill>
                <a:highlight>
                  <a:schemeClr val="accent2"/>
                </a:highlight>
              </a:rPr>
              <a:t>3</a:t>
            </a:r>
            <a:br>
              <a:rPr lang="es-AR" sz="3000" b="0">
                <a:solidFill>
                  <a:schemeClr val="lt1"/>
                </a:solidFill>
                <a:highlight>
                  <a:schemeClr val="accent1"/>
                </a:highlight>
              </a:rPr>
            </a:br>
            <a:r>
              <a:rPr lang="es-AR" sz="3000" b="0">
                <a:solidFill>
                  <a:schemeClr val="lt1"/>
                </a:solidFill>
                <a:highlight>
                  <a:schemeClr val="accent1"/>
                </a:highlight>
              </a:rPr>
              <a:t>DEMO</a:t>
            </a: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15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4" name="Picture 3" descr="logo vertical">
            <a:extLst>
              <a:ext uri="{FF2B5EF4-FFF2-40B4-BE49-F238E27FC236}">
                <a16:creationId xmlns:a16="http://schemas.microsoft.com/office/drawing/2014/main" id="{64119B1F-66B5-064C-8949-6E8491453A8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Calidad del Software </a:t>
              </a:r>
              <a:r>
                <a:rPr lang="en-US" sz="1100" b="1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Incrementada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25363" y="2657776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La </a:t>
              </a:r>
              <a:r>
                <a:rPr lang="en-US" sz="90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detección</a:t>
              </a:r>
              <a:r>
                <a:rPr lang="en-US" sz="90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temprana</a:t>
              </a:r>
              <a:r>
                <a:rPr lang="en-US" sz="90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-US" sz="90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errores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pruebas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rigurosas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y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despliegues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controlados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garantizan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un software de mayor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calidad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y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confiabilidad</a:t>
              </a:r>
              <a:endParaRPr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sz="1100" b="1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Entrega</a:t>
              </a:r>
              <a:r>
                <a:rPr lang="en-US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Continua y </a:t>
              </a:r>
              <a:r>
                <a:rPr lang="en-US" sz="1100" b="1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Colaboración</a:t>
              </a:r>
              <a:r>
                <a:rPr lang="en-US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1100" b="1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Eficaz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4" y="2672280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La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automatización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facilita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la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entrega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continua de software,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permitiendo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la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colaboración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eficiente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entre los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miembros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del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equipo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y la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retroalimentación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900" err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rápida</a:t>
              </a:r>
              <a:r>
                <a:rPr lang="en-US" sz="9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, lo que </a:t>
              </a:r>
              <a:r>
                <a:rPr lang="en-US" sz="90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acelera</a:t>
              </a:r>
              <a:r>
                <a:rPr lang="en-US" sz="90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el </a:t>
              </a:r>
              <a:r>
                <a:rPr lang="en-US" sz="90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ciclo</a:t>
              </a:r>
              <a:r>
                <a:rPr lang="en-US" sz="90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-US" sz="900" err="1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desarrollo</a:t>
              </a:r>
              <a:r>
                <a:rPr lang="en-US" sz="900">
                  <a:solidFill>
                    <a:srgbClr val="FFFF00"/>
                  </a:solidFill>
                  <a:latin typeface="Barlow"/>
                  <a:ea typeface="Barlow"/>
                  <a:cs typeface="Barlow"/>
                  <a:sym typeface="Barlow"/>
                </a:rPr>
                <a:t>.</a:t>
              </a:r>
              <a:endParaRPr sz="90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271225FA-F283-446A-E824-3B07DF2EB8D4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57797-5371-144C-9F8E-5D55AC9F6A35}"/>
              </a:ext>
            </a:extLst>
          </p:cNvPr>
          <p:cNvSpPr/>
          <p:nvPr/>
        </p:nvSpPr>
        <p:spPr>
          <a:xfrm>
            <a:off x="549741" y="1380557"/>
            <a:ext cx="7427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R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 automatización proporciona una serie de beneficios que contribuyen a la eficiencia, la calidad y la agilidad en el desarrollo de software.</a:t>
            </a:r>
            <a:endParaRPr lang="es-ES_tradnl" dirty="0"/>
          </a:p>
        </p:txBody>
      </p:sp>
      <p:sp>
        <p:nvSpPr>
          <p:cNvPr id="24" name="Google Shape;1025;p23">
            <a:extLst>
              <a:ext uri="{FF2B5EF4-FFF2-40B4-BE49-F238E27FC236}">
                <a16:creationId xmlns:a16="http://schemas.microsoft.com/office/drawing/2014/main" id="{85AEBE0F-6DD9-0148-B1F2-E738963FDCFB}"/>
              </a:ext>
            </a:extLst>
          </p:cNvPr>
          <p:cNvSpPr txBox="1"/>
          <p:nvPr/>
        </p:nvSpPr>
        <p:spPr>
          <a:xfrm>
            <a:off x="578531" y="3176004"/>
            <a:ext cx="1807440" cy="89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La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automatización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de CI </a:t>
            </a:r>
            <a:r>
              <a:rPr lang="en-US" sz="90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elimina</a:t>
            </a:r>
            <a:r>
              <a:rPr lang="en-US" sz="90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tareas</a:t>
            </a:r>
            <a:r>
              <a:rPr lang="en-US" sz="90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manuales</a:t>
            </a:r>
            <a:r>
              <a:rPr lang="en-US" sz="900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err="1">
                <a:solidFill>
                  <a:srgbClr val="FFFF00"/>
                </a:solidFill>
                <a:latin typeface="Barlow"/>
                <a:ea typeface="Barlow"/>
                <a:cs typeface="Barlow"/>
                <a:sym typeface="Barlow"/>
              </a:rPr>
              <a:t>repetitivas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lo que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ahorra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tiempo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recursos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permitiendo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un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desarrollo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más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rápido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y </a:t>
            </a:r>
            <a:r>
              <a:rPr lang="en-US" sz="90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consistente</a:t>
            </a:r>
            <a:r>
              <a:rPr lang="en-US" sz="9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9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1024;p23">
            <a:extLst>
              <a:ext uri="{FF2B5EF4-FFF2-40B4-BE49-F238E27FC236}">
                <a16:creationId xmlns:a16="http://schemas.microsoft.com/office/drawing/2014/main" id="{23AB86D2-31B0-6742-9E68-B33421F5737B}"/>
              </a:ext>
            </a:extLst>
          </p:cNvPr>
          <p:cNvSpPr txBox="1"/>
          <p:nvPr/>
        </p:nvSpPr>
        <p:spPr>
          <a:xfrm>
            <a:off x="592169" y="2725059"/>
            <a:ext cx="1642743" cy="52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b="1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Eficiencia</a:t>
            </a:r>
            <a:r>
              <a:rPr lang="en-US" sz="11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Mejorada</a:t>
            </a:r>
            <a:endParaRPr sz="11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6" name="Picture 25" descr="logo vertical">
            <a:extLst>
              <a:ext uri="{FF2B5EF4-FFF2-40B4-BE49-F238E27FC236}">
                <a16:creationId xmlns:a16="http://schemas.microsoft.com/office/drawing/2014/main" id="{2013AB2F-BB5B-3947-B106-F021328F27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_tradnl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Preguntas</a:t>
            </a: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50" name="Picture 2" descr="Lo importante es no dejar de hacer preguntas. | Imagenes de escritos,  Creencias irracionales, Preguntas para hacer">
            <a:extLst>
              <a:ext uri="{FF2B5EF4-FFF2-40B4-BE49-F238E27FC236}">
                <a16:creationId xmlns:a16="http://schemas.microsoft.com/office/drawing/2014/main" id="{C0A70808-37E6-BCAD-1415-9CFF6815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89" y="2475394"/>
            <a:ext cx="1061462" cy="133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51" descr="logo vertical">
            <a:extLst>
              <a:ext uri="{FF2B5EF4-FFF2-40B4-BE49-F238E27FC236}">
                <a16:creationId xmlns:a16="http://schemas.microsoft.com/office/drawing/2014/main" id="{FE2E4381-C99E-8645-BEEB-3DC27AC6D0F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Hola!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Soy Bernardo Luscher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99FABE-EF47-6045-761F-E875B954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04" y="900650"/>
            <a:ext cx="2147569" cy="2875405"/>
          </a:xfrm>
          <a:prstGeom prst="rect">
            <a:avLst/>
          </a:prstGeom>
        </p:spPr>
      </p:pic>
      <p:pic>
        <p:nvPicPr>
          <p:cNvPr id="6" name="Picture 5" descr="logo vertical">
            <a:extLst>
              <a:ext uri="{FF2B5EF4-FFF2-40B4-BE49-F238E27FC236}">
                <a16:creationId xmlns:a16="http://schemas.microsoft.com/office/drawing/2014/main" id="{520DDFF4-8170-354A-8A5F-B560A46E7BD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F47616-BC85-2A4E-A923-0E515D084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0" y="2988655"/>
            <a:ext cx="2362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44653" y="345113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10979" y="1717987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Alcances del trabajo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Definicion de Arquitectura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Demo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/>
              <a:t>Conclusion</a:t>
            </a:r>
            <a:endParaRPr/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0" name="Picture 109" descr="logo vertical">
            <a:extLst>
              <a:ext uri="{FF2B5EF4-FFF2-40B4-BE49-F238E27FC236}">
                <a16:creationId xmlns:a16="http://schemas.microsoft.com/office/drawing/2014/main" id="{C076B516-D294-DE40-8273-107190F685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1235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2800" b="0" i="0">
                <a:solidFill>
                  <a:srgbClr val="747181"/>
                </a:solidFill>
                <a:effectLst/>
                <a:latin typeface="IBMPlexSans-Regular"/>
              </a:rPr>
              <a:t>“Una de las reglas básicas del universo es que nada es perfecto. La perfección no existe simplemente… sin imperfección, ni usted ni yo existiríamos” </a:t>
            </a:r>
          </a:p>
          <a:p>
            <a:pPr marL="0" indent="0">
              <a:buNone/>
            </a:pPr>
            <a:r>
              <a:rPr lang="es-AR" sz="2800" b="0" i="0">
                <a:effectLst/>
                <a:latin typeface="var(--km-font-family-bold)"/>
              </a:rPr>
              <a:t>Stephen Hawking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" name="Picture 73" descr="logo vertical">
            <a:extLst>
              <a:ext uri="{FF2B5EF4-FFF2-40B4-BE49-F238E27FC236}">
                <a16:creationId xmlns:a16="http://schemas.microsoft.com/office/drawing/2014/main" id="{3A362417-1BB9-4947-B986-FFACD8442BD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09178" y="191542"/>
            <a:ext cx="5640900" cy="1905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s-AR"/>
              <a:t>Alcances del trabajo</a:t>
            </a:r>
            <a:br>
              <a:rPr lang="en"/>
            </a:br>
            <a:r>
              <a:rPr lang="en" sz="2400"/>
              <a:t>¿</a:t>
            </a:r>
            <a:r>
              <a:rPr lang="en" sz="2400" err="1"/>
              <a:t>Porque</a:t>
            </a:r>
            <a:r>
              <a:rPr lang="en" sz="2400"/>
              <a:t> ? DEVOPS</a:t>
            </a:r>
            <a:endParaRPr sz="240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44193" y="213569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Un marco de trabajo.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Una filosofía.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Promueve un mejor desarrollo de aplicaciones en menos tiempo y la rápida publicación de nuevas, revisadas funciones de software o productos para los clientes.</a:t>
            </a:r>
            <a:endParaRPr lang="en-US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667E3473-03E1-0813-CBB9-8E14EC4F2057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6" name="Picture 145" descr="logo vertical">
            <a:extLst>
              <a:ext uri="{FF2B5EF4-FFF2-40B4-BE49-F238E27FC236}">
                <a16:creationId xmlns:a16="http://schemas.microsoft.com/office/drawing/2014/main" id="{BEE35A0C-64D6-4746-AD06-69C1F19D03A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16049" y="573178"/>
            <a:ext cx="5640900" cy="621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err="1"/>
              <a:t>Listado</a:t>
            </a:r>
            <a:r>
              <a:rPr lang="en" sz="2400"/>
              <a:t> de </a:t>
            </a:r>
            <a:r>
              <a:rPr lang="en" sz="2400" err="1"/>
              <a:t>tareas</a:t>
            </a:r>
            <a:r>
              <a:rPr lang="en" sz="2400"/>
              <a:t> de </a:t>
            </a:r>
            <a:r>
              <a:rPr lang="en" sz="2400" err="1"/>
              <a:t>nuestro</a:t>
            </a:r>
            <a:r>
              <a:rPr lang="en" sz="2400"/>
              <a:t> </a:t>
            </a:r>
            <a:r>
              <a:rPr lang="en" sz="2400" err="1"/>
              <a:t>trabajo</a:t>
            </a:r>
            <a:endParaRPr sz="240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73204" y="1279524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/>
              <a:t>Crear repositorio en GitHub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Crear aplicación web simple.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Crear Test unitario a nuestra aplicación web 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Contenerizar la aplicación.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Configurar un CI/CD en GitHub </a:t>
            </a:r>
            <a:r>
              <a:rPr lang="es-ES" err="1"/>
              <a:t>Actions</a:t>
            </a:r>
            <a:endParaRPr lang="es-ES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Probar punta a punta </a:t>
            </a:r>
            <a:endParaRPr lang="en-US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407;p15">
            <a:extLst>
              <a:ext uri="{FF2B5EF4-FFF2-40B4-BE49-F238E27FC236}">
                <a16:creationId xmlns:a16="http://schemas.microsoft.com/office/drawing/2014/main" id="{667E3473-03E1-0813-CBB9-8E14EC4F2057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6" name="Picture 145" descr="logo vertical">
            <a:extLst>
              <a:ext uri="{FF2B5EF4-FFF2-40B4-BE49-F238E27FC236}">
                <a16:creationId xmlns:a16="http://schemas.microsoft.com/office/drawing/2014/main" id="{EB3F2C6D-27FA-704C-BA0A-D6A7718090B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21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del TP </a:t>
            </a:r>
            <a:endParaRPr/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96" name="Google Shape;2296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8" name="Google Shape;2298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99" name="Google Shape;229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0" name="Google Shape;230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1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1" name="Google Shape;2301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302" name="Google Shape;230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4" name="Google Shape;2304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305" name="Google Shape;230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6" name="Google Shape;230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07" name="Google Shape;2307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08" name="Google Shape;230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09" name="Google Shape;230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6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0" name="Google Shape;2310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11" name="Google Shape;231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2" name="Google Shape;231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313" name="Google Shape;2313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314" name="Google Shape;231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315" name="Google Shape;231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6" name="Google Shape;2316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 Repo </a:t>
            </a:r>
            <a:r>
              <a:rPr lang="en" sz="90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en</a:t>
            </a: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GitHub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-Develop Web app con Spring Boot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- Build &amp; Test Unit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7" name="Google Shape;2317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Armar Dockerfile para aplicación java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Testear Integración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8" name="Google Shape;2318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Configurar GitHub Action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9" name="Google Shape;2319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Integrar bd PostgreSQL en docker</a:t>
            </a: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Test web 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0" name="Google Shape;2320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Armar</a:t>
            </a: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docker-compose para </a:t>
            </a:r>
            <a:r>
              <a:rPr lang="en" sz="90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probar</a:t>
            </a: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docker file </a:t>
            </a:r>
            <a:r>
              <a:rPr lang="en" sz="90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previo</a:t>
            </a:r>
            <a:endParaRPr lang="en"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171450" marR="0" lvl="0" indent="-171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Monitoring [Prometheus y </a:t>
            </a:r>
            <a:r>
              <a:rPr lang="en" sz="900" err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gGrafana</a:t>
            </a: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]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1" name="Google Shape;2321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Prueba con Push</a:t>
            </a:r>
          </a:p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s-AR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</a:t>
            </a: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ranch testing</a:t>
            </a:r>
          </a:p>
          <a:p>
            <a:pPr marL="2286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" sz="9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Branch master </a:t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0" name="Picture 29" descr="logo vertical">
            <a:extLst>
              <a:ext uri="{FF2B5EF4-FFF2-40B4-BE49-F238E27FC236}">
                <a16:creationId xmlns:a16="http://schemas.microsoft.com/office/drawing/2014/main" id="{661FE20D-A296-FC43-9C1E-073A8AD39A3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Google Shape;407;p15">
            <a:extLst>
              <a:ext uri="{FF2B5EF4-FFF2-40B4-BE49-F238E27FC236}">
                <a16:creationId xmlns:a16="http://schemas.microsoft.com/office/drawing/2014/main" id="{C3E82480-CBB3-C949-B509-6394A7750EC4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3000">
                <a:solidFill>
                  <a:schemeClr val="lt1"/>
                </a:solidFill>
              </a:rPr>
              <a:t>Definición de Arquitectura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8D6DD6-755F-5575-73E5-850E988EA09E}"/>
              </a:ext>
            </a:extLst>
          </p:cNvPr>
          <p:cNvSpPr txBox="1"/>
          <p:nvPr/>
        </p:nvSpPr>
        <p:spPr>
          <a:xfrm>
            <a:off x="8859948" y="48357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6D01F-A3B0-7043-9C45-3D2F0727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05" y="1255618"/>
            <a:ext cx="2870200" cy="332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7C34E-94C3-E447-BBCB-EFC9A1523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137" y="1608927"/>
            <a:ext cx="4318000" cy="248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F0AA19-CEAB-DD42-8500-DF6D1C9CE4C1}"/>
              </a:ext>
            </a:extLst>
          </p:cNvPr>
          <p:cNvSpPr/>
          <p:nvPr/>
        </p:nvSpPr>
        <p:spPr>
          <a:xfrm>
            <a:off x="171169" y="100072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1984E-B110-E646-8570-B8E9B523AE6D}"/>
              </a:ext>
            </a:extLst>
          </p:cNvPr>
          <p:cNvSpPr/>
          <p:nvPr/>
        </p:nvSpPr>
        <p:spPr>
          <a:xfrm>
            <a:off x="3800749" y="1462385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Picture 10" descr="logo vertical">
            <a:extLst>
              <a:ext uri="{FF2B5EF4-FFF2-40B4-BE49-F238E27FC236}">
                <a16:creationId xmlns:a16="http://schemas.microsoft.com/office/drawing/2014/main" id="{C5AC5A16-316A-4641-9E5F-163FDD4A2A3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Sprint Boot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3790" y="1565368"/>
            <a:ext cx="4559854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s-ES_tradnl" sz="1800" dirty="0"/>
              <a:t>Es una opción popular en el mundo de Java debido a su enfoque en la simplicidad y la eficiencia. </a:t>
            </a:r>
          </a:p>
          <a:p>
            <a:pPr marL="114300" lvl="0" indent="0">
              <a:buNone/>
            </a:pPr>
            <a:r>
              <a:rPr lang="es-ES_tradnl" sz="1800" dirty="0"/>
              <a:t>Ayuda a los desarrolladores a crear aplicaciones empresariales de alta calidad de manera más rápida y con menos esfuerzo, al tiempo que se integra perfectamente en el ecosistema Spring.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407;p15">
            <a:extLst>
              <a:ext uri="{FF2B5EF4-FFF2-40B4-BE49-F238E27FC236}">
                <a16:creationId xmlns:a16="http://schemas.microsoft.com/office/drawing/2014/main" id="{71D36C7A-F024-0BC4-0180-C9B149F85EE8}"/>
              </a:ext>
            </a:extLst>
          </p:cNvPr>
          <p:cNvSpPr txBox="1"/>
          <p:nvPr/>
        </p:nvSpPr>
        <p:spPr>
          <a:xfrm>
            <a:off x="37813" y="605600"/>
            <a:ext cx="75627" cy="4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18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5" name="Google Shape;744;p18">
            <a:extLst>
              <a:ext uri="{FF2B5EF4-FFF2-40B4-BE49-F238E27FC236}">
                <a16:creationId xmlns:a16="http://schemas.microsoft.com/office/drawing/2014/main" id="{7192CC1E-3D79-0A4B-84A2-0B51E4C172DC}"/>
              </a:ext>
            </a:extLst>
          </p:cNvPr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256" name="Google Shape;745;p18">
              <a:extLst>
                <a:ext uri="{FF2B5EF4-FFF2-40B4-BE49-F238E27FC236}">
                  <a16:creationId xmlns:a16="http://schemas.microsoft.com/office/drawing/2014/main" id="{7BD77061-FF83-0B43-B16C-C90E57D3797C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746;p18">
              <a:extLst>
                <a:ext uri="{FF2B5EF4-FFF2-40B4-BE49-F238E27FC236}">
                  <a16:creationId xmlns:a16="http://schemas.microsoft.com/office/drawing/2014/main" id="{C8C54E6C-AFFE-D44D-82F3-5A49B2771571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747;p18">
              <a:extLst>
                <a:ext uri="{FF2B5EF4-FFF2-40B4-BE49-F238E27FC236}">
                  <a16:creationId xmlns:a16="http://schemas.microsoft.com/office/drawing/2014/main" id="{5606E294-E914-9842-935B-3F0D4BFCF55A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748;p18">
              <a:extLst>
                <a:ext uri="{FF2B5EF4-FFF2-40B4-BE49-F238E27FC236}">
                  <a16:creationId xmlns:a16="http://schemas.microsoft.com/office/drawing/2014/main" id="{2B6971F0-CFA5-D441-B885-F289CBDC3BE4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49;p18">
              <a:extLst>
                <a:ext uri="{FF2B5EF4-FFF2-40B4-BE49-F238E27FC236}">
                  <a16:creationId xmlns:a16="http://schemas.microsoft.com/office/drawing/2014/main" id="{129F1E55-0641-394E-B824-4F900FCFBAD8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750;p18">
              <a:extLst>
                <a:ext uri="{FF2B5EF4-FFF2-40B4-BE49-F238E27FC236}">
                  <a16:creationId xmlns:a16="http://schemas.microsoft.com/office/drawing/2014/main" id="{FBA9E8D2-D61C-FF44-BF7F-EE3EE3F23407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751;p18">
              <a:extLst>
                <a:ext uri="{FF2B5EF4-FFF2-40B4-BE49-F238E27FC236}">
                  <a16:creationId xmlns:a16="http://schemas.microsoft.com/office/drawing/2014/main" id="{8915CCF3-CF14-8C4F-872D-2B0D0AAECBC8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752;p18">
              <a:extLst>
                <a:ext uri="{FF2B5EF4-FFF2-40B4-BE49-F238E27FC236}">
                  <a16:creationId xmlns:a16="http://schemas.microsoft.com/office/drawing/2014/main" id="{FA22AA4F-398D-4842-85B5-D7F16723A800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753;p18">
              <a:extLst>
                <a:ext uri="{FF2B5EF4-FFF2-40B4-BE49-F238E27FC236}">
                  <a16:creationId xmlns:a16="http://schemas.microsoft.com/office/drawing/2014/main" id="{C06F23F9-31EF-5647-A398-0B5485824A7D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754;p18">
              <a:extLst>
                <a:ext uri="{FF2B5EF4-FFF2-40B4-BE49-F238E27FC236}">
                  <a16:creationId xmlns:a16="http://schemas.microsoft.com/office/drawing/2014/main" id="{65C0690E-E799-C64E-B548-CF138FB6AB7F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755;p18">
              <a:extLst>
                <a:ext uri="{FF2B5EF4-FFF2-40B4-BE49-F238E27FC236}">
                  <a16:creationId xmlns:a16="http://schemas.microsoft.com/office/drawing/2014/main" id="{84754396-8B97-9E4E-AE3C-764966BE64B2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756;p18">
              <a:extLst>
                <a:ext uri="{FF2B5EF4-FFF2-40B4-BE49-F238E27FC236}">
                  <a16:creationId xmlns:a16="http://schemas.microsoft.com/office/drawing/2014/main" id="{E0B8C0D1-F309-214E-87B9-91123904FF69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757;p18">
              <a:extLst>
                <a:ext uri="{FF2B5EF4-FFF2-40B4-BE49-F238E27FC236}">
                  <a16:creationId xmlns:a16="http://schemas.microsoft.com/office/drawing/2014/main" id="{96CED740-C9AE-8A42-8C62-8539979031A4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758;p18">
              <a:extLst>
                <a:ext uri="{FF2B5EF4-FFF2-40B4-BE49-F238E27FC236}">
                  <a16:creationId xmlns:a16="http://schemas.microsoft.com/office/drawing/2014/main" id="{411DD88A-CCEC-1440-971E-AD3FCD5D9400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759;p18">
              <a:extLst>
                <a:ext uri="{FF2B5EF4-FFF2-40B4-BE49-F238E27FC236}">
                  <a16:creationId xmlns:a16="http://schemas.microsoft.com/office/drawing/2014/main" id="{72F42475-1F40-1744-BD28-4E822C02F0ED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760;p18">
              <a:extLst>
                <a:ext uri="{FF2B5EF4-FFF2-40B4-BE49-F238E27FC236}">
                  <a16:creationId xmlns:a16="http://schemas.microsoft.com/office/drawing/2014/main" id="{8A44A0B3-A52E-2C41-B8D6-D3AF42FC4A1F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761;p18">
              <a:extLst>
                <a:ext uri="{FF2B5EF4-FFF2-40B4-BE49-F238E27FC236}">
                  <a16:creationId xmlns:a16="http://schemas.microsoft.com/office/drawing/2014/main" id="{0048F685-2F4F-E243-9915-206F5C953C88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762;p18">
              <a:extLst>
                <a:ext uri="{FF2B5EF4-FFF2-40B4-BE49-F238E27FC236}">
                  <a16:creationId xmlns:a16="http://schemas.microsoft.com/office/drawing/2014/main" id="{8204B9A3-8AC0-2848-98BE-CDC34AEDDBFE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763;p18">
              <a:extLst>
                <a:ext uri="{FF2B5EF4-FFF2-40B4-BE49-F238E27FC236}">
                  <a16:creationId xmlns:a16="http://schemas.microsoft.com/office/drawing/2014/main" id="{C482D073-DB6D-194C-9FE1-E08E1DB7C4E8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764;p18">
              <a:extLst>
                <a:ext uri="{FF2B5EF4-FFF2-40B4-BE49-F238E27FC236}">
                  <a16:creationId xmlns:a16="http://schemas.microsoft.com/office/drawing/2014/main" id="{BF9BB096-4E25-CD45-B0BF-86D30F84A684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765;p18">
              <a:extLst>
                <a:ext uri="{FF2B5EF4-FFF2-40B4-BE49-F238E27FC236}">
                  <a16:creationId xmlns:a16="http://schemas.microsoft.com/office/drawing/2014/main" id="{2288F9F7-021D-1A48-9734-E5BA3E8732E9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766;p18">
              <a:extLst>
                <a:ext uri="{FF2B5EF4-FFF2-40B4-BE49-F238E27FC236}">
                  <a16:creationId xmlns:a16="http://schemas.microsoft.com/office/drawing/2014/main" id="{C77D4D4A-304B-D341-B4C4-2144EE4F71B3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767;p18">
              <a:extLst>
                <a:ext uri="{FF2B5EF4-FFF2-40B4-BE49-F238E27FC236}">
                  <a16:creationId xmlns:a16="http://schemas.microsoft.com/office/drawing/2014/main" id="{089B0415-7AA4-A744-9F3D-79B712DD3492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768;p18">
              <a:extLst>
                <a:ext uri="{FF2B5EF4-FFF2-40B4-BE49-F238E27FC236}">
                  <a16:creationId xmlns:a16="http://schemas.microsoft.com/office/drawing/2014/main" id="{D34C4812-D6D5-0D43-9A71-4B6A70D20C4A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769;p18">
              <a:extLst>
                <a:ext uri="{FF2B5EF4-FFF2-40B4-BE49-F238E27FC236}">
                  <a16:creationId xmlns:a16="http://schemas.microsoft.com/office/drawing/2014/main" id="{333D8BB8-F03D-684C-9AD8-F0476A4873F9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770;p18">
              <a:extLst>
                <a:ext uri="{FF2B5EF4-FFF2-40B4-BE49-F238E27FC236}">
                  <a16:creationId xmlns:a16="http://schemas.microsoft.com/office/drawing/2014/main" id="{FC085E8A-124C-4E41-B061-898F4A26DC94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771;p18">
              <a:extLst>
                <a:ext uri="{FF2B5EF4-FFF2-40B4-BE49-F238E27FC236}">
                  <a16:creationId xmlns:a16="http://schemas.microsoft.com/office/drawing/2014/main" id="{868BAD08-E175-8C41-840A-29EDAE974D1E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772;p18">
              <a:extLst>
                <a:ext uri="{FF2B5EF4-FFF2-40B4-BE49-F238E27FC236}">
                  <a16:creationId xmlns:a16="http://schemas.microsoft.com/office/drawing/2014/main" id="{77C8CEED-D68E-9C40-B9B0-5D1D23DC1EDD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773;p18">
              <a:extLst>
                <a:ext uri="{FF2B5EF4-FFF2-40B4-BE49-F238E27FC236}">
                  <a16:creationId xmlns:a16="http://schemas.microsoft.com/office/drawing/2014/main" id="{09E2E381-37FE-A648-910F-579DC855CD31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774;p18">
              <a:extLst>
                <a:ext uri="{FF2B5EF4-FFF2-40B4-BE49-F238E27FC236}">
                  <a16:creationId xmlns:a16="http://schemas.microsoft.com/office/drawing/2014/main" id="{C06EAFD0-03F3-254F-84EE-CE6F58D1331D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775;p18">
              <a:extLst>
                <a:ext uri="{FF2B5EF4-FFF2-40B4-BE49-F238E27FC236}">
                  <a16:creationId xmlns:a16="http://schemas.microsoft.com/office/drawing/2014/main" id="{0F13E60B-3B9C-0048-9CD8-84084B98267C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776;p18">
              <a:extLst>
                <a:ext uri="{FF2B5EF4-FFF2-40B4-BE49-F238E27FC236}">
                  <a16:creationId xmlns:a16="http://schemas.microsoft.com/office/drawing/2014/main" id="{3218A649-5A24-334D-9BF7-6ADF4542D6D3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777;p18">
              <a:extLst>
                <a:ext uri="{FF2B5EF4-FFF2-40B4-BE49-F238E27FC236}">
                  <a16:creationId xmlns:a16="http://schemas.microsoft.com/office/drawing/2014/main" id="{2DFB9B34-BE5B-AA49-BFB6-9A85670173C5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778;p18">
              <a:extLst>
                <a:ext uri="{FF2B5EF4-FFF2-40B4-BE49-F238E27FC236}">
                  <a16:creationId xmlns:a16="http://schemas.microsoft.com/office/drawing/2014/main" id="{6CDC84FF-5648-CC40-8343-4479E8D14EFD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779;p18">
              <a:extLst>
                <a:ext uri="{FF2B5EF4-FFF2-40B4-BE49-F238E27FC236}">
                  <a16:creationId xmlns:a16="http://schemas.microsoft.com/office/drawing/2014/main" id="{A4F73D4D-5200-3646-A876-6E14BB6A95E8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780;p18">
              <a:extLst>
                <a:ext uri="{FF2B5EF4-FFF2-40B4-BE49-F238E27FC236}">
                  <a16:creationId xmlns:a16="http://schemas.microsoft.com/office/drawing/2014/main" id="{4572261F-9976-3041-8EBC-0588ABCFA105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781;p18">
              <a:extLst>
                <a:ext uri="{FF2B5EF4-FFF2-40B4-BE49-F238E27FC236}">
                  <a16:creationId xmlns:a16="http://schemas.microsoft.com/office/drawing/2014/main" id="{032EFC19-F0AE-F147-ACA7-731D4608D9D7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782;p18">
              <a:extLst>
                <a:ext uri="{FF2B5EF4-FFF2-40B4-BE49-F238E27FC236}">
                  <a16:creationId xmlns:a16="http://schemas.microsoft.com/office/drawing/2014/main" id="{2F9274A2-7EF2-C942-80EF-FDB722445D05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783;p18">
              <a:extLst>
                <a:ext uri="{FF2B5EF4-FFF2-40B4-BE49-F238E27FC236}">
                  <a16:creationId xmlns:a16="http://schemas.microsoft.com/office/drawing/2014/main" id="{0C4136A0-22C3-9347-8F25-F9AAA3012874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4;p18">
              <a:extLst>
                <a:ext uri="{FF2B5EF4-FFF2-40B4-BE49-F238E27FC236}">
                  <a16:creationId xmlns:a16="http://schemas.microsoft.com/office/drawing/2014/main" id="{22FA3379-DC33-604E-A4D8-0D70ECB30D52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785;p18">
              <a:extLst>
                <a:ext uri="{FF2B5EF4-FFF2-40B4-BE49-F238E27FC236}">
                  <a16:creationId xmlns:a16="http://schemas.microsoft.com/office/drawing/2014/main" id="{A036412B-F062-E748-8BFE-485DC01C0AE4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786;p18">
              <a:extLst>
                <a:ext uri="{FF2B5EF4-FFF2-40B4-BE49-F238E27FC236}">
                  <a16:creationId xmlns:a16="http://schemas.microsoft.com/office/drawing/2014/main" id="{1F801E12-0BFE-A547-9FE1-D616710705FE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787;p18">
              <a:extLst>
                <a:ext uri="{FF2B5EF4-FFF2-40B4-BE49-F238E27FC236}">
                  <a16:creationId xmlns:a16="http://schemas.microsoft.com/office/drawing/2014/main" id="{342136A3-703E-774E-A95B-A1B37F9DBBCA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788;p18">
              <a:extLst>
                <a:ext uri="{FF2B5EF4-FFF2-40B4-BE49-F238E27FC236}">
                  <a16:creationId xmlns:a16="http://schemas.microsoft.com/office/drawing/2014/main" id="{4FFA8245-2EBF-B143-A0EE-1E92F430EF9C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789;p18">
              <a:extLst>
                <a:ext uri="{FF2B5EF4-FFF2-40B4-BE49-F238E27FC236}">
                  <a16:creationId xmlns:a16="http://schemas.microsoft.com/office/drawing/2014/main" id="{33A3D65C-B4A9-F54D-85F0-A19DF6820AA3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790;p18">
              <a:extLst>
                <a:ext uri="{FF2B5EF4-FFF2-40B4-BE49-F238E27FC236}">
                  <a16:creationId xmlns:a16="http://schemas.microsoft.com/office/drawing/2014/main" id="{F8632DB8-E451-0C41-A280-2F064AC2B341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791;p18">
              <a:extLst>
                <a:ext uri="{FF2B5EF4-FFF2-40B4-BE49-F238E27FC236}">
                  <a16:creationId xmlns:a16="http://schemas.microsoft.com/office/drawing/2014/main" id="{24A33ECB-E5B4-7441-AF0B-C1D0A13CECB0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792;p18">
              <a:extLst>
                <a:ext uri="{FF2B5EF4-FFF2-40B4-BE49-F238E27FC236}">
                  <a16:creationId xmlns:a16="http://schemas.microsoft.com/office/drawing/2014/main" id="{6326F44A-4BA8-614F-9834-D3D4E83B81F6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793;p18">
              <a:extLst>
                <a:ext uri="{FF2B5EF4-FFF2-40B4-BE49-F238E27FC236}">
                  <a16:creationId xmlns:a16="http://schemas.microsoft.com/office/drawing/2014/main" id="{E173B136-8D10-E34B-B84D-B519B9DE0113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794;p18">
              <a:extLst>
                <a:ext uri="{FF2B5EF4-FFF2-40B4-BE49-F238E27FC236}">
                  <a16:creationId xmlns:a16="http://schemas.microsoft.com/office/drawing/2014/main" id="{C492BF17-6199-0A45-BBAC-038ED5B8BEFA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795;p18">
              <a:extLst>
                <a:ext uri="{FF2B5EF4-FFF2-40B4-BE49-F238E27FC236}">
                  <a16:creationId xmlns:a16="http://schemas.microsoft.com/office/drawing/2014/main" id="{B143A67F-F3C5-B448-B540-81EC248647DD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796;p18">
              <a:extLst>
                <a:ext uri="{FF2B5EF4-FFF2-40B4-BE49-F238E27FC236}">
                  <a16:creationId xmlns:a16="http://schemas.microsoft.com/office/drawing/2014/main" id="{EB167E97-A0CC-4742-B6F6-7924D582A4EA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797;p18">
              <a:extLst>
                <a:ext uri="{FF2B5EF4-FFF2-40B4-BE49-F238E27FC236}">
                  <a16:creationId xmlns:a16="http://schemas.microsoft.com/office/drawing/2014/main" id="{CB370EF6-A752-9447-9AB9-180C0FACC143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798;p18">
              <a:extLst>
                <a:ext uri="{FF2B5EF4-FFF2-40B4-BE49-F238E27FC236}">
                  <a16:creationId xmlns:a16="http://schemas.microsoft.com/office/drawing/2014/main" id="{E7F3EAB4-281E-894E-9A92-FD7AA40AA0EC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799;p18">
              <a:extLst>
                <a:ext uri="{FF2B5EF4-FFF2-40B4-BE49-F238E27FC236}">
                  <a16:creationId xmlns:a16="http://schemas.microsoft.com/office/drawing/2014/main" id="{C2323CD0-11F3-8C4F-83F0-273461DDE6DC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800;p18">
              <a:extLst>
                <a:ext uri="{FF2B5EF4-FFF2-40B4-BE49-F238E27FC236}">
                  <a16:creationId xmlns:a16="http://schemas.microsoft.com/office/drawing/2014/main" id="{308150B7-934B-154C-89D3-95E160358721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801;p18">
              <a:extLst>
                <a:ext uri="{FF2B5EF4-FFF2-40B4-BE49-F238E27FC236}">
                  <a16:creationId xmlns:a16="http://schemas.microsoft.com/office/drawing/2014/main" id="{455261C3-4719-5D4F-90C4-72A1C7DF84E4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802;p18">
              <a:extLst>
                <a:ext uri="{FF2B5EF4-FFF2-40B4-BE49-F238E27FC236}">
                  <a16:creationId xmlns:a16="http://schemas.microsoft.com/office/drawing/2014/main" id="{415B5ED9-7E86-8E4C-8D65-790C5B914DDF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803;p18">
              <a:extLst>
                <a:ext uri="{FF2B5EF4-FFF2-40B4-BE49-F238E27FC236}">
                  <a16:creationId xmlns:a16="http://schemas.microsoft.com/office/drawing/2014/main" id="{BB9B54E4-65FA-BB43-8A28-05DD6D373790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804;p18">
              <a:extLst>
                <a:ext uri="{FF2B5EF4-FFF2-40B4-BE49-F238E27FC236}">
                  <a16:creationId xmlns:a16="http://schemas.microsoft.com/office/drawing/2014/main" id="{ECC9F1E3-9823-AA47-B852-3AC3C6427515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805;p18">
              <a:extLst>
                <a:ext uri="{FF2B5EF4-FFF2-40B4-BE49-F238E27FC236}">
                  <a16:creationId xmlns:a16="http://schemas.microsoft.com/office/drawing/2014/main" id="{A782E9CB-4E75-954F-ABEE-CF36D9FCF57F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806;p18">
              <a:extLst>
                <a:ext uri="{FF2B5EF4-FFF2-40B4-BE49-F238E27FC236}">
                  <a16:creationId xmlns:a16="http://schemas.microsoft.com/office/drawing/2014/main" id="{38C66A0B-8D91-D146-A9BE-901AEAD4E329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807;p18">
              <a:extLst>
                <a:ext uri="{FF2B5EF4-FFF2-40B4-BE49-F238E27FC236}">
                  <a16:creationId xmlns:a16="http://schemas.microsoft.com/office/drawing/2014/main" id="{2722E114-7E24-6641-ADF5-84129856AE40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808;p18">
              <a:extLst>
                <a:ext uri="{FF2B5EF4-FFF2-40B4-BE49-F238E27FC236}">
                  <a16:creationId xmlns:a16="http://schemas.microsoft.com/office/drawing/2014/main" id="{96EFF12C-4237-4346-8774-38DD3BE6336E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809;p18">
              <a:extLst>
                <a:ext uri="{FF2B5EF4-FFF2-40B4-BE49-F238E27FC236}">
                  <a16:creationId xmlns:a16="http://schemas.microsoft.com/office/drawing/2014/main" id="{C31B6E58-AB2A-A44A-97A0-547A06D8682C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810;p18">
              <a:extLst>
                <a:ext uri="{FF2B5EF4-FFF2-40B4-BE49-F238E27FC236}">
                  <a16:creationId xmlns:a16="http://schemas.microsoft.com/office/drawing/2014/main" id="{028B32A1-64B6-B944-80B0-E40FC831BAC4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811;p18">
              <a:extLst>
                <a:ext uri="{FF2B5EF4-FFF2-40B4-BE49-F238E27FC236}">
                  <a16:creationId xmlns:a16="http://schemas.microsoft.com/office/drawing/2014/main" id="{A9396B5F-F3DC-0B42-915A-A21F0E8A9A1E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812;p18">
              <a:extLst>
                <a:ext uri="{FF2B5EF4-FFF2-40B4-BE49-F238E27FC236}">
                  <a16:creationId xmlns:a16="http://schemas.microsoft.com/office/drawing/2014/main" id="{82716363-79C9-D941-8551-C83B955FF6F2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813;p18">
              <a:extLst>
                <a:ext uri="{FF2B5EF4-FFF2-40B4-BE49-F238E27FC236}">
                  <a16:creationId xmlns:a16="http://schemas.microsoft.com/office/drawing/2014/main" id="{EE0E7A59-226D-6246-AB81-243E19C7AE1F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814;p18">
              <a:extLst>
                <a:ext uri="{FF2B5EF4-FFF2-40B4-BE49-F238E27FC236}">
                  <a16:creationId xmlns:a16="http://schemas.microsoft.com/office/drawing/2014/main" id="{7CB63F2F-79C3-574E-93DE-200BA7AF592E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815;p18">
              <a:extLst>
                <a:ext uri="{FF2B5EF4-FFF2-40B4-BE49-F238E27FC236}">
                  <a16:creationId xmlns:a16="http://schemas.microsoft.com/office/drawing/2014/main" id="{1D30DB8D-2F23-4E40-A6D7-5338957B8AEA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816;p18">
              <a:extLst>
                <a:ext uri="{FF2B5EF4-FFF2-40B4-BE49-F238E27FC236}">
                  <a16:creationId xmlns:a16="http://schemas.microsoft.com/office/drawing/2014/main" id="{3025DFE7-3B30-DF43-825F-7FC5559C126C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817;p18">
              <a:extLst>
                <a:ext uri="{FF2B5EF4-FFF2-40B4-BE49-F238E27FC236}">
                  <a16:creationId xmlns:a16="http://schemas.microsoft.com/office/drawing/2014/main" id="{2045B567-3E38-9C48-9A2D-47D7DD1E56F7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818;p18">
              <a:extLst>
                <a:ext uri="{FF2B5EF4-FFF2-40B4-BE49-F238E27FC236}">
                  <a16:creationId xmlns:a16="http://schemas.microsoft.com/office/drawing/2014/main" id="{F927F3B0-0749-6C48-A1C6-95D785EED86E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0" name="Google Shape;819;p18">
              <a:extLst>
                <a:ext uri="{FF2B5EF4-FFF2-40B4-BE49-F238E27FC236}">
                  <a16:creationId xmlns:a16="http://schemas.microsoft.com/office/drawing/2014/main" id="{A0C53B86-68E9-044F-9BB9-4A17868BCE92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55" name="Google Shape;820;p18">
                <a:extLst>
                  <a:ext uri="{FF2B5EF4-FFF2-40B4-BE49-F238E27FC236}">
                    <a16:creationId xmlns:a16="http://schemas.microsoft.com/office/drawing/2014/main" id="{BD0FDEE9-A6D6-9A43-B270-96FF03C64CB8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821;p18">
                <a:extLst>
                  <a:ext uri="{FF2B5EF4-FFF2-40B4-BE49-F238E27FC236}">
                    <a16:creationId xmlns:a16="http://schemas.microsoft.com/office/drawing/2014/main" id="{4E53399C-A061-FC48-912E-6FAF44D49453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822;p18">
                <a:extLst>
                  <a:ext uri="{FF2B5EF4-FFF2-40B4-BE49-F238E27FC236}">
                    <a16:creationId xmlns:a16="http://schemas.microsoft.com/office/drawing/2014/main" id="{049DF40B-67A7-0A4D-B356-41273BB9A893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823;p18">
                <a:extLst>
                  <a:ext uri="{FF2B5EF4-FFF2-40B4-BE49-F238E27FC236}">
                    <a16:creationId xmlns:a16="http://schemas.microsoft.com/office/drawing/2014/main" id="{C6921036-EA03-B849-87DB-D8BFDBE65C8A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824;p18">
                <a:extLst>
                  <a:ext uri="{FF2B5EF4-FFF2-40B4-BE49-F238E27FC236}">
                    <a16:creationId xmlns:a16="http://schemas.microsoft.com/office/drawing/2014/main" id="{E9489D6F-C2F9-0145-B886-F47589FB99DC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825;p18">
                <a:extLst>
                  <a:ext uri="{FF2B5EF4-FFF2-40B4-BE49-F238E27FC236}">
                    <a16:creationId xmlns:a16="http://schemas.microsoft.com/office/drawing/2014/main" id="{41A477C2-48C7-BC47-A571-54960B253AB3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826;p18">
                <a:extLst>
                  <a:ext uri="{FF2B5EF4-FFF2-40B4-BE49-F238E27FC236}">
                    <a16:creationId xmlns:a16="http://schemas.microsoft.com/office/drawing/2014/main" id="{1A7E4F32-E26F-554F-A377-0DF9C09B685D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827;p18">
                <a:extLst>
                  <a:ext uri="{FF2B5EF4-FFF2-40B4-BE49-F238E27FC236}">
                    <a16:creationId xmlns:a16="http://schemas.microsoft.com/office/drawing/2014/main" id="{BD391762-E332-074B-BC58-99C7CAA812A4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828;p18">
                <a:extLst>
                  <a:ext uri="{FF2B5EF4-FFF2-40B4-BE49-F238E27FC236}">
                    <a16:creationId xmlns:a16="http://schemas.microsoft.com/office/drawing/2014/main" id="{877FCDED-2DB9-5047-8175-5CEF4FD3046A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829;p18">
              <a:extLst>
                <a:ext uri="{FF2B5EF4-FFF2-40B4-BE49-F238E27FC236}">
                  <a16:creationId xmlns:a16="http://schemas.microsoft.com/office/drawing/2014/main" id="{FC39AB19-CAE4-614E-919A-999A94ABCD7B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50" name="Google Shape;830;p18">
                <a:extLst>
                  <a:ext uri="{FF2B5EF4-FFF2-40B4-BE49-F238E27FC236}">
                    <a16:creationId xmlns:a16="http://schemas.microsoft.com/office/drawing/2014/main" id="{1F19493D-F6E5-1341-B9A4-8831D9CE2DA0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831;p18">
                <a:extLst>
                  <a:ext uri="{FF2B5EF4-FFF2-40B4-BE49-F238E27FC236}">
                    <a16:creationId xmlns:a16="http://schemas.microsoft.com/office/drawing/2014/main" id="{2FB3757E-182E-C24A-A8EA-5645EFCE428C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832;p18">
                <a:extLst>
                  <a:ext uri="{FF2B5EF4-FFF2-40B4-BE49-F238E27FC236}">
                    <a16:creationId xmlns:a16="http://schemas.microsoft.com/office/drawing/2014/main" id="{6B4F7804-D778-6A4E-9332-03793E86268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833;p18">
                <a:extLst>
                  <a:ext uri="{FF2B5EF4-FFF2-40B4-BE49-F238E27FC236}">
                    <a16:creationId xmlns:a16="http://schemas.microsoft.com/office/drawing/2014/main" id="{7E582B4F-6321-1443-A5F6-EA1FCB15B9A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834;p18">
                <a:extLst>
                  <a:ext uri="{FF2B5EF4-FFF2-40B4-BE49-F238E27FC236}">
                    <a16:creationId xmlns:a16="http://schemas.microsoft.com/office/drawing/2014/main" id="{E721266A-E534-9E47-818F-C7AA1C08F8CE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" name="Google Shape;835;p18">
              <a:extLst>
                <a:ext uri="{FF2B5EF4-FFF2-40B4-BE49-F238E27FC236}">
                  <a16:creationId xmlns:a16="http://schemas.microsoft.com/office/drawing/2014/main" id="{AAC714AF-A7D8-0446-A68E-F30830D78B1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836;p18">
              <a:extLst>
                <a:ext uri="{FF2B5EF4-FFF2-40B4-BE49-F238E27FC236}">
                  <a16:creationId xmlns:a16="http://schemas.microsoft.com/office/drawing/2014/main" id="{15B9FE7E-7638-7849-B019-35321489F0E7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837;p18">
              <a:extLst>
                <a:ext uri="{FF2B5EF4-FFF2-40B4-BE49-F238E27FC236}">
                  <a16:creationId xmlns:a16="http://schemas.microsoft.com/office/drawing/2014/main" id="{BD18E32C-4D67-BD4B-8341-2C088CBB6D76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838;p18">
              <a:extLst>
                <a:ext uri="{FF2B5EF4-FFF2-40B4-BE49-F238E27FC236}">
                  <a16:creationId xmlns:a16="http://schemas.microsoft.com/office/drawing/2014/main" id="{8413A1F0-2206-484A-AFB3-5D4C522F2AC8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839;p18">
              <a:extLst>
                <a:ext uri="{FF2B5EF4-FFF2-40B4-BE49-F238E27FC236}">
                  <a16:creationId xmlns:a16="http://schemas.microsoft.com/office/drawing/2014/main" id="{892EA70D-9BF9-AB4D-AF4E-0F227930EE02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840;p18">
              <a:extLst>
                <a:ext uri="{FF2B5EF4-FFF2-40B4-BE49-F238E27FC236}">
                  <a16:creationId xmlns:a16="http://schemas.microsoft.com/office/drawing/2014/main" id="{A073D23F-54AD-C548-B936-BB54BEC42376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841;p18">
              <a:extLst>
                <a:ext uri="{FF2B5EF4-FFF2-40B4-BE49-F238E27FC236}">
                  <a16:creationId xmlns:a16="http://schemas.microsoft.com/office/drawing/2014/main" id="{1417C869-822F-A644-9939-A264DBEDAAAA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842;p18">
              <a:extLst>
                <a:ext uri="{FF2B5EF4-FFF2-40B4-BE49-F238E27FC236}">
                  <a16:creationId xmlns:a16="http://schemas.microsoft.com/office/drawing/2014/main" id="{005CE003-20AE-C14D-A343-6861C5817DAD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843;p18">
              <a:extLst>
                <a:ext uri="{FF2B5EF4-FFF2-40B4-BE49-F238E27FC236}">
                  <a16:creationId xmlns:a16="http://schemas.microsoft.com/office/drawing/2014/main" id="{97C02C16-6D96-C34B-995F-03EA4767B8C9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844;p18">
              <a:extLst>
                <a:ext uri="{FF2B5EF4-FFF2-40B4-BE49-F238E27FC236}">
                  <a16:creationId xmlns:a16="http://schemas.microsoft.com/office/drawing/2014/main" id="{5C5394A1-66DA-3A4D-818A-CD137AB27C5F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845;p18">
              <a:extLst>
                <a:ext uri="{FF2B5EF4-FFF2-40B4-BE49-F238E27FC236}">
                  <a16:creationId xmlns:a16="http://schemas.microsoft.com/office/drawing/2014/main" id="{17DBA1A9-6FA9-1E42-8BE2-9EC98AA1E6B1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846;p18">
              <a:extLst>
                <a:ext uri="{FF2B5EF4-FFF2-40B4-BE49-F238E27FC236}">
                  <a16:creationId xmlns:a16="http://schemas.microsoft.com/office/drawing/2014/main" id="{21A1C088-A134-D849-8D9A-BDA1EDE97A24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847;p18">
              <a:extLst>
                <a:ext uri="{FF2B5EF4-FFF2-40B4-BE49-F238E27FC236}">
                  <a16:creationId xmlns:a16="http://schemas.microsoft.com/office/drawing/2014/main" id="{69754EC4-6509-8441-BA21-D75761E79528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848;p18">
              <a:extLst>
                <a:ext uri="{FF2B5EF4-FFF2-40B4-BE49-F238E27FC236}">
                  <a16:creationId xmlns:a16="http://schemas.microsoft.com/office/drawing/2014/main" id="{CABD15C0-0D60-0E4F-9DE6-2AC146F024D6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849;p18">
              <a:extLst>
                <a:ext uri="{FF2B5EF4-FFF2-40B4-BE49-F238E27FC236}">
                  <a16:creationId xmlns:a16="http://schemas.microsoft.com/office/drawing/2014/main" id="{4671D1D9-A273-B84B-BC34-F592E0889674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850;p18">
              <a:extLst>
                <a:ext uri="{FF2B5EF4-FFF2-40B4-BE49-F238E27FC236}">
                  <a16:creationId xmlns:a16="http://schemas.microsoft.com/office/drawing/2014/main" id="{9E87D708-8DAA-8F44-AD99-A0967C2985FC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851;p18">
              <a:extLst>
                <a:ext uri="{FF2B5EF4-FFF2-40B4-BE49-F238E27FC236}">
                  <a16:creationId xmlns:a16="http://schemas.microsoft.com/office/drawing/2014/main" id="{BB329721-1992-FF4C-A092-0181F6572B19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852;p18">
              <a:extLst>
                <a:ext uri="{FF2B5EF4-FFF2-40B4-BE49-F238E27FC236}">
                  <a16:creationId xmlns:a16="http://schemas.microsoft.com/office/drawing/2014/main" id="{608353C0-8418-7446-B67E-A5172929F268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4" name="Picture 363" descr="logo vertical">
            <a:extLst>
              <a:ext uri="{FF2B5EF4-FFF2-40B4-BE49-F238E27FC236}">
                <a16:creationId xmlns:a16="http://schemas.microsoft.com/office/drawing/2014/main" id="{1801EE93-3EE9-5A46-8B6F-C462D0AF3AC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3552" y="4098127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021974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8750</TotalTime>
  <Words>804</Words>
  <Application>Microsoft Macintosh PowerPoint</Application>
  <PresentationFormat>On-screen Show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Raleway</vt:lpstr>
      <vt:lpstr>Arial</vt:lpstr>
      <vt:lpstr>var(--km-font-family-bold)</vt:lpstr>
      <vt:lpstr>Barlow Light</vt:lpstr>
      <vt:lpstr>Raleway Thin</vt:lpstr>
      <vt:lpstr>Times New Roman</vt:lpstr>
      <vt:lpstr>IBMPlexSans-Regular</vt:lpstr>
      <vt:lpstr>Barlow</vt:lpstr>
      <vt:lpstr>Gaoler template</vt:lpstr>
      <vt:lpstr>/*Devops*/ Un Viaje de practica al CI/CD</vt:lpstr>
      <vt:lpstr>Hola!</vt:lpstr>
      <vt:lpstr>Agenda</vt:lpstr>
      <vt:lpstr>PowerPoint Presentation</vt:lpstr>
      <vt:lpstr>Alcances del trabajo ¿Porque ? DEVOPS</vt:lpstr>
      <vt:lpstr>Listado de tareas de nuestro trabajo</vt:lpstr>
      <vt:lpstr>Roadmap del TP </vt:lpstr>
      <vt:lpstr>Definición de Arquitectura</vt:lpstr>
      <vt:lpstr>Java Sprint Boot</vt:lpstr>
      <vt:lpstr>Maven</vt:lpstr>
      <vt:lpstr>Docker</vt:lpstr>
      <vt:lpstr>Docker multi stage</vt:lpstr>
      <vt:lpstr>Monitoreo</vt:lpstr>
      <vt:lpstr>GitHub Actions</vt:lpstr>
      <vt:lpstr>3 DEMO</vt:lpstr>
      <vt:lpstr>Conclusion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Bernardo Luscher</cp:lastModifiedBy>
  <cp:revision>18</cp:revision>
  <dcterms:modified xsi:type="dcterms:W3CDTF">2023-11-15T23:07:08Z</dcterms:modified>
</cp:coreProperties>
</file>