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A288-04B8-4607-AC95-E2091910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9BD71-3997-4780-8F64-0505DA91C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7D70-ADD2-4266-AF23-93B181D1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67B4-9D4E-47F1-83CA-7562440D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CCB7-E972-4510-BFDC-422B3D83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7104-E4D9-4C37-AAB0-F0ECA71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70F93-240D-40B0-8C35-06278268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A056-2C75-4C93-817E-C9493505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17FF-0037-4291-A603-E8C2ACC4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3CDC-7544-43BC-BCF8-24681A9E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85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ACE50-6B95-42A3-B244-5E2DA4350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ACC07-3732-44CD-B721-AC7D0D41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533A-F12A-4A61-9562-89EB509E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B004-C142-4EC4-ADA2-BA7349B9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CD79-A4A5-4C43-8652-241A676F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7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8422-030D-48DB-89DF-1C36F3B1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9790-F205-4070-AE13-DBC7F839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D996-AF97-4F23-AE92-7DA5F564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9F97-BFBB-4AFA-B8A8-C133276F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1C33-7ABB-4B5E-BDFF-4C38F180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9380-CBF2-4214-A80C-6450C65B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7EA4-AF3B-4C88-8157-F2B8D3228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9795-8B2B-46C6-BED4-655C1CAE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CFBC-F933-4314-A481-D0560E7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3146-C56F-40D7-B813-BD2B45F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5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E409-D400-4B41-A91A-192684A1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6C55-E12B-4BCD-BAB8-CD7248917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CD675-8AAB-42EF-BA12-7C2E8ECC9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F4DFD-5910-46C0-A86E-728D3171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43CD-E2E5-45DC-AF94-A5EF24B7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1C4E-256B-4B30-951E-4A4656CD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8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0DD0-066D-44F9-AA9A-A408543D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CE378-F606-40DC-B861-D7CEF30F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67010-66C0-4B00-827A-3690B3AE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88A99-E51D-4F47-97C5-8470D1529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71141-CEAF-45B1-8CE4-0105A7E3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DE3D4-66DB-4DD1-A285-CDF0B76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E0BAD-2089-4818-9D6C-AA97AA6E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CC29B-8D49-4491-9CBA-64FF82E1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5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1CF2-4131-44EB-A330-151AE0E2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8F235-84A1-4E29-967E-9305214A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98981-2975-409E-872C-4EB25618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8FFC2-5BAD-4CD1-8B79-A0F84CFC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2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DEBA4-BBD8-4FA8-8248-FE019C45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CB0C-9C61-4D94-9E83-39BAD119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C9770-8FA1-47AB-BBEB-79B179DF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19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02E5-F32C-476F-82A3-1E8AE87A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2BAE-D118-405F-AD4D-ECD82523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103F-F0F0-446E-975E-EB9142A8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1CC8A-21AF-4BC6-B8EC-15EF46D2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2C60D-77EB-4545-ADE3-297C9237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3AEBC-99C9-4B8D-8E99-FEC5F76C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51DC-8ABE-4F08-A3B0-F8E3070F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74D48-1091-4DBD-9785-0ECCFB0D0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EF87-0E7C-4DB4-8FF5-4D29C7BA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405F3-1556-471F-9091-7C4F6869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73BF-3B90-42EE-9B82-43FE1A3A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71E12-763E-4149-8733-0DF3753E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91BF8-8634-4CB0-97E3-486D0F16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24716-ED9A-47B9-9BAE-3788FE72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B129-1A18-4113-B155-DCD01AC3D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F47E-74F2-4F7F-9EF2-43FCB421692B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B8D0-246B-417E-9C52-57C8B03C1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2587-662F-4730-820C-241004CA3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9747E-5571-40CB-9931-BF68E6976D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SktYsKYhRxQFjUsGYbKxu6G4egpQePbQ1Y5bgERRg3M/edit#gid=189422555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Utoz6Ofyjlpx5LdqhKcwHFz2SGoTQV2_yekHyMfL9Y/edit#gid=122148527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Utoz6Ofyjlpx5LdqhKcwHFz2SGoTQV2_yekHyMfL9Y/edit#gid=122148527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A62F-215D-4F10-983B-C3D3C0471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Climate Emulator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1A14-A577-455F-911F-2A979C2C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Data Selection Process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ED1A3D-7A58-41B6-81C4-6CA5E6A72999}"/>
              </a:ext>
            </a:extLst>
          </p:cNvPr>
          <p:cNvSpPr txBox="1">
            <a:spLocks/>
          </p:cNvSpPr>
          <p:nvPr/>
        </p:nvSpPr>
        <p:spPr>
          <a:xfrm>
            <a:off x="0" y="5000219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latin typeface="+mj-lt"/>
              </a:rPr>
              <a:t>Goal: Explore change in local temperature extremes as a function of en-roads climate policy choices.</a:t>
            </a:r>
          </a:p>
        </p:txBody>
      </p:sp>
    </p:spTree>
    <p:extLst>
      <p:ext uri="{BB962C8B-B14F-4D97-AF65-F5344CB8AC3E}">
        <p14:creationId xmlns:p14="http://schemas.microsoft.com/office/powerpoint/2010/main" val="289659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7EBC-234D-45CA-9A4E-4C3B16A7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215C-4DDD-45BC-8C0E-F2F7556E3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Choose only one model to maintain interpretability of uncertainty</a:t>
            </a:r>
          </a:p>
          <a:p>
            <a:r>
              <a:rPr lang="de-DE" dirty="0"/>
              <a:t>Scenario&amp;variable selection needs to sufficiently cover function space of in-/output relation</a:t>
            </a:r>
          </a:p>
          <a:p>
            <a:r>
              <a:rPr lang="de-DE" dirty="0"/>
              <a:t>Scenarios:</a:t>
            </a:r>
          </a:p>
          <a:p>
            <a:pPr lvl="1"/>
            <a:r>
              <a:rPr lang="de-DE" dirty="0"/>
              <a:t>Have at least 1pctCO2, 1pctCO2-dcr to study impulse response</a:t>
            </a:r>
          </a:p>
          <a:p>
            <a:pPr lvl="1"/>
            <a:r>
              <a:rPr lang="de-DE" dirty="0"/>
              <a:t>Have at least *-aer experiments to study aerosol response</a:t>
            </a:r>
          </a:p>
          <a:p>
            <a:r>
              <a:rPr lang="de-DE" dirty="0"/>
              <a:t>In- and Output variables:</a:t>
            </a:r>
          </a:p>
          <a:p>
            <a:pPr lvl="1"/>
            <a:r>
              <a:rPr lang="de-DE" dirty="0"/>
              <a:t>Choose GHG inputs that interface with en-roads: constrained to global averages.</a:t>
            </a:r>
          </a:p>
          <a:p>
            <a:pPr lvl="1"/>
            <a:r>
              <a:rPr lang="de-DE" dirty="0"/>
              <a:t>Have at least surface air temperature (tas) output</a:t>
            </a:r>
          </a:p>
          <a:p>
            <a:pPr lvl="1"/>
            <a:r>
              <a:rPr lang="de-DE" dirty="0"/>
              <a:t>Have at least tasmin, tasmax as output variable if temporal resolution ≥ day</a:t>
            </a:r>
          </a:p>
          <a:p>
            <a:pPr lvl="1"/>
            <a:r>
              <a:rPr lang="de-DE" dirty="0"/>
              <a:t>Spatial resolution ≤ 1°</a:t>
            </a:r>
          </a:p>
          <a:p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53533-866C-40CB-B966-961CB9767FDC}"/>
              </a:ext>
            </a:extLst>
          </p:cNvPr>
          <p:cNvSpPr/>
          <p:nvPr/>
        </p:nvSpPr>
        <p:spPr>
          <a:xfrm>
            <a:off x="0" y="6492875"/>
            <a:ext cx="505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Wehner et al., Weather and Climate Extremes, 2020</a:t>
            </a:r>
          </a:p>
        </p:txBody>
      </p:sp>
    </p:spTree>
    <p:extLst>
      <p:ext uri="{BB962C8B-B14F-4D97-AF65-F5344CB8AC3E}">
        <p14:creationId xmlns:p14="http://schemas.microsoft.com/office/powerpoint/2010/main" val="24871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8CAF-1316-4E3E-8525-52EC8AD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270D-3445-4857-A992-6A43BADF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Which exact input variable(s) do we want?</a:t>
            </a:r>
          </a:p>
          <a:p>
            <a:pPr lvl="1"/>
            <a:r>
              <a:rPr lang="de-DE" dirty="0"/>
              <a:t>Emissions vs. concentrations</a:t>
            </a:r>
          </a:p>
          <a:p>
            <a:pPr lvl="2"/>
            <a:r>
              <a:rPr lang="de-DE" dirty="0"/>
              <a:t>Choose CO2 and CH4 </a:t>
            </a:r>
            <a:r>
              <a:rPr lang="de-DE" i="1" dirty="0"/>
              <a:t>emissions</a:t>
            </a:r>
            <a:r>
              <a:rPr lang="de-DE" dirty="0"/>
              <a:t>, because it‘ll make it easier to expand to aerosol emissions</a:t>
            </a:r>
          </a:p>
          <a:p>
            <a:pPr lvl="1"/>
            <a:r>
              <a:rPr lang="de-DE" dirty="0"/>
              <a:t>Local vs. global</a:t>
            </a:r>
          </a:p>
          <a:p>
            <a:pPr lvl="2"/>
            <a:r>
              <a:rPr lang="de-DE" dirty="0"/>
              <a:t>En-roads only has global resolution </a:t>
            </a:r>
          </a:p>
          <a:p>
            <a:pPr lvl="2"/>
            <a:r>
              <a:rPr lang="de-DE" dirty="0"/>
              <a:t>Choosing aerosol emissions only mostly matters with local resolution; but global aerosols also matter for unmasking. Local aerosols have impact on high-pollution countries such as China.</a:t>
            </a:r>
          </a:p>
          <a:p>
            <a:pPr lvl="1"/>
            <a:r>
              <a:rPr lang="de-DE" dirty="0"/>
              <a:t>Global temp vs. GHG emissions as input</a:t>
            </a:r>
          </a:p>
          <a:p>
            <a:pPr lvl="2"/>
            <a:r>
              <a:rPr lang="de-DE" dirty="0"/>
              <a:t>We can‘t trust en-roads globel temp. output</a:t>
            </a:r>
          </a:p>
          <a:p>
            <a:pPr lvl="2"/>
            <a:r>
              <a:rPr lang="de-DE" dirty="0"/>
              <a:t>Use GHG emissions, because there‘s other temporal factors that influence global mean, such as, ENSO</a:t>
            </a:r>
          </a:p>
          <a:p>
            <a:pPr lvl="1"/>
            <a:r>
              <a:rPr lang="de-DE" dirty="0"/>
              <a:t>Anthropogenic vs. non-anthropogenic</a:t>
            </a:r>
          </a:p>
          <a:p>
            <a:pPr lvl="1"/>
            <a:r>
              <a:rPr lang="de-DE" dirty="0"/>
              <a:t>co2, ch4, aerosols, co2e, vs. radiative forcing</a:t>
            </a:r>
          </a:p>
          <a:p>
            <a:pPr lvl="1"/>
            <a:r>
              <a:rPr lang="de-DE" dirty="0"/>
              <a:t>Q: Should we emulate local aerosols OR interface with en-roads?</a:t>
            </a:r>
          </a:p>
          <a:p>
            <a:pPr lvl="1"/>
            <a:r>
              <a:rPr lang="de-DE" dirty="0"/>
              <a:t>Aerosols:</a:t>
            </a:r>
          </a:p>
          <a:p>
            <a:pPr lvl="2"/>
            <a:r>
              <a:rPr lang="de-DE" dirty="0"/>
              <a:t>PDRMIP or CDRMIP has impulse responses per aerosol.</a:t>
            </a:r>
          </a:p>
          <a:p>
            <a:r>
              <a:rPr lang="de-DE" dirty="0"/>
              <a:t>Which temporal resolution of in-/ and output is needed?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67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9E5D-3B58-47E5-8F5A-3B434224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2240-7F17-496C-B2C9-0FFC7572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Choose only one model to maintain interpretability of uncertainty</a:t>
            </a:r>
          </a:p>
          <a:p>
            <a:r>
              <a:rPr lang="de-DE" dirty="0"/>
              <a:t>Avoid „hot“ model, i.e., a model with over average climate sensitivity</a:t>
            </a:r>
          </a:p>
          <a:p>
            <a:r>
              <a:rPr lang="de-DE" dirty="0"/>
              <a:t>Questions:</a:t>
            </a:r>
          </a:p>
          <a:p>
            <a:pPr lvl="1"/>
            <a:r>
              <a:rPr lang="de-DE" dirty="0"/>
              <a:t>Q: Should model have high precipitation skill according to [Wehner et al., 2020]?</a:t>
            </a:r>
          </a:p>
          <a:p>
            <a:pPr lvl="2"/>
            <a:r>
              <a:rPr lang="de-DE" dirty="0"/>
              <a:t>CNRM (-CM6-1-HR, -CM6-1, -ESM2-1), CESM2 (-WACCM), or NorESM2-MM have high skill.</a:t>
            </a:r>
          </a:p>
          <a:p>
            <a:pPr lvl="1"/>
            <a:r>
              <a:rPr lang="de-DE" dirty="0"/>
              <a:t>Q: Should model have high temperature skill according to [Wehner t al., 2020]? </a:t>
            </a:r>
          </a:p>
          <a:p>
            <a:pPr lvl="2"/>
            <a:r>
              <a:rPr lang="de-DE" dirty="0"/>
              <a:t>CESM2-WACCM has low skill.</a:t>
            </a:r>
          </a:p>
        </p:txBody>
      </p:sp>
    </p:spTree>
    <p:extLst>
      <p:ext uri="{BB962C8B-B14F-4D97-AF65-F5344CB8AC3E}">
        <p14:creationId xmlns:p14="http://schemas.microsoft.com/office/powerpoint/2010/main" val="251061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E959-3A9A-4491-827A-130F27E4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6CCC-9DDE-4A68-8E31-C17A16E2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List of Tier1 scenarios</a:t>
            </a:r>
            <a:endParaRPr lang="de-DE" dirty="0"/>
          </a:p>
          <a:p>
            <a:r>
              <a:rPr lang="de-DE" dirty="0"/>
              <a:t>Choose 1pctCO2, 1pctCO2-dcr to study impulse response</a:t>
            </a:r>
          </a:p>
          <a:p>
            <a:r>
              <a:rPr lang="de-DE" dirty="0"/>
              <a:t>Choose *-aer experiments to study aerosol response</a:t>
            </a:r>
          </a:p>
          <a:p>
            <a:r>
              <a:rPr lang="de-DE" dirty="0"/>
              <a:t>Choose as many as possible to increase data diversity</a:t>
            </a:r>
          </a:p>
          <a:p>
            <a:r>
              <a:rPr lang="de-DE" dirty="0"/>
              <a:t>Only choose scenarios that keep non-input parameters and model fixed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08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BE54-1F5E-4979-B237-DB751381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Input variable selection</a:t>
            </a:r>
            <a:br>
              <a:rPr lang="de-DE" dirty="0"/>
            </a:br>
            <a:r>
              <a:rPr lang="de-DE" sz="2800" dirty="0">
                <a:hlinkClick r:id="rId2"/>
              </a:rPr>
              <a:t>List of all variables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C061-C456-4B71-8A8F-A02C1224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Choose only CO2</a:t>
            </a:r>
          </a:p>
          <a:p>
            <a:pPr lvl="1"/>
            <a:r>
              <a:rPr lang="de-DE" dirty="0"/>
              <a:t>Aerosols matter most on local scales</a:t>
            </a:r>
          </a:p>
          <a:p>
            <a:pPr lvl="1"/>
            <a:r>
              <a:rPr lang="de-DE" dirty="0"/>
              <a:t>CH4 matters on global scale, but will complicate mapping</a:t>
            </a:r>
          </a:p>
          <a:p>
            <a:pPr lvl="1"/>
            <a:r>
              <a:rPr lang="de-DE" dirty="0"/>
              <a:t>CO2e or radiative forcings are hard to calculate</a:t>
            </a:r>
          </a:p>
          <a:p>
            <a:r>
              <a:rPr lang="de-DE" dirty="0"/>
              <a:t>We choose emissions, not concentrations</a:t>
            </a:r>
          </a:p>
          <a:p>
            <a:pPr lvl="1"/>
            <a:r>
              <a:rPr lang="de-DE" dirty="0"/>
              <a:t>En-roads outputs both</a:t>
            </a:r>
          </a:p>
          <a:p>
            <a:pPr lvl="1"/>
            <a:r>
              <a:rPr lang="de-DE" dirty="0"/>
              <a:t>If we choose concentrations, we‘ll rely on the en-roads integrated assesment model </a:t>
            </a:r>
          </a:p>
          <a:p>
            <a:pPr lvl="1"/>
            <a:r>
              <a:rPr lang="de-DE" dirty="0"/>
              <a:t>Choosing emissions, means we‘ll either need memory in the model or compute concentrations from emissions </a:t>
            </a:r>
          </a:p>
          <a:p>
            <a:pPr lvl="1"/>
            <a:r>
              <a:rPr lang="de-DE" dirty="0"/>
              <a:t>Choosing emissions will make adaptation to aerosols easier</a:t>
            </a:r>
          </a:p>
          <a:p>
            <a:r>
              <a:rPr lang="de-DE" dirty="0"/>
              <a:t>Q: Which CO2 do we want?</a:t>
            </a:r>
          </a:p>
          <a:p>
            <a:pPr lvl="1"/>
            <a:r>
              <a:rPr lang="de-DE" dirty="0"/>
              <a:t>Q: Choose all co2 sources or only anthropogenic sources (which are varied by en-roads)</a:t>
            </a:r>
          </a:p>
          <a:p>
            <a:pPr lvl="1"/>
            <a:r>
              <a:rPr lang="de-DE" dirty="0"/>
              <a:t>Possible selection:</a:t>
            </a:r>
          </a:p>
          <a:p>
            <a:pPr lvl="2"/>
            <a:r>
              <a:rPr lang="en-US" dirty="0"/>
              <a:t>co2mass: Total Atmospheric Mass of CO2 [kg]</a:t>
            </a:r>
          </a:p>
          <a:p>
            <a:pPr lvl="2"/>
            <a:r>
              <a:rPr lang="en-US" dirty="0"/>
              <a:t>co2: Mole Fraction of CO2 [mol mol-1]</a:t>
            </a:r>
          </a:p>
          <a:p>
            <a:pPr lvl="2"/>
            <a:r>
              <a:rPr lang="en-US" dirty="0"/>
              <a:t>co2s: Atmosphere CO2 [1e-06]</a:t>
            </a:r>
          </a:p>
          <a:p>
            <a:pPr lvl="2"/>
            <a:r>
              <a:rPr lang="en-US" dirty="0" err="1"/>
              <a:t>emiXXX</a:t>
            </a:r>
            <a:r>
              <a:rPr lang="en-US" dirty="0"/>
              <a:t>: Total Emission Rate of XXX</a:t>
            </a:r>
            <a:endParaRPr lang="de-DE" dirty="0"/>
          </a:p>
          <a:p>
            <a:pPr lvl="2"/>
            <a:r>
              <a:rPr lang="en-US" dirty="0"/>
              <a:t>fco2antt: Carbon Mass Flux into Atmosphere Due to All Anthropogenic Emissions of CO2 [kg m-2 s-1]</a:t>
            </a:r>
          </a:p>
          <a:p>
            <a:pPr lvl="2"/>
            <a:r>
              <a:rPr lang="en-US" dirty="0"/>
              <a:t>fco2fos: Carbon Mass Flux into Atmosphere Due to Fossil Fuel Emissions of CO2 [kg m-2 s-1]</a:t>
            </a:r>
          </a:p>
          <a:p>
            <a:pPr lvl="2"/>
            <a:r>
              <a:rPr lang="en-US" dirty="0"/>
              <a:t>fgco2: Surface Downward Flux of Total CO2 [kg m-2 s-1]</a:t>
            </a:r>
            <a:endParaRPr lang="de-DE" dirty="0"/>
          </a:p>
          <a:p>
            <a:r>
              <a:rPr lang="de-DE" dirty="0"/>
              <a:t>We choose global spatial resolution:</a:t>
            </a:r>
          </a:p>
          <a:p>
            <a:pPr lvl="1"/>
            <a:r>
              <a:rPr lang="de-DE" dirty="0"/>
              <a:t>Global is sufficient for CO2 and CH4, because they are well mixed</a:t>
            </a:r>
          </a:p>
          <a:p>
            <a:pPr lvl="1"/>
            <a:r>
              <a:rPr lang="de-DE" dirty="0"/>
              <a:t>Local resolution </a:t>
            </a:r>
            <a:r>
              <a:rPr lang="en-US" dirty="0"/>
              <a:t>&lt;</a:t>
            </a:r>
            <a:r>
              <a:rPr lang="de-DE" dirty="0"/>
              <a:t>= continent-scale needed for aerosols, but </a:t>
            </a:r>
            <a:r>
              <a:rPr lang="de-DE" b="1" dirty="0"/>
              <a:t>en-roads only has global </a:t>
            </a:r>
          </a:p>
          <a:p>
            <a:r>
              <a:rPr lang="de-DE" dirty="0"/>
              <a:t>Temporal resolution (see output variable selection)</a:t>
            </a:r>
          </a:p>
        </p:txBody>
      </p:sp>
    </p:spTree>
    <p:extLst>
      <p:ext uri="{BB962C8B-B14F-4D97-AF65-F5344CB8AC3E}">
        <p14:creationId xmlns:p14="http://schemas.microsoft.com/office/powerpoint/2010/main" val="15951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80E-66A3-4958-9944-53745345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Output variable selection</a:t>
            </a:r>
            <a:br>
              <a:rPr lang="de-DE" dirty="0"/>
            </a:br>
            <a:r>
              <a:rPr lang="de-DE" sz="2600" dirty="0">
                <a:hlinkClick r:id="rId2"/>
              </a:rPr>
              <a:t>List of all variables</a:t>
            </a:r>
            <a:endParaRPr lang="de-DE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6A7E-69FD-415F-89FD-5F4297DB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Choose to start with surface temperatures: </a:t>
            </a:r>
          </a:p>
          <a:p>
            <a:pPr lvl="1"/>
            <a:r>
              <a:rPr lang="de-DE" dirty="0"/>
              <a:t>Q: which temperatures do we want?</a:t>
            </a:r>
          </a:p>
          <a:p>
            <a:pPr lvl="2"/>
            <a:r>
              <a:rPr lang="en-US" dirty="0"/>
              <a:t>Start with</a:t>
            </a:r>
          </a:p>
          <a:p>
            <a:pPr lvl="3"/>
            <a:r>
              <a:rPr lang="de-DE" dirty="0"/>
              <a:t>tas: </a:t>
            </a:r>
            <a:r>
              <a:rPr lang="en-US" dirty="0"/>
              <a:t>Near-Surface Air Temperature [K]</a:t>
            </a:r>
          </a:p>
          <a:p>
            <a:pPr lvl="3"/>
            <a:r>
              <a:rPr lang="en-US" dirty="0" err="1"/>
              <a:t>tasmin&amp;tasmax</a:t>
            </a:r>
            <a:r>
              <a:rPr lang="en-US" dirty="0"/>
              <a:t>: Daily Min-&amp; Maximum Near-Surface Air Temperature [K]</a:t>
            </a:r>
          </a:p>
          <a:p>
            <a:pPr lvl="4"/>
            <a:r>
              <a:rPr lang="en-US" dirty="0"/>
              <a:t>Add if temporal resolution </a:t>
            </a:r>
            <a:r>
              <a:rPr lang="de-DE" dirty="0"/>
              <a:t>≥ day</a:t>
            </a:r>
            <a:endParaRPr lang="en-US" dirty="0"/>
          </a:p>
          <a:p>
            <a:pPr lvl="2"/>
            <a:r>
              <a:rPr lang="de-DE" dirty="0"/>
              <a:t>Possible other selection from </a:t>
            </a:r>
            <a:r>
              <a:rPr lang="de-DE" dirty="0">
                <a:hlinkClick r:id="rId2"/>
              </a:rPr>
              <a:t>all variables</a:t>
            </a:r>
            <a:r>
              <a:rPr lang="de-DE" dirty="0"/>
              <a:t>:</a:t>
            </a:r>
          </a:p>
          <a:p>
            <a:pPr lvl="3"/>
            <a:r>
              <a:rPr lang="de-DE" dirty="0"/>
              <a:t>tdps: 2m Dewpoint Temperature [K] ?</a:t>
            </a:r>
          </a:p>
          <a:p>
            <a:pPr lvl="3"/>
            <a:r>
              <a:rPr lang="de-DE" dirty="0"/>
              <a:t>tnXX: Tendency of Air Temperature due to XXX?</a:t>
            </a:r>
          </a:p>
          <a:p>
            <a:pPr lvl="3"/>
            <a:r>
              <a:rPr lang="de-DE" dirty="0"/>
              <a:t>tos: Sea Surface Temperature [degC] ? </a:t>
            </a:r>
          </a:p>
          <a:p>
            <a:pPr lvl="3"/>
            <a:r>
              <a:rPr lang="de-DE" dirty="0"/>
              <a:t>wbptemp: Wet Bulb Potential Temperature [K] ? </a:t>
            </a:r>
          </a:p>
          <a:p>
            <a:r>
              <a:rPr lang="de-DE" dirty="0"/>
              <a:t>Temporal resolution</a:t>
            </a:r>
          </a:p>
          <a:p>
            <a:pPr lvl="1"/>
            <a:r>
              <a:rPr lang="de-DE" dirty="0"/>
              <a:t>Q: choose 1-hourly, 3-hourly, daily, monthly or yearly resolution?</a:t>
            </a:r>
          </a:p>
          <a:p>
            <a:pPr lvl="2"/>
            <a:r>
              <a:rPr lang="de-DE" dirty="0"/>
              <a:t>Is yearly still relevant for stakeholders?</a:t>
            </a:r>
          </a:p>
          <a:p>
            <a:pPr lvl="2"/>
            <a:r>
              <a:rPr lang="de-DE" dirty="0"/>
              <a:t>Start with monthly? </a:t>
            </a:r>
          </a:p>
          <a:p>
            <a:pPr lvl="2"/>
            <a:r>
              <a:rPr lang="de-DE" dirty="0"/>
              <a:t>1- and 3-hr needed for autoregressive model, but difficult due to data availability and storage</a:t>
            </a:r>
          </a:p>
          <a:p>
            <a:pPr lvl="1"/>
            <a:r>
              <a:rPr lang="de-DE" dirty="0"/>
              <a:t>Q: or only predict snapshot at 2030, 2050, and 2100?</a:t>
            </a:r>
          </a:p>
          <a:p>
            <a:pPr lvl="2"/>
            <a:r>
              <a:rPr lang="de-DE" dirty="0"/>
              <a:t>Stakeholders might only care about a specific year.</a:t>
            </a:r>
          </a:p>
        </p:txBody>
      </p:sp>
    </p:spTree>
    <p:extLst>
      <p:ext uri="{BB962C8B-B14F-4D97-AF65-F5344CB8AC3E}">
        <p14:creationId xmlns:p14="http://schemas.microsoft.com/office/powerpoint/2010/main" val="298649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Climate Emulator</vt:lpstr>
      <vt:lpstr>Summary</vt:lpstr>
      <vt:lpstr>Summary outstanding questions</vt:lpstr>
      <vt:lpstr>Model selection</vt:lpstr>
      <vt:lpstr>Scenario selection</vt:lpstr>
      <vt:lpstr>Input variable selection List of all variables</vt:lpstr>
      <vt:lpstr>Output variable selection List of all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Malte Luetjens</dc:creator>
  <cp:lastModifiedBy>Bjoern Malte Luetjens</cp:lastModifiedBy>
  <cp:revision>31</cp:revision>
  <dcterms:created xsi:type="dcterms:W3CDTF">2023-03-01T22:50:26Z</dcterms:created>
  <dcterms:modified xsi:type="dcterms:W3CDTF">2023-03-02T18:49:57Z</dcterms:modified>
</cp:coreProperties>
</file>