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1612563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13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1571" y="673418"/>
            <a:ext cx="8709422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571" y="2161223"/>
            <a:ext cx="8709422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0761-1F6E-49FC-8593-354183ACF64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1005-B633-4740-A99D-6C7FD1345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2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0761-1F6E-49FC-8593-354183ACF64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1005-B633-4740-A99D-6C7FD1345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10240" y="219075"/>
            <a:ext cx="2503959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8364" y="219075"/>
            <a:ext cx="7366720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0761-1F6E-49FC-8593-354183ACF64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1005-B633-4740-A99D-6C7FD1345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2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0761-1F6E-49FC-8593-354183ACF64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1005-B633-4740-A99D-6C7FD1345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0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15" y="1025843"/>
            <a:ext cx="10015836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315" y="2753678"/>
            <a:ext cx="10015836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0761-1F6E-49FC-8593-354183ACF64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1005-B633-4740-A99D-6C7FD1345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7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8364" y="1095375"/>
            <a:ext cx="4935339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8860" y="1095375"/>
            <a:ext cx="4935339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0761-1F6E-49FC-8593-354183ACF64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1005-B633-4740-A99D-6C7FD1345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76" y="219075"/>
            <a:ext cx="10015836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877" y="1008698"/>
            <a:ext cx="4912658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877" y="1503045"/>
            <a:ext cx="4912658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78860" y="1008698"/>
            <a:ext cx="4936852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78860" y="1503045"/>
            <a:ext cx="4936852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0761-1F6E-49FC-8593-354183ACF64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1005-B633-4740-A99D-6C7FD1345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2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0761-1F6E-49FC-8593-354183ACF64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1005-B633-4740-A99D-6C7FD1345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7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0761-1F6E-49FC-8593-354183ACF64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1005-B633-4740-A99D-6C7FD1345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5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76" y="274320"/>
            <a:ext cx="3745354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6852" y="592455"/>
            <a:ext cx="587886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876" y="1234440"/>
            <a:ext cx="3745354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0761-1F6E-49FC-8593-354183ACF64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1005-B633-4740-A99D-6C7FD1345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8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76" y="274320"/>
            <a:ext cx="3745354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36852" y="592455"/>
            <a:ext cx="587886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876" y="1234440"/>
            <a:ext cx="3745354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0761-1F6E-49FC-8593-354183ACF64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1005-B633-4740-A99D-6C7FD1345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8364" y="219075"/>
            <a:ext cx="10015836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364" y="1095375"/>
            <a:ext cx="10015836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364" y="3813810"/>
            <a:ext cx="2612827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90761-1F6E-49FC-8593-354183ACF64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46662" y="3813810"/>
            <a:ext cx="391924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1372" y="3813810"/>
            <a:ext cx="2612827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F1005-B633-4740-A99D-6C7FD1345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6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03AD29B6-C606-0653-E049-2A21703EFBA3}"/>
              </a:ext>
            </a:extLst>
          </p:cNvPr>
          <p:cNvGrpSpPr/>
          <p:nvPr/>
        </p:nvGrpSpPr>
        <p:grpSpPr>
          <a:xfrm>
            <a:off x="51084" y="75246"/>
            <a:ext cx="11520615" cy="3932924"/>
            <a:chOff x="340798" y="1446846"/>
            <a:chExt cx="11520615" cy="39329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F360CE-F7B7-9ADF-5211-2525A0463F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533" b="7386"/>
            <a:stretch/>
          </p:blipFill>
          <p:spPr>
            <a:xfrm>
              <a:off x="340798" y="2136751"/>
              <a:ext cx="3710015" cy="184511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9A93D17-52CA-9D17-7135-E4BBB03262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3574" b="2736"/>
            <a:stretch/>
          </p:blipFill>
          <p:spPr>
            <a:xfrm>
              <a:off x="4264805" y="2136751"/>
              <a:ext cx="3662389" cy="180154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F5EC183-4350-87BD-0882-F0EE3FFC38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55" t="9936"/>
            <a:stretch/>
          </p:blipFill>
          <p:spPr>
            <a:xfrm>
              <a:off x="8199024" y="2136749"/>
              <a:ext cx="3662389" cy="183323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8619BD4-D24B-0E38-847D-F2DF77972B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9676"/>
            <a:stretch/>
          </p:blipFill>
          <p:spPr>
            <a:xfrm rot="5400000">
              <a:off x="9643846" y="2991567"/>
              <a:ext cx="772743" cy="292419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83FB6C9-48EF-4176-10AC-4228847185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30623"/>
            <a:stretch/>
          </p:blipFill>
          <p:spPr>
            <a:xfrm rot="5400000">
              <a:off x="1936431" y="2878856"/>
              <a:ext cx="518746" cy="289562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A855634-E513-54BB-51EC-908666A548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30623"/>
            <a:stretch/>
          </p:blipFill>
          <p:spPr>
            <a:xfrm rot="5400000">
              <a:off x="6045789" y="2878858"/>
              <a:ext cx="518747" cy="289562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644ACF-9D04-4659-84CD-33D7256DD33B}"/>
                </a:ext>
              </a:extLst>
            </p:cNvPr>
            <p:cNvSpPr txBox="1"/>
            <p:nvPr/>
          </p:nvSpPr>
          <p:spPr>
            <a:xfrm>
              <a:off x="669584" y="4733439"/>
              <a:ext cx="30524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True tas, </a:t>
              </a:r>
              <a:br>
                <a:rPr lang="de-DE" dirty="0"/>
              </a:br>
              <a:r>
                <a:rPr lang="de-DE" dirty="0"/>
                <a:t>averaged over 2080-2100 in °C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1AAC84D-24F2-4057-F6B0-EA06CFCF77FC}"/>
                </a:ext>
              </a:extLst>
            </p:cNvPr>
            <p:cNvSpPr txBox="1"/>
            <p:nvPr/>
          </p:nvSpPr>
          <p:spPr>
            <a:xfrm>
              <a:off x="5034137" y="4733439"/>
              <a:ext cx="21237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Predicted tas, </a:t>
              </a:r>
              <a:br>
                <a:rPr lang="de-DE" dirty="0"/>
              </a:br>
              <a:r>
                <a:rPr lang="de-DE" dirty="0"/>
                <a:t>avg 2080-2100 in °C</a:t>
              </a:r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0BF7CF-58C2-FCE7-9151-995674AA7C1B}"/>
                </a:ext>
              </a:extLst>
            </p:cNvPr>
            <p:cNvSpPr txBox="1"/>
            <p:nvPr/>
          </p:nvSpPr>
          <p:spPr>
            <a:xfrm>
              <a:off x="8803472" y="4733439"/>
              <a:ext cx="25817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Error (pred-target) in tas, </a:t>
              </a:r>
              <a:br>
                <a:rPr lang="de-DE" dirty="0"/>
              </a:br>
              <a:r>
                <a:rPr lang="de-DE" dirty="0"/>
                <a:t>avg 2080-2100 in °C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270428-4B9C-BBB0-464B-DD94E796A357}"/>
                </a:ext>
              </a:extLst>
            </p:cNvPr>
            <p:cNvSpPr txBox="1"/>
            <p:nvPr/>
          </p:nvSpPr>
          <p:spPr>
            <a:xfrm>
              <a:off x="2890922" y="1446846"/>
              <a:ext cx="64101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CNN-LSTM: global co2, ch4 and local so2, bc (t-10:t) -&gt; local tas (t).</a:t>
              </a:r>
            </a:p>
            <a:p>
              <a:pPr algn="ctr"/>
              <a:r>
                <a:rPr lang="de-DE" dirty="0"/>
                <a:t>Trained on 1850-2100. Tested on held-out ssp245.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30448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76</TotalTime>
  <Words>63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Björn Lütjens</dc:creator>
  <cp:lastModifiedBy>Björn Lütjens</cp:lastModifiedBy>
  <cp:revision>2</cp:revision>
  <dcterms:created xsi:type="dcterms:W3CDTF">2023-11-27T21:06:41Z</dcterms:created>
  <dcterms:modified xsi:type="dcterms:W3CDTF">2023-11-27T22:23:18Z</dcterms:modified>
</cp:coreProperties>
</file>