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B6C6-A435-4340-8223-33A883CA5B1F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20ED9-4292-4894-AF65-9092CC8AC0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82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Kritischer</a:t>
            </a:r>
            <a:r>
              <a:rPr lang="en-US" dirty="0" smtClean="0"/>
              <a:t> </a:t>
            </a:r>
            <a:r>
              <a:rPr lang="en-US" dirty="0" err="1" smtClean="0"/>
              <a:t>Datenschutz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Facebook, </a:t>
            </a:r>
            <a:r>
              <a:rPr lang="en-US" dirty="0" err="1" smtClean="0"/>
              <a:t>umfangreiche</a:t>
            </a:r>
            <a:r>
              <a:rPr lang="en-US" dirty="0" smtClean="0"/>
              <a:t> AGBs</a:t>
            </a:r>
          </a:p>
          <a:p>
            <a:r>
              <a:rPr lang="en-US" dirty="0" err="1" smtClean="0"/>
              <a:t>Klausuranmeldung</a:t>
            </a:r>
            <a:r>
              <a:rPr lang="en-US" dirty="0" smtClean="0"/>
              <a:t> </a:t>
            </a:r>
            <a:r>
              <a:rPr lang="en-US" dirty="0" err="1" smtClean="0"/>
              <a:t>verpasst</a:t>
            </a:r>
            <a:endParaRPr lang="en-US" dirty="0" smtClean="0"/>
          </a:p>
          <a:p>
            <a:r>
              <a:rPr lang="en-US" dirty="0" err="1" smtClean="0"/>
              <a:t>Manuelles</a:t>
            </a:r>
            <a:r>
              <a:rPr lang="en-US" dirty="0" smtClean="0"/>
              <a:t> </a:t>
            </a:r>
            <a:r>
              <a:rPr lang="en-US" dirty="0" err="1" smtClean="0"/>
              <a:t>Checken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Noten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Campus Dual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20ED9-4292-4894-AF65-9092CC8AC0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Diese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haben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dazu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motiviert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Toll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entwicklen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was all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diese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beseitigt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Elch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wächst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Plattform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“Frist”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Zum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Schluss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spielt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Video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Sinnvolle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Anwendung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gewissen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Mehrwert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auch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die BA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bringt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22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Diese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haben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dazu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motiviert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Toll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entwicklen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was all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diese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beseitigt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Elch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wächst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Plattform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“Frist”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Zum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Schluss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spielt</a:t>
            </a:r>
            <a:r>
              <a:rPr lang="en-US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das Video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Sinnvolle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Anwendung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die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gewissen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Mehrwert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Studenten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auch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die BA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bringt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 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8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Glücklicher Student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57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95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^Plan:</a:t>
            </a:r>
          </a:p>
          <a:p>
            <a:endParaRPr lang="de-DE" dirty="0" smtClean="0"/>
          </a:p>
          <a:p>
            <a:r>
              <a:rPr lang="de-DE" dirty="0" smtClean="0"/>
              <a:t>- Freiwilliger, Anmeldung</a:t>
            </a:r>
            <a:r>
              <a:rPr lang="de-DE" baseline="0" dirty="0" smtClean="0"/>
              <a:t> an Moose.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Nutzerprofil -&gt; Daten aus Campus da, Weiterleitung Dashboard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Nutzerliste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Forumfunktion</a:t>
            </a:r>
            <a:r>
              <a:rPr lang="de-DE" baseline="0" dirty="0" smtClean="0"/>
              <a:t> + Bilder Upload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0C1C6-D04F-4281-A820-FA5F91CAE4C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9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10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9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1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/>
          <p:cNvSpPr/>
          <p:nvPr userDrawn="1"/>
        </p:nvSpPr>
        <p:spPr>
          <a:xfrm>
            <a:off x="1" y="-12744"/>
            <a:ext cx="5476008" cy="6870744"/>
          </a:xfrm>
          <a:custGeom>
            <a:avLst/>
            <a:gdLst>
              <a:gd name="connsiteX0" fmla="*/ 0 w 3195263"/>
              <a:gd name="connsiteY0" fmla="*/ 0 h 6858000"/>
              <a:gd name="connsiteX1" fmla="*/ 3195263 w 3195263"/>
              <a:gd name="connsiteY1" fmla="*/ 0 h 6858000"/>
              <a:gd name="connsiteX2" fmla="*/ 3195263 w 3195263"/>
              <a:gd name="connsiteY2" fmla="*/ 6858000 h 6858000"/>
              <a:gd name="connsiteX3" fmla="*/ 0 w 3195263"/>
              <a:gd name="connsiteY3" fmla="*/ 6858000 h 6858000"/>
              <a:gd name="connsiteX4" fmla="*/ 0 w 3195263"/>
              <a:gd name="connsiteY4" fmla="*/ 0 h 6858000"/>
              <a:gd name="connsiteX0" fmla="*/ 0 w 5465851"/>
              <a:gd name="connsiteY0" fmla="*/ 0 h 6858000"/>
              <a:gd name="connsiteX1" fmla="*/ 5465851 w 5465851"/>
              <a:gd name="connsiteY1" fmla="*/ 0 h 6858000"/>
              <a:gd name="connsiteX2" fmla="*/ 3195263 w 5465851"/>
              <a:gd name="connsiteY2" fmla="*/ 6858000 h 6858000"/>
              <a:gd name="connsiteX3" fmla="*/ 0 w 5465851"/>
              <a:gd name="connsiteY3" fmla="*/ 6858000 h 6858000"/>
              <a:gd name="connsiteX4" fmla="*/ 0 w 54658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851" h="6858000">
                <a:moveTo>
                  <a:pt x="0" y="0"/>
                </a:moveTo>
                <a:lnTo>
                  <a:pt x="5465851" y="0"/>
                </a:lnTo>
                <a:lnTo>
                  <a:pt x="319526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5863" y="265884"/>
            <a:ext cx="4463265" cy="1325563"/>
          </a:xfrm>
        </p:spPr>
        <p:txBody>
          <a:bodyPr/>
          <a:lstStyle>
            <a:lvl1pPr>
              <a:defRPr b="1" spc="-30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5863" y="1726384"/>
            <a:ext cx="10515600" cy="4351338"/>
          </a:xfrm>
        </p:spPr>
        <p:txBody>
          <a:bodyPr/>
          <a:lstStyle>
            <a:lvl1pPr>
              <a:defRPr lang="de-DE" sz="3200" b="0" kern="1200" spc="-300" dirty="0" smtClean="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lang="de-DE" sz="2800" b="0" kern="1200" spc="-300" dirty="0" smtClean="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>
              <a:defRPr lang="de-DE" sz="2400" b="0" kern="1200" spc="-300" dirty="0" smtClean="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>
              <a:defRPr lang="de-DE" sz="2400" b="0" kern="1200" spc="-300" dirty="0" smtClean="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>
              <a:defRPr lang="de-DE" sz="2000" b="0" kern="1200" spc="-150" dirty="0">
                <a:solidFill>
                  <a:schemeClr val="bg1"/>
                </a:solidFill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5863" y="6356350"/>
            <a:ext cx="3205537" cy="365125"/>
          </a:xfrm>
        </p:spPr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1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82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05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8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42551-DC27-467A-B521-21065A309BC6}" type="datetimeFigureOut">
              <a:rPr lang="de-DE" smtClean="0"/>
              <a:t>27.04.2017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B6EB-787F-48A2-8EF3-D8919DFCD7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6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1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9680" y="137520"/>
            <a:ext cx="5475064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56737" y="4937760"/>
            <a:ext cx="5003682" cy="11440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Einfache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Internationalisierung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92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UTF-8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5109304" y="3057614"/>
            <a:ext cx="913680" cy="91368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383624" y="1686014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3707">
                <a:moveTo>
                  <a:pt x="675" y="0"/>
                </a:moveTo>
                <a:cubicBezTo>
                  <a:pt x="337" y="0"/>
                  <a:pt x="0" y="147"/>
                  <a:pt x="0" y="295"/>
                </a:cubicBezTo>
                <a:lnTo>
                  <a:pt x="0" y="517"/>
                </a:lnTo>
                <a:lnTo>
                  <a:pt x="0" y="738"/>
                </a:lnTo>
                <a:lnTo>
                  <a:pt x="0" y="1040"/>
                </a:lnTo>
                <a:lnTo>
                  <a:pt x="0" y="1261"/>
                </a:lnTo>
                <a:lnTo>
                  <a:pt x="0" y="1483"/>
                </a:lnTo>
                <a:cubicBezTo>
                  <a:pt x="0" y="1631"/>
                  <a:pt x="337" y="1779"/>
                  <a:pt x="675" y="1779"/>
                </a:cubicBezTo>
                <a:lnTo>
                  <a:pt x="599" y="3706"/>
                </a:lnTo>
                <a:lnTo>
                  <a:pt x="1688" y="1779"/>
                </a:lnTo>
                <a:lnTo>
                  <a:pt x="2376" y="1779"/>
                </a:lnTo>
                <a:lnTo>
                  <a:pt x="2883" y="1779"/>
                </a:lnTo>
                <a:lnTo>
                  <a:pt x="3389" y="1779"/>
                </a:lnTo>
                <a:cubicBezTo>
                  <a:pt x="3727" y="1779"/>
                  <a:pt x="4065" y="1631"/>
                  <a:pt x="4065" y="1483"/>
                </a:cubicBezTo>
                <a:lnTo>
                  <a:pt x="4065" y="1261"/>
                </a:lnTo>
                <a:lnTo>
                  <a:pt x="4065" y="1040"/>
                </a:lnTo>
                <a:lnTo>
                  <a:pt x="4065" y="738"/>
                </a:lnTo>
                <a:lnTo>
                  <a:pt x="4065" y="517"/>
                </a:lnTo>
                <a:lnTo>
                  <a:pt x="4065" y="295"/>
                </a:lnTo>
                <a:cubicBezTo>
                  <a:pt x="4065" y="147"/>
                  <a:pt x="3727" y="0"/>
                  <a:pt x="3389" y="0"/>
                </a:cubicBezTo>
                <a:lnTo>
                  <a:pt x="2883" y="0"/>
                </a:lnTo>
                <a:lnTo>
                  <a:pt x="2376" y="0"/>
                </a:lnTo>
                <a:lnTo>
                  <a:pt x="1688" y="0"/>
                </a:lnTo>
                <a:lnTo>
                  <a:pt x="1181" y="0"/>
                </a:lnTo>
                <a:lnTo>
                  <a:pt x="67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5"/>
          <p:cNvSpPr txBox="1"/>
          <p:nvPr/>
        </p:nvSpPr>
        <p:spPr>
          <a:xfrm>
            <a:off x="5612224" y="1641173"/>
            <a:ext cx="10058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Hallo!</a:t>
            </a:r>
          </a:p>
        </p:txBody>
      </p:sp>
      <p:sp>
        <p:nvSpPr>
          <p:cNvPr id="100" name="CustomShape 6"/>
          <p:cNvSpPr/>
          <p:nvPr/>
        </p:nvSpPr>
        <p:spPr>
          <a:xfrm>
            <a:off x="7349224" y="3101174"/>
            <a:ext cx="913680" cy="91368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7623544" y="1729574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3707">
                <a:moveTo>
                  <a:pt x="675" y="0"/>
                </a:moveTo>
                <a:cubicBezTo>
                  <a:pt x="337" y="0"/>
                  <a:pt x="0" y="147"/>
                  <a:pt x="0" y="295"/>
                </a:cubicBezTo>
                <a:lnTo>
                  <a:pt x="0" y="517"/>
                </a:lnTo>
                <a:lnTo>
                  <a:pt x="0" y="738"/>
                </a:lnTo>
                <a:lnTo>
                  <a:pt x="0" y="1040"/>
                </a:lnTo>
                <a:lnTo>
                  <a:pt x="0" y="1261"/>
                </a:lnTo>
                <a:lnTo>
                  <a:pt x="0" y="1483"/>
                </a:lnTo>
                <a:cubicBezTo>
                  <a:pt x="0" y="1631"/>
                  <a:pt x="337" y="1779"/>
                  <a:pt x="675" y="1779"/>
                </a:cubicBezTo>
                <a:lnTo>
                  <a:pt x="599" y="3706"/>
                </a:lnTo>
                <a:lnTo>
                  <a:pt x="1688" y="1779"/>
                </a:lnTo>
                <a:lnTo>
                  <a:pt x="2376" y="1779"/>
                </a:lnTo>
                <a:lnTo>
                  <a:pt x="2883" y="1779"/>
                </a:lnTo>
                <a:lnTo>
                  <a:pt x="3389" y="1779"/>
                </a:lnTo>
                <a:cubicBezTo>
                  <a:pt x="3727" y="1779"/>
                  <a:pt x="4065" y="1631"/>
                  <a:pt x="4065" y="1483"/>
                </a:cubicBezTo>
                <a:lnTo>
                  <a:pt x="4065" y="1261"/>
                </a:lnTo>
                <a:lnTo>
                  <a:pt x="4065" y="1040"/>
                </a:lnTo>
                <a:lnTo>
                  <a:pt x="4065" y="738"/>
                </a:lnTo>
                <a:lnTo>
                  <a:pt x="4065" y="517"/>
                </a:lnTo>
                <a:lnTo>
                  <a:pt x="4065" y="295"/>
                </a:lnTo>
                <a:cubicBezTo>
                  <a:pt x="4065" y="147"/>
                  <a:pt x="3727" y="0"/>
                  <a:pt x="3389" y="0"/>
                </a:cubicBezTo>
                <a:lnTo>
                  <a:pt x="2883" y="0"/>
                </a:lnTo>
                <a:lnTo>
                  <a:pt x="2376" y="0"/>
                </a:lnTo>
                <a:lnTo>
                  <a:pt x="1688" y="0"/>
                </a:lnTo>
                <a:lnTo>
                  <a:pt x="1181" y="0"/>
                </a:lnTo>
                <a:lnTo>
                  <a:pt x="67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8"/>
          <p:cNvSpPr txBox="1"/>
          <p:nvPr/>
        </p:nvSpPr>
        <p:spPr>
          <a:xfrm>
            <a:off x="7852144" y="1641173"/>
            <a:ext cx="100584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你好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9726664" y="3101174"/>
            <a:ext cx="913680" cy="913680"/>
          </a:xfrm>
          <a:prstGeom prst="smileyFace">
            <a:avLst>
              <a:gd name="adj" fmla="val 465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10000984" y="1729574"/>
            <a:ext cx="1463040" cy="640080"/>
          </a:xfrm>
          <a:custGeom>
            <a:avLst/>
            <a:gdLst/>
            <a:ahLst/>
            <a:cxnLst/>
            <a:rect l="0" t="0" r="r" b="b"/>
            <a:pathLst>
              <a:path w="4066" h="3707">
                <a:moveTo>
                  <a:pt x="675" y="0"/>
                </a:moveTo>
                <a:cubicBezTo>
                  <a:pt x="337" y="0"/>
                  <a:pt x="0" y="147"/>
                  <a:pt x="0" y="295"/>
                </a:cubicBezTo>
                <a:lnTo>
                  <a:pt x="0" y="517"/>
                </a:lnTo>
                <a:lnTo>
                  <a:pt x="0" y="738"/>
                </a:lnTo>
                <a:lnTo>
                  <a:pt x="0" y="1040"/>
                </a:lnTo>
                <a:lnTo>
                  <a:pt x="0" y="1261"/>
                </a:lnTo>
                <a:lnTo>
                  <a:pt x="0" y="1483"/>
                </a:lnTo>
                <a:cubicBezTo>
                  <a:pt x="0" y="1631"/>
                  <a:pt x="337" y="1779"/>
                  <a:pt x="675" y="1779"/>
                </a:cubicBezTo>
                <a:lnTo>
                  <a:pt x="599" y="3706"/>
                </a:lnTo>
                <a:lnTo>
                  <a:pt x="1688" y="1779"/>
                </a:lnTo>
                <a:lnTo>
                  <a:pt x="2376" y="1779"/>
                </a:lnTo>
                <a:lnTo>
                  <a:pt x="2883" y="1779"/>
                </a:lnTo>
                <a:lnTo>
                  <a:pt x="3389" y="1779"/>
                </a:lnTo>
                <a:cubicBezTo>
                  <a:pt x="3727" y="1779"/>
                  <a:pt x="4065" y="1631"/>
                  <a:pt x="4065" y="1483"/>
                </a:cubicBezTo>
                <a:lnTo>
                  <a:pt x="4065" y="1261"/>
                </a:lnTo>
                <a:lnTo>
                  <a:pt x="4065" y="1040"/>
                </a:lnTo>
                <a:lnTo>
                  <a:pt x="4065" y="738"/>
                </a:lnTo>
                <a:lnTo>
                  <a:pt x="4065" y="517"/>
                </a:lnTo>
                <a:lnTo>
                  <a:pt x="4065" y="295"/>
                </a:lnTo>
                <a:cubicBezTo>
                  <a:pt x="4065" y="147"/>
                  <a:pt x="3727" y="0"/>
                  <a:pt x="3389" y="0"/>
                </a:cubicBezTo>
                <a:lnTo>
                  <a:pt x="2883" y="0"/>
                </a:lnTo>
                <a:lnTo>
                  <a:pt x="2376" y="0"/>
                </a:lnTo>
                <a:lnTo>
                  <a:pt x="1688" y="0"/>
                </a:lnTo>
                <a:lnTo>
                  <a:pt x="1181" y="0"/>
                </a:lnTo>
                <a:lnTo>
                  <a:pt x="67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Shape 11"/>
          <p:cNvSpPr txBox="1"/>
          <p:nvPr/>
        </p:nvSpPr>
        <p:spPr>
          <a:xfrm>
            <a:off x="10229584" y="1664933"/>
            <a:ext cx="1005840" cy="42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مَرْحَباً</a:t>
            </a:r>
            <a:endParaRPr lang="en-US" sz="2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75863" y="265884"/>
            <a:ext cx="5100263" cy="1325563"/>
          </a:xfrm>
        </p:spPr>
        <p:txBody>
          <a:bodyPr/>
          <a:lstStyle/>
          <a:p>
            <a:r>
              <a:rPr lang="en-US" dirty="0" err="1" smtClean="0"/>
              <a:t>Internationalisierung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478465" y="396938"/>
            <a:ext cx="5675174" cy="8470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855028" y="2394857"/>
            <a:ext cx="6781800" cy="3846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Systempflege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Datenbankzugriff</a:t>
            </a:r>
          </a:p>
          <a:p>
            <a:endParaRPr lang="en-US" smtClean="0"/>
          </a:p>
          <a:p>
            <a:r>
              <a:rPr lang="en-US" smtClean="0"/>
              <a:t>Systempflege</a:t>
            </a:r>
          </a:p>
          <a:p>
            <a:endParaRPr lang="en-US" smtClean="0"/>
          </a:p>
          <a:p>
            <a:r>
              <a:rPr lang="en-US" smtClean="0"/>
              <a:t>Aufsetzen des Systems auch ohne Erfahungen</a:t>
            </a:r>
          </a:p>
          <a:p>
            <a:pPr lvl="1"/>
            <a:r>
              <a:rPr lang="en-US" smtClean="0"/>
              <a:t>Guide für Installation</a:t>
            </a:r>
          </a:p>
          <a:p>
            <a:pPr lvl="1"/>
            <a:r>
              <a:rPr lang="en-US" smtClean="0"/>
              <a:t>Import von Stammdaten (Module, Studiengänge)</a:t>
            </a:r>
          </a:p>
          <a:p>
            <a:endParaRPr lang="en-US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45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50371" y="365040"/>
            <a:ext cx="4844143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rafik 1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66160" y="1737360"/>
            <a:ext cx="5618880" cy="39711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1006200" y="5852160"/>
            <a:ext cx="1051488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Testautomatisierung mittels Selenium für garantierte Qualität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Grafik 1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601200" y="2194560"/>
            <a:ext cx="639720" cy="639720"/>
          </a:xfrm>
          <a:prstGeom prst="rect">
            <a:avLst/>
          </a:prstGeom>
          <a:ln>
            <a:noFill/>
          </a:ln>
        </p:spPr>
      </p:pic>
      <p:pic>
        <p:nvPicPr>
          <p:cNvPr id="124" name="Grafik 1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1600" y="2198880"/>
            <a:ext cx="1005480" cy="909720"/>
          </a:xfrm>
          <a:prstGeom prst="rect">
            <a:avLst/>
          </a:prstGeom>
          <a:ln>
            <a:noFill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Qualitätssicherung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Quality Assurance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Grafik 1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92000" y="-16200"/>
            <a:ext cx="8061061" cy="6858000"/>
          </a:xfrm>
          <a:prstGeom prst="rect">
            <a:avLst/>
          </a:prstGeom>
          <a:ln>
            <a:noFill/>
          </a:ln>
        </p:spPr>
      </p:pic>
      <p:pic>
        <p:nvPicPr>
          <p:cNvPr id="127" name="Grafik 1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16200"/>
            <a:ext cx="6739372" cy="687420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8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-0.02338 L -0.48021 -0.02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99766 -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8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33236" y="542260"/>
            <a:ext cx="5919723" cy="782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LIVEDEMO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Systempflege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5060" y="365040"/>
            <a:ext cx="4646428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Geplante Erweiterungen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Benachrichtigungen (Push/Mail/Web-Interface)</a:t>
            </a:r>
          </a:p>
          <a:p>
            <a:r>
              <a:rPr lang="en-US" smtClean="0"/>
              <a:t>weitere Campus-Dual Integration</a:t>
            </a:r>
          </a:p>
          <a:p>
            <a:r>
              <a:rPr lang="en-US" smtClean="0"/>
              <a:t>Integration Bibliothek</a:t>
            </a:r>
          </a:p>
          <a:p>
            <a:r>
              <a:rPr lang="en-US" smtClean="0"/>
              <a:t>Anbindung Dropbox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6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 Namensfindung</a:t>
            </a:r>
          </a:p>
          <a:p>
            <a:r>
              <a:rPr lang="en-US" smtClean="0"/>
              <a:t> Projektidee</a:t>
            </a:r>
          </a:p>
          <a:p>
            <a:endParaRPr lang="en-US" smtClean="0"/>
          </a:p>
          <a:p>
            <a:r>
              <a:rPr lang="en-US" smtClean="0"/>
              <a:t>User Stories</a:t>
            </a:r>
          </a:p>
          <a:p>
            <a:r>
              <a:rPr lang="en-US" smtClean="0"/>
              <a:t>Vorteile von Moose</a:t>
            </a:r>
          </a:p>
          <a:p>
            <a:r>
              <a:rPr lang="en-US" smtClean="0"/>
              <a:t>Qualitätssicherung</a:t>
            </a:r>
          </a:p>
          <a:p>
            <a:r>
              <a:rPr lang="en-US" smtClean="0"/>
              <a:t>Live Demonstration  </a:t>
            </a:r>
          </a:p>
          <a:p>
            <a:r>
              <a:rPr lang="en-US" smtClean="0"/>
              <a:t>Ausblick / Erweiterungen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0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84" y="2150880"/>
            <a:ext cx="1772438" cy="4724866"/>
          </a:xfrm>
        </p:spPr>
      </p:pic>
      <p:sp>
        <p:nvSpPr>
          <p:cNvPr id="4" name="Wolkenförmige Legende 3"/>
          <p:cNvSpPr/>
          <p:nvPr/>
        </p:nvSpPr>
        <p:spPr>
          <a:xfrm>
            <a:off x="5633663" y="265884"/>
            <a:ext cx="4407613" cy="2311685"/>
          </a:xfrm>
          <a:prstGeom prst="cloudCallout">
            <a:avLst>
              <a:gd name="adj1" fmla="val -55798"/>
              <a:gd name="adj2" fmla="val 28722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BA-Student</a:t>
            </a:r>
            <a:endParaRPr lang="de-DE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6517389" y="721296"/>
            <a:ext cx="1003820" cy="1429584"/>
          </a:xfrm>
          <a:custGeom>
            <a:avLst/>
            <a:gdLst>
              <a:gd name="T0" fmla="*/ 5161 w 6064"/>
              <a:gd name="T1" fmla="*/ 1054 h 8636"/>
              <a:gd name="T2" fmla="*/ 4955 w 6064"/>
              <a:gd name="T3" fmla="*/ 813 h 8636"/>
              <a:gd name="T4" fmla="*/ 4867 w 6064"/>
              <a:gd name="T5" fmla="*/ 1399 h 8636"/>
              <a:gd name="T6" fmla="*/ 5142 w 6064"/>
              <a:gd name="T7" fmla="*/ 1205 h 8636"/>
              <a:gd name="T8" fmla="*/ 35 w 6064"/>
              <a:gd name="T9" fmla="*/ 59 h 8636"/>
              <a:gd name="T10" fmla="*/ 77 w 6064"/>
              <a:gd name="T11" fmla="*/ 8617 h 8636"/>
              <a:gd name="T12" fmla="*/ 6056 w 6064"/>
              <a:gd name="T13" fmla="*/ 8525 h 8636"/>
              <a:gd name="T14" fmla="*/ 5932 w 6064"/>
              <a:gd name="T15" fmla="*/ 2 h 8636"/>
              <a:gd name="T16" fmla="*/ 3766 w 6064"/>
              <a:gd name="T17" fmla="*/ 862 h 8636"/>
              <a:gd name="T18" fmla="*/ 3078 w 6064"/>
              <a:gd name="T19" fmla="*/ 850 h 8636"/>
              <a:gd name="T20" fmla="*/ 2646 w 6064"/>
              <a:gd name="T21" fmla="*/ 1386 h 8636"/>
              <a:gd name="T22" fmla="*/ 2808 w 6064"/>
              <a:gd name="T23" fmla="*/ 2088 h 8636"/>
              <a:gd name="T24" fmla="*/ 3468 w 6064"/>
              <a:gd name="T25" fmla="*/ 2309 h 8636"/>
              <a:gd name="T26" fmla="*/ 3567 w 6064"/>
              <a:gd name="T27" fmla="*/ 2499 h 8636"/>
              <a:gd name="T28" fmla="*/ 2709 w 6064"/>
              <a:gd name="T29" fmla="*/ 2328 h 8636"/>
              <a:gd name="T30" fmla="*/ 2376 w 6064"/>
              <a:gd name="T31" fmla="*/ 1565 h 8636"/>
              <a:gd name="T32" fmla="*/ 2795 w 6064"/>
              <a:gd name="T33" fmla="*/ 752 h 8636"/>
              <a:gd name="T34" fmla="*/ 929 w 6064"/>
              <a:gd name="T35" fmla="*/ 2496 h 8636"/>
              <a:gd name="T36" fmla="*/ 778 w 6064"/>
              <a:gd name="T37" fmla="*/ 7988 h 8636"/>
              <a:gd name="T38" fmla="*/ 664 w 6064"/>
              <a:gd name="T39" fmla="*/ 7637 h 8636"/>
              <a:gd name="T40" fmla="*/ 890 w 6064"/>
              <a:gd name="T41" fmla="*/ 7330 h 8636"/>
              <a:gd name="T42" fmla="*/ 1263 w 6064"/>
              <a:gd name="T43" fmla="*/ 7339 h 8636"/>
              <a:gd name="T44" fmla="*/ 1475 w 6064"/>
              <a:gd name="T45" fmla="*/ 7657 h 8636"/>
              <a:gd name="T46" fmla="*/ 1343 w 6064"/>
              <a:gd name="T47" fmla="*/ 8002 h 8636"/>
              <a:gd name="T48" fmla="*/ 1026 w 6064"/>
              <a:gd name="T49" fmla="*/ 7016 h 8636"/>
              <a:gd name="T50" fmla="*/ 707 w 6064"/>
              <a:gd name="T51" fmla="*/ 6803 h 8636"/>
              <a:gd name="T52" fmla="*/ 699 w 6064"/>
              <a:gd name="T53" fmla="*/ 6431 h 8636"/>
              <a:gd name="T54" fmla="*/ 1005 w 6064"/>
              <a:gd name="T55" fmla="*/ 6204 h 8636"/>
              <a:gd name="T56" fmla="*/ 1357 w 6064"/>
              <a:gd name="T57" fmla="*/ 6319 h 8636"/>
              <a:gd name="T58" fmla="*/ 1473 w 6064"/>
              <a:gd name="T59" fmla="*/ 6671 h 8636"/>
              <a:gd name="T60" fmla="*/ 1245 w 6064"/>
              <a:gd name="T61" fmla="*/ 6977 h 8636"/>
              <a:gd name="T62" fmla="*/ 908 w 6064"/>
              <a:gd name="T63" fmla="*/ 5895 h 8636"/>
              <a:gd name="T64" fmla="*/ 666 w 6064"/>
              <a:gd name="T65" fmla="*/ 5600 h 8636"/>
              <a:gd name="T66" fmla="*/ 765 w 6064"/>
              <a:gd name="T67" fmla="*/ 5243 h 8636"/>
              <a:gd name="T68" fmla="*/ 1110 w 6064"/>
              <a:gd name="T69" fmla="*/ 5111 h 8636"/>
              <a:gd name="T70" fmla="*/ 1428 w 6064"/>
              <a:gd name="T71" fmla="*/ 5323 h 8636"/>
              <a:gd name="T72" fmla="*/ 1436 w 6064"/>
              <a:gd name="T73" fmla="*/ 5695 h 8636"/>
              <a:gd name="T74" fmla="*/ 1130 w 6064"/>
              <a:gd name="T75" fmla="*/ 5923 h 8636"/>
              <a:gd name="T76" fmla="*/ 807 w 6064"/>
              <a:gd name="T77" fmla="*/ 4744 h 8636"/>
              <a:gd name="T78" fmla="*/ 659 w 6064"/>
              <a:gd name="T79" fmla="*/ 4407 h 8636"/>
              <a:gd name="T80" fmla="*/ 856 w 6064"/>
              <a:gd name="T81" fmla="*/ 4077 h 8636"/>
              <a:gd name="T82" fmla="*/ 1227 w 6064"/>
              <a:gd name="T83" fmla="*/ 4050 h 8636"/>
              <a:gd name="T84" fmla="*/ 1469 w 6064"/>
              <a:gd name="T85" fmla="*/ 4345 h 8636"/>
              <a:gd name="T86" fmla="*/ 1371 w 6064"/>
              <a:gd name="T87" fmla="*/ 4702 h 8636"/>
              <a:gd name="T88" fmla="*/ 1068 w 6064"/>
              <a:gd name="T89" fmla="*/ 3552 h 8636"/>
              <a:gd name="T90" fmla="*/ 728 w 6064"/>
              <a:gd name="T91" fmla="*/ 3372 h 8636"/>
              <a:gd name="T92" fmla="*/ 683 w 6064"/>
              <a:gd name="T93" fmla="*/ 3002 h 8636"/>
              <a:gd name="T94" fmla="*/ 965 w 6064"/>
              <a:gd name="T95" fmla="*/ 2746 h 8636"/>
              <a:gd name="T96" fmla="*/ 1328 w 6064"/>
              <a:gd name="T97" fmla="*/ 2826 h 8636"/>
              <a:gd name="T98" fmla="*/ 1476 w 6064"/>
              <a:gd name="T99" fmla="*/ 3163 h 8636"/>
              <a:gd name="T100" fmla="*/ 1280 w 6064"/>
              <a:gd name="T101" fmla="*/ 3492 h 8636"/>
              <a:gd name="T102" fmla="*/ 1776 w 6064"/>
              <a:gd name="T103" fmla="*/ 6483 h 8636"/>
              <a:gd name="T104" fmla="*/ 5295 w 6064"/>
              <a:gd name="T105" fmla="*/ 2358 h 8636"/>
              <a:gd name="T106" fmla="*/ 4448 w 6064"/>
              <a:gd name="T107" fmla="*/ 2505 h 8636"/>
              <a:gd name="T108" fmla="*/ 4975 w 6064"/>
              <a:gd name="T109" fmla="*/ 617 h 8636"/>
              <a:gd name="T110" fmla="*/ 5377 w 6064"/>
              <a:gd name="T111" fmla="*/ 895 h 8636"/>
              <a:gd name="T112" fmla="*/ 5224 w 6064"/>
              <a:gd name="T113" fmla="*/ 1412 h 8636"/>
              <a:gd name="T114" fmla="*/ 5403 w 6064"/>
              <a:gd name="T115" fmla="*/ 1699 h 8636"/>
              <a:gd name="T116" fmla="*/ 5444 w 6064"/>
              <a:gd name="T117" fmla="*/ 2150 h 8636"/>
              <a:gd name="T118" fmla="*/ 4739 w 6064"/>
              <a:gd name="T119" fmla="*/ 2322 h 8636"/>
              <a:gd name="T120" fmla="*/ 5181 w 6064"/>
              <a:gd name="T121" fmla="*/ 2129 h 8636"/>
              <a:gd name="T122" fmla="*/ 5151 w 6064"/>
              <a:gd name="T123" fmla="*/ 1743 h 8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064" h="8636">
                <a:moveTo>
                  <a:pt x="1557" y="1172"/>
                </a:moveTo>
                <a:lnTo>
                  <a:pt x="1557" y="1172"/>
                </a:lnTo>
                <a:lnTo>
                  <a:pt x="1542" y="1126"/>
                </a:lnTo>
                <a:lnTo>
                  <a:pt x="1527" y="1081"/>
                </a:lnTo>
                <a:lnTo>
                  <a:pt x="1503" y="994"/>
                </a:lnTo>
                <a:lnTo>
                  <a:pt x="1480" y="910"/>
                </a:lnTo>
                <a:lnTo>
                  <a:pt x="1459" y="828"/>
                </a:lnTo>
                <a:lnTo>
                  <a:pt x="1453" y="828"/>
                </a:lnTo>
                <a:lnTo>
                  <a:pt x="1453" y="828"/>
                </a:lnTo>
                <a:lnTo>
                  <a:pt x="1433" y="912"/>
                </a:lnTo>
                <a:lnTo>
                  <a:pt x="1409" y="997"/>
                </a:lnTo>
                <a:lnTo>
                  <a:pt x="1385" y="1083"/>
                </a:lnTo>
                <a:lnTo>
                  <a:pt x="1358" y="1168"/>
                </a:lnTo>
                <a:lnTo>
                  <a:pt x="1175" y="1713"/>
                </a:lnTo>
                <a:lnTo>
                  <a:pt x="1742" y="1713"/>
                </a:lnTo>
                <a:lnTo>
                  <a:pt x="1557" y="1172"/>
                </a:lnTo>
                <a:close/>
                <a:moveTo>
                  <a:pt x="5163" y="1093"/>
                </a:moveTo>
                <a:lnTo>
                  <a:pt x="5163" y="1093"/>
                </a:lnTo>
                <a:lnTo>
                  <a:pt x="5163" y="1073"/>
                </a:lnTo>
                <a:lnTo>
                  <a:pt x="5161" y="1054"/>
                </a:lnTo>
                <a:lnTo>
                  <a:pt x="5158" y="1035"/>
                </a:lnTo>
                <a:lnTo>
                  <a:pt x="5156" y="1016"/>
                </a:lnTo>
                <a:lnTo>
                  <a:pt x="5151" y="999"/>
                </a:lnTo>
                <a:lnTo>
                  <a:pt x="5146" y="983"/>
                </a:lnTo>
                <a:lnTo>
                  <a:pt x="5140" y="968"/>
                </a:lnTo>
                <a:lnTo>
                  <a:pt x="5133" y="952"/>
                </a:lnTo>
                <a:lnTo>
                  <a:pt x="5125" y="938"/>
                </a:lnTo>
                <a:lnTo>
                  <a:pt x="5117" y="924"/>
                </a:lnTo>
                <a:lnTo>
                  <a:pt x="5107" y="912"/>
                </a:lnTo>
                <a:lnTo>
                  <a:pt x="5097" y="899"/>
                </a:lnTo>
                <a:lnTo>
                  <a:pt x="5087" y="887"/>
                </a:lnTo>
                <a:lnTo>
                  <a:pt x="5074" y="876"/>
                </a:lnTo>
                <a:lnTo>
                  <a:pt x="5062" y="867"/>
                </a:lnTo>
                <a:lnTo>
                  <a:pt x="5049" y="857"/>
                </a:lnTo>
                <a:lnTo>
                  <a:pt x="5034" y="848"/>
                </a:lnTo>
                <a:lnTo>
                  <a:pt x="5020" y="840"/>
                </a:lnTo>
                <a:lnTo>
                  <a:pt x="5005" y="833"/>
                </a:lnTo>
                <a:lnTo>
                  <a:pt x="4988" y="825"/>
                </a:lnTo>
                <a:lnTo>
                  <a:pt x="4972" y="819"/>
                </a:lnTo>
                <a:lnTo>
                  <a:pt x="4955" y="813"/>
                </a:lnTo>
                <a:lnTo>
                  <a:pt x="4917" y="803"/>
                </a:lnTo>
                <a:lnTo>
                  <a:pt x="4880" y="796"/>
                </a:lnTo>
                <a:lnTo>
                  <a:pt x="4838" y="790"/>
                </a:lnTo>
                <a:lnTo>
                  <a:pt x="4794" y="788"/>
                </a:lnTo>
                <a:lnTo>
                  <a:pt x="4749" y="786"/>
                </a:lnTo>
                <a:lnTo>
                  <a:pt x="4749" y="786"/>
                </a:lnTo>
                <a:lnTo>
                  <a:pt x="4711" y="786"/>
                </a:lnTo>
                <a:lnTo>
                  <a:pt x="4674" y="788"/>
                </a:lnTo>
                <a:lnTo>
                  <a:pt x="4642" y="789"/>
                </a:lnTo>
                <a:lnTo>
                  <a:pt x="4614" y="791"/>
                </a:lnTo>
                <a:lnTo>
                  <a:pt x="4569" y="796"/>
                </a:lnTo>
                <a:lnTo>
                  <a:pt x="4534" y="803"/>
                </a:lnTo>
                <a:lnTo>
                  <a:pt x="4534" y="1409"/>
                </a:lnTo>
                <a:lnTo>
                  <a:pt x="4756" y="1409"/>
                </a:lnTo>
                <a:lnTo>
                  <a:pt x="4756" y="1409"/>
                </a:lnTo>
                <a:lnTo>
                  <a:pt x="4779" y="1408"/>
                </a:lnTo>
                <a:lnTo>
                  <a:pt x="4802" y="1407"/>
                </a:lnTo>
                <a:lnTo>
                  <a:pt x="4825" y="1406"/>
                </a:lnTo>
                <a:lnTo>
                  <a:pt x="4847" y="1403"/>
                </a:lnTo>
                <a:lnTo>
                  <a:pt x="4867" y="1399"/>
                </a:lnTo>
                <a:lnTo>
                  <a:pt x="4888" y="1396"/>
                </a:lnTo>
                <a:lnTo>
                  <a:pt x="4908" y="1391"/>
                </a:lnTo>
                <a:lnTo>
                  <a:pt x="4927" y="1385"/>
                </a:lnTo>
                <a:lnTo>
                  <a:pt x="4945" y="1379"/>
                </a:lnTo>
                <a:lnTo>
                  <a:pt x="4964" y="1373"/>
                </a:lnTo>
                <a:lnTo>
                  <a:pt x="4981" y="1365"/>
                </a:lnTo>
                <a:lnTo>
                  <a:pt x="4998" y="1357"/>
                </a:lnTo>
                <a:lnTo>
                  <a:pt x="5013" y="1348"/>
                </a:lnTo>
                <a:lnTo>
                  <a:pt x="5028" y="1339"/>
                </a:lnTo>
                <a:lnTo>
                  <a:pt x="5041" y="1329"/>
                </a:lnTo>
                <a:lnTo>
                  <a:pt x="5056" y="1319"/>
                </a:lnTo>
                <a:lnTo>
                  <a:pt x="5068" y="1308"/>
                </a:lnTo>
                <a:lnTo>
                  <a:pt x="5080" y="1297"/>
                </a:lnTo>
                <a:lnTo>
                  <a:pt x="5091" y="1285"/>
                </a:lnTo>
                <a:lnTo>
                  <a:pt x="5102" y="1273"/>
                </a:lnTo>
                <a:lnTo>
                  <a:pt x="5112" y="1260"/>
                </a:lnTo>
                <a:lnTo>
                  <a:pt x="5121" y="1247"/>
                </a:lnTo>
                <a:lnTo>
                  <a:pt x="5128" y="1233"/>
                </a:lnTo>
                <a:lnTo>
                  <a:pt x="5135" y="1219"/>
                </a:lnTo>
                <a:lnTo>
                  <a:pt x="5142" y="1205"/>
                </a:lnTo>
                <a:lnTo>
                  <a:pt x="5147" y="1190"/>
                </a:lnTo>
                <a:lnTo>
                  <a:pt x="5152" y="1174"/>
                </a:lnTo>
                <a:lnTo>
                  <a:pt x="5156" y="1159"/>
                </a:lnTo>
                <a:lnTo>
                  <a:pt x="5160" y="1143"/>
                </a:lnTo>
                <a:lnTo>
                  <a:pt x="5162" y="1127"/>
                </a:lnTo>
                <a:lnTo>
                  <a:pt x="5163" y="1110"/>
                </a:lnTo>
                <a:lnTo>
                  <a:pt x="5163" y="1093"/>
                </a:lnTo>
                <a:lnTo>
                  <a:pt x="5163" y="1093"/>
                </a:lnTo>
                <a:close/>
                <a:moveTo>
                  <a:pt x="5916" y="0"/>
                </a:moveTo>
                <a:lnTo>
                  <a:pt x="146" y="0"/>
                </a:lnTo>
                <a:lnTo>
                  <a:pt x="146" y="0"/>
                </a:lnTo>
                <a:lnTo>
                  <a:pt x="132" y="2"/>
                </a:lnTo>
                <a:lnTo>
                  <a:pt x="117" y="4"/>
                </a:lnTo>
                <a:lnTo>
                  <a:pt x="104" y="8"/>
                </a:lnTo>
                <a:lnTo>
                  <a:pt x="90" y="14"/>
                </a:lnTo>
                <a:lnTo>
                  <a:pt x="77" y="20"/>
                </a:lnTo>
                <a:lnTo>
                  <a:pt x="65" y="28"/>
                </a:lnTo>
                <a:lnTo>
                  <a:pt x="54" y="37"/>
                </a:lnTo>
                <a:lnTo>
                  <a:pt x="43" y="47"/>
                </a:lnTo>
                <a:lnTo>
                  <a:pt x="35" y="59"/>
                </a:lnTo>
                <a:lnTo>
                  <a:pt x="26" y="71"/>
                </a:lnTo>
                <a:lnTo>
                  <a:pt x="19" y="83"/>
                </a:lnTo>
                <a:lnTo>
                  <a:pt x="13" y="98"/>
                </a:lnTo>
                <a:lnTo>
                  <a:pt x="8" y="112"/>
                </a:lnTo>
                <a:lnTo>
                  <a:pt x="4" y="127"/>
                </a:lnTo>
                <a:lnTo>
                  <a:pt x="2" y="143"/>
                </a:lnTo>
                <a:lnTo>
                  <a:pt x="0" y="159"/>
                </a:lnTo>
                <a:lnTo>
                  <a:pt x="0" y="8479"/>
                </a:lnTo>
                <a:lnTo>
                  <a:pt x="0" y="8479"/>
                </a:lnTo>
                <a:lnTo>
                  <a:pt x="2" y="8494"/>
                </a:lnTo>
                <a:lnTo>
                  <a:pt x="4" y="8510"/>
                </a:lnTo>
                <a:lnTo>
                  <a:pt x="8" y="8525"/>
                </a:lnTo>
                <a:lnTo>
                  <a:pt x="13" y="8539"/>
                </a:lnTo>
                <a:lnTo>
                  <a:pt x="19" y="8554"/>
                </a:lnTo>
                <a:lnTo>
                  <a:pt x="26" y="8566"/>
                </a:lnTo>
                <a:lnTo>
                  <a:pt x="35" y="8578"/>
                </a:lnTo>
                <a:lnTo>
                  <a:pt x="43" y="8589"/>
                </a:lnTo>
                <a:lnTo>
                  <a:pt x="54" y="8600"/>
                </a:lnTo>
                <a:lnTo>
                  <a:pt x="65" y="8609"/>
                </a:lnTo>
                <a:lnTo>
                  <a:pt x="77" y="8617"/>
                </a:lnTo>
                <a:lnTo>
                  <a:pt x="90" y="8623"/>
                </a:lnTo>
                <a:lnTo>
                  <a:pt x="104" y="8629"/>
                </a:lnTo>
                <a:lnTo>
                  <a:pt x="117" y="8633"/>
                </a:lnTo>
                <a:lnTo>
                  <a:pt x="132" y="8636"/>
                </a:lnTo>
                <a:lnTo>
                  <a:pt x="146" y="8636"/>
                </a:lnTo>
                <a:lnTo>
                  <a:pt x="5916" y="8636"/>
                </a:lnTo>
                <a:lnTo>
                  <a:pt x="5916" y="8636"/>
                </a:lnTo>
                <a:lnTo>
                  <a:pt x="5932" y="8636"/>
                </a:lnTo>
                <a:lnTo>
                  <a:pt x="5947" y="8633"/>
                </a:lnTo>
                <a:lnTo>
                  <a:pt x="5960" y="8629"/>
                </a:lnTo>
                <a:lnTo>
                  <a:pt x="5974" y="8623"/>
                </a:lnTo>
                <a:lnTo>
                  <a:pt x="5987" y="8617"/>
                </a:lnTo>
                <a:lnTo>
                  <a:pt x="5999" y="8609"/>
                </a:lnTo>
                <a:lnTo>
                  <a:pt x="6010" y="8600"/>
                </a:lnTo>
                <a:lnTo>
                  <a:pt x="6020" y="8589"/>
                </a:lnTo>
                <a:lnTo>
                  <a:pt x="6029" y="8578"/>
                </a:lnTo>
                <a:lnTo>
                  <a:pt x="6038" y="8566"/>
                </a:lnTo>
                <a:lnTo>
                  <a:pt x="6045" y="8554"/>
                </a:lnTo>
                <a:lnTo>
                  <a:pt x="6051" y="8539"/>
                </a:lnTo>
                <a:lnTo>
                  <a:pt x="6056" y="8525"/>
                </a:lnTo>
                <a:lnTo>
                  <a:pt x="6060" y="8510"/>
                </a:lnTo>
                <a:lnTo>
                  <a:pt x="6062" y="8494"/>
                </a:lnTo>
                <a:lnTo>
                  <a:pt x="6064" y="8479"/>
                </a:lnTo>
                <a:lnTo>
                  <a:pt x="6064" y="159"/>
                </a:lnTo>
                <a:lnTo>
                  <a:pt x="6064" y="159"/>
                </a:lnTo>
                <a:lnTo>
                  <a:pt x="6062" y="143"/>
                </a:lnTo>
                <a:lnTo>
                  <a:pt x="6060" y="127"/>
                </a:lnTo>
                <a:lnTo>
                  <a:pt x="6056" y="112"/>
                </a:lnTo>
                <a:lnTo>
                  <a:pt x="6051" y="98"/>
                </a:lnTo>
                <a:lnTo>
                  <a:pt x="6045" y="83"/>
                </a:lnTo>
                <a:lnTo>
                  <a:pt x="6038" y="71"/>
                </a:lnTo>
                <a:lnTo>
                  <a:pt x="6029" y="59"/>
                </a:lnTo>
                <a:lnTo>
                  <a:pt x="6020" y="47"/>
                </a:lnTo>
                <a:lnTo>
                  <a:pt x="6010" y="37"/>
                </a:lnTo>
                <a:lnTo>
                  <a:pt x="5999" y="28"/>
                </a:lnTo>
                <a:lnTo>
                  <a:pt x="5987" y="20"/>
                </a:lnTo>
                <a:lnTo>
                  <a:pt x="5974" y="14"/>
                </a:lnTo>
                <a:lnTo>
                  <a:pt x="5960" y="8"/>
                </a:lnTo>
                <a:lnTo>
                  <a:pt x="5947" y="4"/>
                </a:lnTo>
                <a:lnTo>
                  <a:pt x="5932" y="2"/>
                </a:lnTo>
                <a:lnTo>
                  <a:pt x="5916" y="0"/>
                </a:lnTo>
                <a:lnTo>
                  <a:pt x="5916" y="0"/>
                </a:lnTo>
                <a:close/>
                <a:moveTo>
                  <a:pt x="3395" y="593"/>
                </a:moveTo>
                <a:lnTo>
                  <a:pt x="3395" y="593"/>
                </a:lnTo>
                <a:lnTo>
                  <a:pt x="3435" y="594"/>
                </a:lnTo>
                <a:lnTo>
                  <a:pt x="3474" y="595"/>
                </a:lnTo>
                <a:lnTo>
                  <a:pt x="3512" y="598"/>
                </a:lnTo>
                <a:lnTo>
                  <a:pt x="3549" y="601"/>
                </a:lnTo>
                <a:lnTo>
                  <a:pt x="3584" y="605"/>
                </a:lnTo>
                <a:lnTo>
                  <a:pt x="3618" y="610"/>
                </a:lnTo>
                <a:lnTo>
                  <a:pt x="3650" y="616"/>
                </a:lnTo>
                <a:lnTo>
                  <a:pt x="3681" y="622"/>
                </a:lnTo>
                <a:lnTo>
                  <a:pt x="3710" y="628"/>
                </a:lnTo>
                <a:lnTo>
                  <a:pt x="3737" y="635"/>
                </a:lnTo>
                <a:lnTo>
                  <a:pt x="3787" y="650"/>
                </a:lnTo>
                <a:lnTo>
                  <a:pt x="3830" y="665"/>
                </a:lnTo>
                <a:lnTo>
                  <a:pt x="3864" y="680"/>
                </a:lnTo>
                <a:lnTo>
                  <a:pt x="3805" y="879"/>
                </a:lnTo>
                <a:lnTo>
                  <a:pt x="3805" y="879"/>
                </a:lnTo>
                <a:lnTo>
                  <a:pt x="3766" y="862"/>
                </a:lnTo>
                <a:lnTo>
                  <a:pt x="3725" y="847"/>
                </a:lnTo>
                <a:lnTo>
                  <a:pt x="3680" y="833"/>
                </a:lnTo>
                <a:lnTo>
                  <a:pt x="3631" y="820"/>
                </a:lnTo>
                <a:lnTo>
                  <a:pt x="3604" y="816"/>
                </a:lnTo>
                <a:lnTo>
                  <a:pt x="3578" y="811"/>
                </a:lnTo>
                <a:lnTo>
                  <a:pt x="3550" y="807"/>
                </a:lnTo>
                <a:lnTo>
                  <a:pt x="3521" y="803"/>
                </a:lnTo>
                <a:lnTo>
                  <a:pt x="3490" y="801"/>
                </a:lnTo>
                <a:lnTo>
                  <a:pt x="3457" y="798"/>
                </a:lnTo>
                <a:lnTo>
                  <a:pt x="3424" y="797"/>
                </a:lnTo>
                <a:lnTo>
                  <a:pt x="3389" y="797"/>
                </a:lnTo>
                <a:lnTo>
                  <a:pt x="3389" y="797"/>
                </a:lnTo>
                <a:lnTo>
                  <a:pt x="3347" y="798"/>
                </a:lnTo>
                <a:lnTo>
                  <a:pt x="3305" y="801"/>
                </a:lnTo>
                <a:lnTo>
                  <a:pt x="3265" y="805"/>
                </a:lnTo>
                <a:lnTo>
                  <a:pt x="3225" y="811"/>
                </a:lnTo>
                <a:lnTo>
                  <a:pt x="3187" y="818"/>
                </a:lnTo>
                <a:lnTo>
                  <a:pt x="3149" y="826"/>
                </a:lnTo>
                <a:lnTo>
                  <a:pt x="3113" y="837"/>
                </a:lnTo>
                <a:lnTo>
                  <a:pt x="3078" y="850"/>
                </a:lnTo>
                <a:lnTo>
                  <a:pt x="3044" y="863"/>
                </a:lnTo>
                <a:lnTo>
                  <a:pt x="3011" y="878"/>
                </a:lnTo>
                <a:lnTo>
                  <a:pt x="2979" y="895"/>
                </a:lnTo>
                <a:lnTo>
                  <a:pt x="2949" y="912"/>
                </a:lnTo>
                <a:lnTo>
                  <a:pt x="2919" y="931"/>
                </a:lnTo>
                <a:lnTo>
                  <a:pt x="2891" y="953"/>
                </a:lnTo>
                <a:lnTo>
                  <a:pt x="2865" y="975"/>
                </a:lnTo>
                <a:lnTo>
                  <a:pt x="2839" y="999"/>
                </a:lnTo>
                <a:lnTo>
                  <a:pt x="2815" y="1024"/>
                </a:lnTo>
                <a:lnTo>
                  <a:pt x="2792" y="1050"/>
                </a:lnTo>
                <a:lnTo>
                  <a:pt x="2771" y="1078"/>
                </a:lnTo>
                <a:lnTo>
                  <a:pt x="2752" y="1108"/>
                </a:lnTo>
                <a:lnTo>
                  <a:pt x="2732" y="1138"/>
                </a:lnTo>
                <a:lnTo>
                  <a:pt x="2715" y="1170"/>
                </a:lnTo>
                <a:lnTo>
                  <a:pt x="2700" y="1202"/>
                </a:lnTo>
                <a:lnTo>
                  <a:pt x="2686" y="1236"/>
                </a:lnTo>
                <a:lnTo>
                  <a:pt x="2674" y="1272"/>
                </a:lnTo>
                <a:lnTo>
                  <a:pt x="2663" y="1309"/>
                </a:lnTo>
                <a:lnTo>
                  <a:pt x="2654" y="1347"/>
                </a:lnTo>
                <a:lnTo>
                  <a:pt x="2646" y="1386"/>
                </a:lnTo>
                <a:lnTo>
                  <a:pt x="2640" y="1426"/>
                </a:lnTo>
                <a:lnTo>
                  <a:pt x="2636" y="1468"/>
                </a:lnTo>
                <a:lnTo>
                  <a:pt x="2634" y="1510"/>
                </a:lnTo>
                <a:lnTo>
                  <a:pt x="2632" y="1554"/>
                </a:lnTo>
                <a:lnTo>
                  <a:pt x="2632" y="1554"/>
                </a:lnTo>
                <a:lnTo>
                  <a:pt x="2634" y="1598"/>
                </a:lnTo>
                <a:lnTo>
                  <a:pt x="2636" y="1642"/>
                </a:lnTo>
                <a:lnTo>
                  <a:pt x="2640" y="1683"/>
                </a:lnTo>
                <a:lnTo>
                  <a:pt x="2646" y="1724"/>
                </a:lnTo>
                <a:lnTo>
                  <a:pt x="2653" y="1763"/>
                </a:lnTo>
                <a:lnTo>
                  <a:pt x="2661" y="1802"/>
                </a:lnTo>
                <a:lnTo>
                  <a:pt x="2672" y="1839"/>
                </a:lnTo>
                <a:lnTo>
                  <a:pt x="2685" y="1874"/>
                </a:lnTo>
                <a:lnTo>
                  <a:pt x="2698" y="1909"/>
                </a:lnTo>
                <a:lnTo>
                  <a:pt x="2713" y="1942"/>
                </a:lnTo>
                <a:lnTo>
                  <a:pt x="2728" y="1974"/>
                </a:lnTo>
                <a:lnTo>
                  <a:pt x="2747" y="2004"/>
                </a:lnTo>
                <a:lnTo>
                  <a:pt x="2766" y="2033"/>
                </a:lnTo>
                <a:lnTo>
                  <a:pt x="2786" y="2061"/>
                </a:lnTo>
                <a:lnTo>
                  <a:pt x="2808" y="2088"/>
                </a:lnTo>
                <a:lnTo>
                  <a:pt x="2831" y="2114"/>
                </a:lnTo>
                <a:lnTo>
                  <a:pt x="2855" y="2137"/>
                </a:lnTo>
                <a:lnTo>
                  <a:pt x="2881" y="2159"/>
                </a:lnTo>
                <a:lnTo>
                  <a:pt x="2908" y="2181"/>
                </a:lnTo>
                <a:lnTo>
                  <a:pt x="2936" y="2199"/>
                </a:lnTo>
                <a:lnTo>
                  <a:pt x="2966" y="2217"/>
                </a:lnTo>
                <a:lnTo>
                  <a:pt x="2996" y="2234"/>
                </a:lnTo>
                <a:lnTo>
                  <a:pt x="3028" y="2249"/>
                </a:lnTo>
                <a:lnTo>
                  <a:pt x="3061" y="2262"/>
                </a:lnTo>
                <a:lnTo>
                  <a:pt x="3093" y="2274"/>
                </a:lnTo>
                <a:lnTo>
                  <a:pt x="3129" y="2285"/>
                </a:lnTo>
                <a:lnTo>
                  <a:pt x="3164" y="2294"/>
                </a:lnTo>
                <a:lnTo>
                  <a:pt x="3202" y="2301"/>
                </a:lnTo>
                <a:lnTo>
                  <a:pt x="3239" y="2307"/>
                </a:lnTo>
                <a:lnTo>
                  <a:pt x="3278" y="2311"/>
                </a:lnTo>
                <a:lnTo>
                  <a:pt x="3317" y="2313"/>
                </a:lnTo>
                <a:lnTo>
                  <a:pt x="3359" y="2314"/>
                </a:lnTo>
                <a:lnTo>
                  <a:pt x="3359" y="2314"/>
                </a:lnTo>
                <a:lnTo>
                  <a:pt x="3416" y="2313"/>
                </a:lnTo>
                <a:lnTo>
                  <a:pt x="3468" y="2309"/>
                </a:lnTo>
                <a:lnTo>
                  <a:pt x="3517" y="2306"/>
                </a:lnTo>
                <a:lnTo>
                  <a:pt x="3559" y="2300"/>
                </a:lnTo>
                <a:lnTo>
                  <a:pt x="3597" y="2291"/>
                </a:lnTo>
                <a:lnTo>
                  <a:pt x="3631" y="2283"/>
                </a:lnTo>
                <a:lnTo>
                  <a:pt x="3659" y="2274"/>
                </a:lnTo>
                <a:lnTo>
                  <a:pt x="3682" y="2263"/>
                </a:lnTo>
                <a:lnTo>
                  <a:pt x="3682" y="1702"/>
                </a:lnTo>
                <a:lnTo>
                  <a:pt x="3300" y="1702"/>
                </a:lnTo>
                <a:lnTo>
                  <a:pt x="3300" y="1507"/>
                </a:lnTo>
                <a:lnTo>
                  <a:pt x="3920" y="1507"/>
                </a:lnTo>
                <a:lnTo>
                  <a:pt x="3920" y="2412"/>
                </a:lnTo>
                <a:lnTo>
                  <a:pt x="3920" y="2412"/>
                </a:lnTo>
                <a:lnTo>
                  <a:pt x="3875" y="2427"/>
                </a:lnTo>
                <a:lnTo>
                  <a:pt x="3820" y="2444"/>
                </a:lnTo>
                <a:lnTo>
                  <a:pt x="3757" y="2462"/>
                </a:lnTo>
                <a:lnTo>
                  <a:pt x="3721" y="2470"/>
                </a:lnTo>
                <a:lnTo>
                  <a:pt x="3686" y="2477"/>
                </a:lnTo>
                <a:lnTo>
                  <a:pt x="3647" y="2486"/>
                </a:lnTo>
                <a:lnTo>
                  <a:pt x="3608" y="2492"/>
                </a:lnTo>
                <a:lnTo>
                  <a:pt x="3567" y="2499"/>
                </a:lnTo>
                <a:lnTo>
                  <a:pt x="3524" y="2504"/>
                </a:lnTo>
                <a:lnTo>
                  <a:pt x="3480" y="2509"/>
                </a:lnTo>
                <a:lnTo>
                  <a:pt x="3435" y="2513"/>
                </a:lnTo>
                <a:lnTo>
                  <a:pt x="3389" y="2514"/>
                </a:lnTo>
                <a:lnTo>
                  <a:pt x="3342" y="2515"/>
                </a:lnTo>
                <a:lnTo>
                  <a:pt x="3342" y="2515"/>
                </a:lnTo>
                <a:lnTo>
                  <a:pt x="3289" y="2514"/>
                </a:lnTo>
                <a:lnTo>
                  <a:pt x="3237" y="2511"/>
                </a:lnTo>
                <a:lnTo>
                  <a:pt x="3187" y="2507"/>
                </a:lnTo>
                <a:lnTo>
                  <a:pt x="3137" y="2500"/>
                </a:lnTo>
                <a:lnTo>
                  <a:pt x="3090" y="2493"/>
                </a:lnTo>
                <a:lnTo>
                  <a:pt x="3042" y="2482"/>
                </a:lnTo>
                <a:lnTo>
                  <a:pt x="2997" y="2470"/>
                </a:lnTo>
                <a:lnTo>
                  <a:pt x="2952" y="2457"/>
                </a:lnTo>
                <a:lnTo>
                  <a:pt x="2908" y="2441"/>
                </a:lnTo>
                <a:lnTo>
                  <a:pt x="2866" y="2423"/>
                </a:lnTo>
                <a:lnTo>
                  <a:pt x="2826" y="2402"/>
                </a:lnTo>
                <a:lnTo>
                  <a:pt x="2786" y="2379"/>
                </a:lnTo>
                <a:lnTo>
                  <a:pt x="2747" y="2354"/>
                </a:lnTo>
                <a:lnTo>
                  <a:pt x="2709" y="2328"/>
                </a:lnTo>
                <a:lnTo>
                  <a:pt x="2672" y="2299"/>
                </a:lnTo>
                <a:lnTo>
                  <a:pt x="2638" y="2267"/>
                </a:lnTo>
                <a:lnTo>
                  <a:pt x="2638" y="2267"/>
                </a:lnTo>
                <a:lnTo>
                  <a:pt x="2608" y="2236"/>
                </a:lnTo>
                <a:lnTo>
                  <a:pt x="2580" y="2204"/>
                </a:lnTo>
                <a:lnTo>
                  <a:pt x="2553" y="2168"/>
                </a:lnTo>
                <a:lnTo>
                  <a:pt x="2529" y="2132"/>
                </a:lnTo>
                <a:lnTo>
                  <a:pt x="2506" y="2093"/>
                </a:lnTo>
                <a:lnTo>
                  <a:pt x="2484" y="2053"/>
                </a:lnTo>
                <a:lnTo>
                  <a:pt x="2464" y="2011"/>
                </a:lnTo>
                <a:lnTo>
                  <a:pt x="2446" y="1968"/>
                </a:lnTo>
                <a:lnTo>
                  <a:pt x="2430" y="1921"/>
                </a:lnTo>
                <a:lnTo>
                  <a:pt x="2416" y="1875"/>
                </a:lnTo>
                <a:lnTo>
                  <a:pt x="2404" y="1826"/>
                </a:lnTo>
                <a:lnTo>
                  <a:pt x="2394" y="1777"/>
                </a:lnTo>
                <a:lnTo>
                  <a:pt x="2385" y="1726"/>
                </a:lnTo>
                <a:lnTo>
                  <a:pt x="2380" y="1673"/>
                </a:lnTo>
                <a:lnTo>
                  <a:pt x="2377" y="1620"/>
                </a:lnTo>
                <a:lnTo>
                  <a:pt x="2376" y="1565"/>
                </a:lnTo>
                <a:lnTo>
                  <a:pt x="2376" y="1565"/>
                </a:lnTo>
                <a:lnTo>
                  <a:pt x="2377" y="1513"/>
                </a:lnTo>
                <a:lnTo>
                  <a:pt x="2380" y="1462"/>
                </a:lnTo>
                <a:lnTo>
                  <a:pt x="2387" y="1412"/>
                </a:lnTo>
                <a:lnTo>
                  <a:pt x="2394" y="1362"/>
                </a:lnTo>
                <a:lnTo>
                  <a:pt x="2404" y="1314"/>
                </a:lnTo>
                <a:lnTo>
                  <a:pt x="2416" y="1267"/>
                </a:lnTo>
                <a:lnTo>
                  <a:pt x="2430" y="1221"/>
                </a:lnTo>
                <a:lnTo>
                  <a:pt x="2447" y="1177"/>
                </a:lnTo>
                <a:lnTo>
                  <a:pt x="2466" y="1133"/>
                </a:lnTo>
                <a:lnTo>
                  <a:pt x="2486" y="1090"/>
                </a:lnTo>
                <a:lnTo>
                  <a:pt x="2508" y="1050"/>
                </a:lnTo>
                <a:lnTo>
                  <a:pt x="2533" y="1011"/>
                </a:lnTo>
                <a:lnTo>
                  <a:pt x="2559" y="974"/>
                </a:lnTo>
                <a:lnTo>
                  <a:pt x="2587" y="937"/>
                </a:lnTo>
                <a:lnTo>
                  <a:pt x="2618" y="902"/>
                </a:lnTo>
                <a:lnTo>
                  <a:pt x="2649" y="869"/>
                </a:lnTo>
                <a:lnTo>
                  <a:pt x="2683" y="837"/>
                </a:lnTo>
                <a:lnTo>
                  <a:pt x="2719" y="807"/>
                </a:lnTo>
                <a:lnTo>
                  <a:pt x="2756" y="779"/>
                </a:lnTo>
                <a:lnTo>
                  <a:pt x="2795" y="752"/>
                </a:lnTo>
                <a:lnTo>
                  <a:pt x="2837" y="728"/>
                </a:lnTo>
                <a:lnTo>
                  <a:pt x="2879" y="706"/>
                </a:lnTo>
                <a:lnTo>
                  <a:pt x="2923" y="685"/>
                </a:lnTo>
                <a:lnTo>
                  <a:pt x="2969" y="666"/>
                </a:lnTo>
                <a:lnTo>
                  <a:pt x="3017" y="650"/>
                </a:lnTo>
                <a:lnTo>
                  <a:pt x="3067" y="635"/>
                </a:lnTo>
                <a:lnTo>
                  <a:pt x="3118" y="622"/>
                </a:lnTo>
                <a:lnTo>
                  <a:pt x="3170" y="612"/>
                </a:lnTo>
                <a:lnTo>
                  <a:pt x="3224" y="604"/>
                </a:lnTo>
                <a:lnTo>
                  <a:pt x="3280" y="598"/>
                </a:lnTo>
                <a:lnTo>
                  <a:pt x="3337" y="594"/>
                </a:lnTo>
                <a:lnTo>
                  <a:pt x="3395" y="593"/>
                </a:lnTo>
                <a:lnTo>
                  <a:pt x="3395" y="593"/>
                </a:lnTo>
                <a:close/>
                <a:moveTo>
                  <a:pt x="1317" y="612"/>
                </a:moveTo>
                <a:lnTo>
                  <a:pt x="1610" y="612"/>
                </a:lnTo>
                <a:lnTo>
                  <a:pt x="2253" y="2496"/>
                </a:lnTo>
                <a:lnTo>
                  <a:pt x="1992" y="2496"/>
                </a:lnTo>
                <a:lnTo>
                  <a:pt x="1792" y="1903"/>
                </a:lnTo>
                <a:lnTo>
                  <a:pt x="1124" y="1903"/>
                </a:lnTo>
                <a:lnTo>
                  <a:pt x="929" y="2496"/>
                </a:lnTo>
                <a:lnTo>
                  <a:pt x="677" y="2496"/>
                </a:lnTo>
                <a:lnTo>
                  <a:pt x="1317" y="612"/>
                </a:lnTo>
                <a:close/>
                <a:moveTo>
                  <a:pt x="1068" y="8109"/>
                </a:moveTo>
                <a:lnTo>
                  <a:pt x="1068" y="8109"/>
                </a:lnTo>
                <a:lnTo>
                  <a:pt x="1047" y="8108"/>
                </a:lnTo>
                <a:lnTo>
                  <a:pt x="1026" y="8106"/>
                </a:lnTo>
                <a:lnTo>
                  <a:pt x="1005" y="8104"/>
                </a:lnTo>
                <a:lnTo>
                  <a:pt x="985" y="8100"/>
                </a:lnTo>
                <a:lnTo>
                  <a:pt x="965" y="8095"/>
                </a:lnTo>
                <a:lnTo>
                  <a:pt x="946" y="8091"/>
                </a:lnTo>
                <a:lnTo>
                  <a:pt x="926" y="8083"/>
                </a:lnTo>
                <a:lnTo>
                  <a:pt x="908" y="8076"/>
                </a:lnTo>
                <a:lnTo>
                  <a:pt x="890" y="8067"/>
                </a:lnTo>
                <a:lnTo>
                  <a:pt x="873" y="8059"/>
                </a:lnTo>
                <a:lnTo>
                  <a:pt x="856" y="8049"/>
                </a:lnTo>
                <a:lnTo>
                  <a:pt x="839" y="8038"/>
                </a:lnTo>
                <a:lnTo>
                  <a:pt x="823" y="8027"/>
                </a:lnTo>
                <a:lnTo>
                  <a:pt x="807" y="8015"/>
                </a:lnTo>
                <a:lnTo>
                  <a:pt x="793" y="8002"/>
                </a:lnTo>
                <a:lnTo>
                  <a:pt x="778" y="7988"/>
                </a:lnTo>
                <a:lnTo>
                  <a:pt x="765" y="7974"/>
                </a:lnTo>
                <a:lnTo>
                  <a:pt x="751" y="7959"/>
                </a:lnTo>
                <a:lnTo>
                  <a:pt x="739" y="7945"/>
                </a:lnTo>
                <a:lnTo>
                  <a:pt x="728" y="7928"/>
                </a:lnTo>
                <a:lnTo>
                  <a:pt x="717" y="7912"/>
                </a:lnTo>
                <a:lnTo>
                  <a:pt x="707" y="7895"/>
                </a:lnTo>
                <a:lnTo>
                  <a:pt x="699" y="7876"/>
                </a:lnTo>
                <a:lnTo>
                  <a:pt x="690" y="7858"/>
                </a:lnTo>
                <a:lnTo>
                  <a:pt x="683" y="7840"/>
                </a:lnTo>
                <a:lnTo>
                  <a:pt x="677" y="7820"/>
                </a:lnTo>
                <a:lnTo>
                  <a:pt x="671" y="7801"/>
                </a:lnTo>
                <a:lnTo>
                  <a:pt x="666" y="7782"/>
                </a:lnTo>
                <a:lnTo>
                  <a:pt x="664" y="7761"/>
                </a:lnTo>
                <a:lnTo>
                  <a:pt x="660" y="7741"/>
                </a:lnTo>
                <a:lnTo>
                  <a:pt x="659" y="7721"/>
                </a:lnTo>
                <a:lnTo>
                  <a:pt x="659" y="7699"/>
                </a:lnTo>
                <a:lnTo>
                  <a:pt x="659" y="7699"/>
                </a:lnTo>
                <a:lnTo>
                  <a:pt x="659" y="7678"/>
                </a:lnTo>
                <a:lnTo>
                  <a:pt x="660" y="7657"/>
                </a:lnTo>
                <a:lnTo>
                  <a:pt x="664" y="7637"/>
                </a:lnTo>
                <a:lnTo>
                  <a:pt x="666" y="7616"/>
                </a:lnTo>
                <a:lnTo>
                  <a:pt x="671" y="7597"/>
                </a:lnTo>
                <a:lnTo>
                  <a:pt x="677" y="7577"/>
                </a:lnTo>
                <a:lnTo>
                  <a:pt x="683" y="7558"/>
                </a:lnTo>
                <a:lnTo>
                  <a:pt x="690" y="7539"/>
                </a:lnTo>
                <a:lnTo>
                  <a:pt x="699" y="7521"/>
                </a:lnTo>
                <a:lnTo>
                  <a:pt x="707" y="7504"/>
                </a:lnTo>
                <a:lnTo>
                  <a:pt x="717" y="7487"/>
                </a:lnTo>
                <a:lnTo>
                  <a:pt x="728" y="7470"/>
                </a:lnTo>
                <a:lnTo>
                  <a:pt x="739" y="7454"/>
                </a:lnTo>
                <a:lnTo>
                  <a:pt x="751" y="7438"/>
                </a:lnTo>
                <a:lnTo>
                  <a:pt x="765" y="7424"/>
                </a:lnTo>
                <a:lnTo>
                  <a:pt x="778" y="7409"/>
                </a:lnTo>
                <a:lnTo>
                  <a:pt x="793" y="7396"/>
                </a:lnTo>
                <a:lnTo>
                  <a:pt x="807" y="7384"/>
                </a:lnTo>
                <a:lnTo>
                  <a:pt x="823" y="7372"/>
                </a:lnTo>
                <a:lnTo>
                  <a:pt x="839" y="7359"/>
                </a:lnTo>
                <a:lnTo>
                  <a:pt x="856" y="7348"/>
                </a:lnTo>
                <a:lnTo>
                  <a:pt x="873" y="7339"/>
                </a:lnTo>
                <a:lnTo>
                  <a:pt x="890" y="7330"/>
                </a:lnTo>
                <a:lnTo>
                  <a:pt x="908" y="7322"/>
                </a:lnTo>
                <a:lnTo>
                  <a:pt x="926" y="7314"/>
                </a:lnTo>
                <a:lnTo>
                  <a:pt x="946" y="7308"/>
                </a:lnTo>
                <a:lnTo>
                  <a:pt x="965" y="7302"/>
                </a:lnTo>
                <a:lnTo>
                  <a:pt x="985" y="7299"/>
                </a:lnTo>
                <a:lnTo>
                  <a:pt x="1005" y="7295"/>
                </a:lnTo>
                <a:lnTo>
                  <a:pt x="1026" y="7291"/>
                </a:lnTo>
                <a:lnTo>
                  <a:pt x="1047" y="7290"/>
                </a:lnTo>
                <a:lnTo>
                  <a:pt x="1068" y="7290"/>
                </a:lnTo>
                <a:lnTo>
                  <a:pt x="1068" y="7290"/>
                </a:lnTo>
                <a:lnTo>
                  <a:pt x="1088" y="7290"/>
                </a:lnTo>
                <a:lnTo>
                  <a:pt x="1110" y="7291"/>
                </a:lnTo>
                <a:lnTo>
                  <a:pt x="1130" y="7295"/>
                </a:lnTo>
                <a:lnTo>
                  <a:pt x="1150" y="7299"/>
                </a:lnTo>
                <a:lnTo>
                  <a:pt x="1170" y="7302"/>
                </a:lnTo>
                <a:lnTo>
                  <a:pt x="1189" y="7308"/>
                </a:lnTo>
                <a:lnTo>
                  <a:pt x="1209" y="7314"/>
                </a:lnTo>
                <a:lnTo>
                  <a:pt x="1227" y="7322"/>
                </a:lnTo>
                <a:lnTo>
                  <a:pt x="1245" y="7330"/>
                </a:lnTo>
                <a:lnTo>
                  <a:pt x="1263" y="7339"/>
                </a:lnTo>
                <a:lnTo>
                  <a:pt x="1280" y="7348"/>
                </a:lnTo>
                <a:lnTo>
                  <a:pt x="1296" y="7359"/>
                </a:lnTo>
                <a:lnTo>
                  <a:pt x="1312" y="7372"/>
                </a:lnTo>
                <a:lnTo>
                  <a:pt x="1328" y="7384"/>
                </a:lnTo>
                <a:lnTo>
                  <a:pt x="1343" y="7396"/>
                </a:lnTo>
                <a:lnTo>
                  <a:pt x="1357" y="7409"/>
                </a:lnTo>
                <a:lnTo>
                  <a:pt x="1371" y="7424"/>
                </a:lnTo>
                <a:lnTo>
                  <a:pt x="1384" y="7438"/>
                </a:lnTo>
                <a:lnTo>
                  <a:pt x="1396" y="7454"/>
                </a:lnTo>
                <a:lnTo>
                  <a:pt x="1407" y="7470"/>
                </a:lnTo>
                <a:lnTo>
                  <a:pt x="1418" y="7487"/>
                </a:lnTo>
                <a:lnTo>
                  <a:pt x="1428" y="7504"/>
                </a:lnTo>
                <a:lnTo>
                  <a:pt x="1436" y="7521"/>
                </a:lnTo>
                <a:lnTo>
                  <a:pt x="1445" y="7539"/>
                </a:lnTo>
                <a:lnTo>
                  <a:pt x="1452" y="7558"/>
                </a:lnTo>
                <a:lnTo>
                  <a:pt x="1458" y="7577"/>
                </a:lnTo>
                <a:lnTo>
                  <a:pt x="1464" y="7597"/>
                </a:lnTo>
                <a:lnTo>
                  <a:pt x="1469" y="7616"/>
                </a:lnTo>
                <a:lnTo>
                  <a:pt x="1473" y="7637"/>
                </a:lnTo>
                <a:lnTo>
                  <a:pt x="1475" y="7657"/>
                </a:lnTo>
                <a:lnTo>
                  <a:pt x="1476" y="7678"/>
                </a:lnTo>
                <a:lnTo>
                  <a:pt x="1478" y="7699"/>
                </a:lnTo>
                <a:lnTo>
                  <a:pt x="1478" y="7699"/>
                </a:lnTo>
                <a:lnTo>
                  <a:pt x="1476" y="7721"/>
                </a:lnTo>
                <a:lnTo>
                  <a:pt x="1475" y="7741"/>
                </a:lnTo>
                <a:lnTo>
                  <a:pt x="1473" y="7761"/>
                </a:lnTo>
                <a:lnTo>
                  <a:pt x="1469" y="7782"/>
                </a:lnTo>
                <a:lnTo>
                  <a:pt x="1464" y="7801"/>
                </a:lnTo>
                <a:lnTo>
                  <a:pt x="1458" y="7820"/>
                </a:lnTo>
                <a:lnTo>
                  <a:pt x="1452" y="7840"/>
                </a:lnTo>
                <a:lnTo>
                  <a:pt x="1445" y="7858"/>
                </a:lnTo>
                <a:lnTo>
                  <a:pt x="1436" y="7876"/>
                </a:lnTo>
                <a:lnTo>
                  <a:pt x="1428" y="7895"/>
                </a:lnTo>
                <a:lnTo>
                  <a:pt x="1418" y="7912"/>
                </a:lnTo>
                <a:lnTo>
                  <a:pt x="1407" y="7928"/>
                </a:lnTo>
                <a:lnTo>
                  <a:pt x="1396" y="7945"/>
                </a:lnTo>
                <a:lnTo>
                  <a:pt x="1384" y="7959"/>
                </a:lnTo>
                <a:lnTo>
                  <a:pt x="1371" y="7974"/>
                </a:lnTo>
                <a:lnTo>
                  <a:pt x="1357" y="7988"/>
                </a:lnTo>
                <a:lnTo>
                  <a:pt x="1343" y="8002"/>
                </a:lnTo>
                <a:lnTo>
                  <a:pt x="1328" y="8015"/>
                </a:lnTo>
                <a:lnTo>
                  <a:pt x="1312" y="8027"/>
                </a:lnTo>
                <a:lnTo>
                  <a:pt x="1296" y="8038"/>
                </a:lnTo>
                <a:lnTo>
                  <a:pt x="1280" y="8049"/>
                </a:lnTo>
                <a:lnTo>
                  <a:pt x="1263" y="8059"/>
                </a:lnTo>
                <a:lnTo>
                  <a:pt x="1245" y="8067"/>
                </a:lnTo>
                <a:lnTo>
                  <a:pt x="1227" y="8076"/>
                </a:lnTo>
                <a:lnTo>
                  <a:pt x="1209" y="8083"/>
                </a:lnTo>
                <a:lnTo>
                  <a:pt x="1189" y="8091"/>
                </a:lnTo>
                <a:lnTo>
                  <a:pt x="1170" y="8095"/>
                </a:lnTo>
                <a:lnTo>
                  <a:pt x="1150" y="8100"/>
                </a:lnTo>
                <a:lnTo>
                  <a:pt x="1130" y="8104"/>
                </a:lnTo>
                <a:lnTo>
                  <a:pt x="1110" y="8106"/>
                </a:lnTo>
                <a:lnTo>
                  <a:pt x="1088" y="8108"/>
                </a:lnTo>
                <a:lnTo>
                  <a:pt x="1068" y="8109"/>
                </a:lnTo>
                <a:lnTo>
                  <a:pt x="1068" y="8109"/>
                </a:lnTo>
                <a:close/>
                <a:moveTo>
                  <a:pt x="1068" y="7018"/>
                </a:moveTo>
                <a:lnTo>
                  <a:pt x="1068" y="7018"/>
                </a:lnTo>
                <a:lnTo>
                  <a:pt x="1047" y="7018"/>
                </a:lnTo>
                <a:lnTo>
                  <a:pt x="1026" y="7016"/>
                </a:lnTo>
                <a:lnTo>
                  <a:pt x="1005" y="7013"/>
                </a:lnTo>
                <a:lnTo>
                  <a:pt x="985" y="7009"/>
                </a:lnTo>
                <a:lnTo>
                  <a:pt x="965" y="7005"/>
                </a:lnTo>
                <a:lnTo>
                  <a:pt x="946" y="6999"/>
                </a:lnTo>
                <a:lnTo>
                  <a:pt x="926" y="6993"/>
                </a:lnTo>
                <a:lnTo>
                  <a:pt x="908" y="6986"/>
                </a:lnTo>
                <a:lnTo>
                  <a:pt x="890" y="6977"/>
                </a:lnTo>
                <a:lnTo>
                  <a:pt x="873" y="6969"/>
                </a:lnTo>
                <a:lnTo>
                  <a:pt x="856" y="6959"/>
                </a:lnTo>
                <a:lnTo>
                  <a:pt x="839" y="6948"/>
                </a:lnTo>
                <a:lnTo>
                  <a:pt x="823" y="6936"/>
                </a:lnTo>
                <a:lnTo>
                  <a:pt x="807" y="6924"/>
                </a:lnTo>
                <a:lnTo>
                  <a:pt x="793" y="6912"/>
                </a:lnTo>
                <a:lnTo>
                  <a:pt x="778" y="6898"/>
                </a:lnTo>
                <a:lnTo>
                  <a:pt x="765" y="6884"/>
                </a:lnTo>
                <a:lnTo>
                  <a:pt x="751" y="6869"/>
                </a:lnTo>
                <a:lnTo>
                  <a:pt x="739" y="6853"/>
                </a:lnTo>
                <a:lnTo>
                  <a:pt x="728" y="6837"/>
                </a:lnTo>
                <a:lnTo>
                  <a:pt x="717" y="6820"/>
                </a:lnTo>
                <a:lnTo>
                  <a:pt x="707" y="6803"/>
                </a:lnTo>
                <a:lnTo>
                  <a:pt x="699" y="6786"/>
                </a:lnTo>
                <a:lnTo>
                  <a:pt x="690" y="6768"/>
                </a:lnTo>
                <a:lnTo>
                  <a:pt x="683" y="6750"/>
                </a:lnTo>
                <a:lnTo>
                  <a:pt x="677" y="6730"/>
                </a:lnTo>
                <a:lnTo>
                  <a:pt x="671" y="6711"/>
                </a:lnTo>
                <a:lnTo>
                  <a:pt x="666" y="6692"/>
                </a:lnTo>
                <a:lnTo>
                  <a:pt x="664" y="6671"/>
                </a:lnTo>
                <a:lnTo>
                  <a:pt x="660" y="6650"/>
                </a:lnTo>
                <a:lnTo>
                  <a:pt x="659" y="6629"/>
                </a:lnTo>
                <a:lnTo>
                  <a:pt x="659" y="6609"/>
                </a:lnTo>
                <a:lnTo>
                  <a:pt x="659" y="6609"/>
                </a:lnTo>
                <a:lnTo>
                  <a:pt x="659" y="6587"/>
                </a:lnTo>
                <a:lnTo>
                  <a:pt x="660" y="6566"/>
                </a:lnTo>
                <a:lnTo>
                  <a:pt x="664" y="6547"/>
                </a:lnTo>
                <a:lnTo>
                  <a:pt x="666" y="6526"/>
                </a:lnTo>
                <a:lnTo>
                  <a:pt x="671" y="6507"/>
                </a:lnTo>
                <a:lnTo>
                  <a:pt x="677" y="6487"/>
                </a:lnTo>
                <a:lnTo>
                  <a:pt x="683" y="6468"/>
                </a:lnTo>
                <a:lnTo>
                  <a:pt x="690" y="6449"/>
                </a:lnTo>
                <a:lnTo>
                  <a:pt x="699" y="6431"/>
                </a:lnTo>
                <a:lnTo>
                  <a:pt x="707" y="6413"/>
                </a:lnTo>
                <a:lnTo>
                  <a:pt x="717" y="6396"/>
                </a:lnTo>
                <a:lnTo>
                  <a:pt x="728" y="6380"/>
                </a:lnTo>
                <a:lnTo>
                  <a:pt x="739" y="6363"/>
                </a:lnTo>
                <a:lnTo>
                  <a:pt x="751" y="6348"/>
                </a:lnTo>
                <a:lnTo>
                  <a:pt x="765" y="6334"/>
                </a:lnTo>
                <a:lnTo>
                  <a:pt x="778" y="6319"/>
                </a:lnTo>
                <a:lnTo>
                  <a:pt x="793" y="6306"/>
                </a:lnTo>
                <a:lnTo>
                  <a:pt x="807" y="6292"/>
                </a:lnTo>
                <a:lnTo>
                  <a:pt x="823" y="6280"/>
                </a:lnTo>
                <a:lnTo>
                  <a:pt x="839" y="6269"/>
                </a:lnTo>
                <a:lnTo>
                  <a:pt x="856" y="6258"/>
                </a:lnTo>
                <a:lnTo>
                  <a:pt x="873" y="6249"/>
                </a:lnTo>
                <a:lnTo>
                  <a:pt x="890" y="6240"/>
                </a:lnTo>
                <a:lnTo>
                  <a:pt x="908" y="6232"/>
                </a:lnTo>
                <a:lnTo>
                  <a:pt x="926" y="6224"/>
                </a:lnTo>
                <a:lnTo>
                  <a:pt x="946" y="6217"/>
                </a:lnTo>
                <a:lnTo>
                  <a:pt x="965" y="6212"/>
                </a:lnTo>
                <a:lnTo>
                  <a:pt x="985" y="6207"/>
                </a:lnTo>
                <a:lnTo>
                  <a:pt x="1005" y="6204"/>
                </a:lnTo>
                <a:lnTo>
                  <a:pt x="1026" y="6201"/>
                </a:lnTo>
                <a:lnTo>
                  <a:pt x="1047" y="6200"/>
                </a:lnTo>
                <a:lnTo>
                  <a:pt x="1068" y="6199"/>
                </a:lnTo>
                <a:lnTo>
                  <a:pt x="1068" y="6199"/>
                </a:lnTo>
                <a:lnTo>
                  <a:pt x="1088" y="6200"/>
                </a:lnTo>
                <a:lnTo>
                  <a:pt x="1110" y="6201"/>
                </a:lnTo>
                <a:lnTo>
                  <a:pt x="1130" y="6204"/>
                </a:lnTo>
                <a:lnTo>
                  <a:pt x="1150" y="6207"/>
                </a:lnTo>
                <a:lnTo>
                  <a:pt x="1170" y="6212"/>
                </a:lnTo>
                <a:lnTo>
                  <a:pt x="1189" y="6217"/>
                </a:lnTo>
                <a:lnTo>
                  <a:pt x="1209" y="6224"/>
                </a:lnTo>
                <a:lnTo>
                  <a:pt x="1227" y="6232"/>
                </a:lnTo>
                <a:lnTo>
                  <a:pt x="1245" y="6240"/>
                </a:lnTo>
                <a:lnTo>
                  <a:pt x="1263" y="6249"/>
                </a:lnTo>
                <a:lnTo>
                  <a:pt x="1280" y="6258"/>
                </a:lnTo>
                <a:lnTo>
                  <a:pt x="1296" y="6269"/>
                </a:lnTo>
                <a:lnTo>
                  <a:pt x="1312" y="6280"/>
                </a:lnTo>
                <a:lnTo>
                  <a:pt x="1328" y="6292"/>
                </a:lnTo>
                <a:lnTo>
                  <a:pt x="1343" y="6306"/>
                </a:lnTo>
                <a:lnTo>
                  <a:pt x="1357" y="6319"/>
                </a:lnTo>
                <a:lnTo>
                  <a:pt x="1371" y="6334"/>
                </a:lnTo>
                <a:lnTo>
                  <a:pt x="1384" y="6348"/>
                </a:lnTo>
                <a:lnTo>
                  <a:pt x="1396" y="6363"/>
                </a:lnTo>
                <a:lnTo>
                  <a:pt x="1407" y="6380"/>
                </a:lnTo>
                <a:lnTo>
                  <a:pt x="1418" y="6396"/>
                </a:lnTo>
                <a:lnTo>
                  <a:pt x="1428" y="6413"/>
                </a:lnTo>
                <a:lnTo>
                  <a:pt x="1436" y="6431"/>
                </a:lnTo>
                <a:lnTo>
                  <a:pt x="1445" y="6449"/>
                </a:lnTo>
                <a:lnTo>
                  <a:pt x="1452" y="6468"/>
                </a:lnTo>
                <a:lnTo>
                  <a:pt x="1458" y="6487"/>
                </a:lnTo>
                <a:lnTo>
                  <a:pt x="1464" y="6507"/>
                </a:lnTo>
                <a:lnTo>
                  <a:pt x="1469" y="6526"/>
                </a:lnTo>
                <a:lnTo>
                  <a:pt x="1473" y="6547"/>
                </a:lnTo>
                <a:lnTo>
                  <a:pt x="1475" y="6566"/>
                </a:lnTo>
                <a:lnTo>
                  <a:pt x="1476" y="6587"/>
                </a:lnTo>
                <a:lnTo>
                  <a:pt x="1478" y="6609"/>
                </a:lnTo>
                <a:lnTo>
                  <a:pt x="1478" y="6609"/>
                </a:lnTo>
                <a:lnTo>
                  <a:pt x="1476" y="6629"/>
                </a:lnTo>
                <a:lnTo>
                  <a:pt x="1475" y="6650"/>
                </a:lnTo>
                <a:lnTo>
                  <a:pt x="1473" y="6671"/>
                </a:lnTo>
                <a:lnTo>
                  <a:pt x="1469" y="6692"/>
                </a:lnTo>
                <a:lnTo>
                  <a:pt x="1464" y="6711"/>
                </a:lnTo>
                <a:lnTo>
                  <a:pt x="1458" y="6730"/>
                </a:lnTo>
                <a:lnTo>
                  <a:pt x="1452" y="6750"/>
                </a:lnTo>
                <a:lnTo>
                  <a:pt x="1445" y="6768"/>
                </a:lnTo>
                <a:lnTo>
                  <a:pt x="1436" y="6786"/>
                </a:lnTo>
                <a:lnTo>
                  <a:pt x="1428" y="6803"/>
                </a:lnTo>
                <a:lnTo>
                  <a:pt x="1418" y="6820"/>
                </a:lnTo>
                <a:lnTo>
                  <a:pt x="1407" y="6837"/>
                </a:lnTo>
                <a:lnTo>
                  <a:pt x="1396" y="6853"/>
                </a:lnTo>
                <a:lnTo>
                  <a:pt x="1384" y="6869"/>
                </a:lnTo>
                <a:lnTo>
                  <a:pt x="1371" y="6884"/>
                </a:lnTo>
                <a:lnTo>
                  <a:pt x="1357" y="6898"/>
                </a:lnTo>
                <a:lnTo>
                  <a:pt x="1343" y="6912"/>
                </a:lnTo>
                <a:lnTo>
                  <a:pt x="1328" y="6924"/>
                </a:lnTo>
                <a:lnTo>
                  <a:pt x="1312" y="6936"/>
                </a:lnTo>
                <a:lnTo>
                  <a:pt x="1296" y="6948"/>
                </a:lnTo>
                <a:lnTo>
                  <a:pt x="1280" y="6959"/>
                </a:lnTo>
                <a:lnTo>
                  <a:pt x="1263" y="6969"/>
                </a:lnTo>
                <a:lnTo>
                  <a:pt x="1245" y="6977"/>
                </a:lnTo>
                <a:lnTo>
                  <a:pt x="1227" y="6986"/>
                </a:lnTo>
                <a:lnTo>
                  <a:pt x="1209" y="6993"/>
                </a:lnTo>
                <a:lnTo>
                  <a:pt x="1189" y="6999"/>
                </a:lnTo>
                <a:lnTo>
                  <a:pt x="1170" y="7005"/>
                </a:lnTo>
                <a:lnTo>
                  <a:pt x="1150" y="7009"/>
                </a:lnTo>
                <a:lnTo>
                  <a:pt x="1130" y="7013"/>
                </a:lnTo>
                <a:lnTo>
                  <a:pt x="1110" y="7016"/>
                </a:lnTo>
                <a:lnTo>
                  <a:pt x="1088" y="7018"/>
                </a:lnTo>
                <a:lnTo>
                  <a:pt x="1068" y="7018"/>
                </a:lnTo>
                <a:lnTo>
                  <a:pt x="1068" y="7018"/>
                </a:lnTo>
                <a:close/>
                <a:moveTo>
                  <a:pt x="1068" y="5928"/>
                </a:moveTo>
                <a:lnTo>
                  <a:pt x="1068" y="5928"/>
                </a:lnTo>
                <a:lnTo>
                  <a:pt x="1047" y="5926"/>
                </a:lnTo>
                <a:lnTo>
                  <a:pt x="1026" y="5925"/>
                </a:lnTo>
                <a:lnTo>
                  <a:pt x="1005" y="5923"/>
                </a:lnTo>
                <a:lnTo>
                  <a:pt x="985" y="5919"/>
                </a:lnTo>
                <a:lnTo>
                  <a:pt x="965" y="5914"/>
                </a:lnTo>
                <a:lnTo>
                  <a:pt x="946" y="5909"/>
                </a:lnTo>
                <a:lnTo>
                  <a:pt x="926" y="5903"/>
                </a:lnTo>
                <a:lnTo>
                  <a:pt x="908" y="5895"/>
                </a:lnTo>
                <a:lnTo>
                  <a:pt x="890" y="5887"/>
                </a:lnTo>
                <a:lnTo>
                  <a:pt x="873" y="5878"/>
                </a:lnTo>
                <a:lnTo>
                  <a:pt x="856" y="5868"/>
                </a:lnTo>
                <a:lnTo>
                  <a:pt x="839" y="5857"/>
                </a:lnTo>
                <a:lnTo>
                  <a:pt x="823" y="5846"/>
                </a:lnTo>
                <a:lnTo>
                  <a:pt x="807" y="5834"/>
                </a:lnTo>
                <a:lnTo>
                  <a:pt x="793" y="5822"/>
                </a:lnTo>
                <a:lnTo>
                  <a:pt x="778" y="5807"/>
                </a:lnTo>
                <a:lnTo>
                  <a:pt x="765" y="5794"/>
                </a:lnTo>
                <a:lnTo>
                  <a:pt x="751" y="5778"/>
                </a:lnTo>
                <a:lnTo>
                  <a:pt x="739" y="5763"/>
                </a:lnTo>
                <a:lnTo>
                  <a:pt x="728" y="5747"/>
                </a:lnTo>
                <a:lnTo>
                  <a:pt x="717" y="5730"/>
                </a:lnTo>
                <a:lnTo>
                  <a:pt x="707" y="5713"/>
                </a:lnTo>
                <a:lnTo>
                  <a:pt x="699" y="5695"/>
                </a:lnTo>
                <a:lnTo>
                  <a:pt x="690" y="5677"/>
                </a:lnTo>
                <a:lnTo>
                  <a:pt x="683" y="5659"/>
                </a:lnTo>
                <a:lnTo>
                  <a:pt x="677" y="5640"/>
                </a:lnTo>
                <a:lnTo>
                  <a:pt x="671" y="5621"/>
                </a:lnTo>
                <a:lnTo>
                  <a:pt x="666" y="5600"/>
                </a:lnTo>
                <a:lnTo>
                  <a:pt x="664" y="5581"/>
                </a:lnTo>
                <a:lnTo>
                  <a:pt x="660" y="5560"/>
                </a:lnTo>
                <a:lnTo>
                  <a:pt x="659" y="5539"/>
                </a:lnTo>
                <a:lnTo>
                  <a:pt x="659" y="5518"/>
                </a:lnTo>
                <a:lnTo>
                  <a:pt x="659" y="5518"/>
                </a:lnTo>
                <a:lnTo>
                  <a:pt x="659" y="5497"/>
                </a:lnTo>
                <a:lnTo>
                  <a:pt x="660" y="5476"/>
                </a:lnTo>
                <a:lnTo>
                  <a:pt x="664" y="5455"/>
                </a:lnTo>
                <a:lnTo>
                  <a:pt x="666" y="5436"/>
                </a:lnTo>
                <a:lnTo>
                  <a:pt x="671" y="5415"/>
                </a:lnTo>
                <a:lnTo>
                  <a:pt x="677" y="5396"/>
                </a:lnTo>
                <a:lnTo>
                  <a:pt x="683" y="5378"/>
                </a:lnTo>
                <a:lnTo>
                  <a:pt x="690" y="5358"/>
                </a:lnTo>
                <a:lnTo>
                  <a:pt x="699" y="5341"/>
                </a:lnTo>
                <a:lnTo>
                  <a:pt x="707" y="5323"/>
                </a:lnTo>
                <a:lnTo>
                  <a:pt x="717" y="5306"/>
                </a:lnTo>
                <a:lnTo>
                  <a:pt x="728" y="5289"/>
                </a:lnTo>
                <a:lnTo>
                  <a:pt x="739" y="5273"/>
                </a:lnTo>
                <a:lnTo>
                  <a:pt x="751" y="5257"/>
                </a:lnTo>
                <a:lnTo>
                  <a:pt x="765" y="5243"/>
                </a:lnTo>
                <a:lnTo>
                  <a:pt x="778" y="5229"/>
                </a:lnTo>
                <a:lnTo>
                  <a:pt x="793" y="5215"/>
                </a:lnTo>
                <a:lnTo>
                  <a:pt x="807" y="5202"/>
                </a:lnTo>
                <a:lnTo>
                  <a:pt x="823" y="5190"/>
                </a:lnTo>
                <a:lnTo>
                  <a:pt x="839" y="5178"/>
                </a:lnTo>
                <a:lnTo>
                  <a:pt x="856" y="5168"/>
                </a:lnTo>
                <a:lnTo>
                  <a:pt x="873" y="5159"/>
                </a:lnTo>
                <a:lnTo>
                  <a:pt x="890" y="5149"/>
                </a:lnTo>
                <a:lnTo>
                  <a:pt x="908" y="5140"/>
                </a:lnTo>
                <a:lnTo>
                  <a:pt x="926" y="5133"/>
                </a:lnTo>
                <a:lnTo>
                  <a:pt x="946" y="5127"/>
                </a:lnTo>
                <a:lnTo>
                  <a:pt x="965" y="5122"/>
                </a:lnTo>
                <a:lnTo>
                  <a:pt x="985" y="5117"/>
                </a:lnTo>
                <a:lnTo>
                  <a:pt x="1005" y="5114"/>
                </a:lnTo>
                <a:lnTo>
                  <a:pt x="1026" y="5111"/>
                </a:lnTo>
                <a:lnTo>
                  <a:pt x="1047" y="5109"/>
                </a:lnTo>
                <a:lnTo>
                  <a:pt x="1068" y="5109"/>
                </a:lnTo>
                <a:lnTo>
                  <a:pt x="1068" y="5109"/>
                </a:lnTo>
                <a:lnTo>
                  <a:pt x="1088" y="5109"/>
                </a:lnTo>
                <a:lnTo>
                  <a:pt x="1110" y="5111"/>
                </a:lnTo>
                <a:lnTo>
                  <a:pt x="1130" y="5114"/>
                </a:lnTo>
                <a:lnTo>
                  <a:pt x="1150" y="5117"/>
                </a:lnTo>
                <a:lnTo>
                  <a:pt x="1170" y="5122"/>
                </a:lnTo>
                <a:lnTo>
                  <a:pt x="1189" y="5127"/>
                </a:lnTo>
                <a:lnTo>
                  <a:pt x="1209" y="5133"/>
                </a:lnTo>
                <a:lnTo>
                  <a:pt x="1227" y="5140"/>
                </a:lnTo>
                <a:lnTo>
                  <a:pt x="1245" y="5149"/>
                </a:lnTo>
                <a:lnTo>
                  <a:pt x="1263" y="5159"/>
                </a:lnTo>
                <a:lnTo>
                  <a:pt x="1280" y="5168"/>
                </a:lnTo>
                <a:lnTo>
                  <a:pt x="1296" y="5178"/>
                </a:lnTo>
                <a:lnTo>
                  <a:pt x="1312" y="5190"/>
                </a:lnTo>
                <a:lnTo>
                  <a:pt x="1328" y="5202"/>
                </a:lnTo>
                <a:lnTo>
                  <a:pt x="1343" y="5215"/>
                </a:lnTo>
                <a:lnTo>
                  <a:pt x="1357" y="5229"/>
                </a:lnTo>
                <a:lnTo>
                  <a:pt x="1371" y="5243"/>
                </a:lnTo>
                <a:lnTo>
                  <a:pt x="1384" y="5257"/>
                </a:lnTo>
                <a:lnTo>
                  <a:pt x="1396" y="5273"/>
                </a:lnTo>
                <a:lnTo>
                  <a:pt x="1407" y="5289"/>
                </a:lnTo>
                <a:lnTo>
                  <a:pt x="1418" y="5306"/>
                </a:lnTo>
                <a:lnTo>
                  <a:pt x="1428" y="5323"/>
                </a:lnTo>
                <a:lnTo>
                  <a:pt x="1436" y="5341"/>
                </a:lnTo>
                <a:lnTo>
                  <a:pt x="1445" y="5358"/>
                </a:lnTo>
                <a:lnTo>
                  <a:pt x="1452" y="5378"/>
                </a:lnTo>
                <a:lnTo>
                  <a:pt x="1458" y="5396"/>
                </a:lnTo>
                <a:lnTo>
                  <a:pt x="1464" y="5415"/>
                </a:lnTo>
                <a:lnTo>
                  <a:pt x="1469" y="5436"/>
                </a:lnTo>
                <a:lnTo>
                  <a:pt x="1473" y="5455"/>
                </a:lnTo>
                <a:lnTo>
                  <a:pt x="1475" y="5476"/>
                </a:lnTo>
                <a:lnTo>
                  <a:pt x="1476" y="5497"/>
                </a:lnTo>
                <a:lnTo>
                  <a:pt x="1478" y="5518"/>
                </a:lnTo>
                <a:lnTo>
                  <a:pt x="1478" y="5518"/>
                </a:lnTo>
                <a:lnTo>
                  <a:pt x="1476" y="5539"/>
                </a:lnTo>
                <a:lnTo>
                  <a:pt x="1475" y="5560"/>
                </a:lnTo>
                <a:lnTo>
                  <a:pt x="1473" y="5581"/>
                </a:lnTo>
                <a:lnTo>
                  <a:pt x="1469" y="5600"/>
                </a:lnTo>
                <a:lnTo>
                  <a:pt x="1464" y="5621"/>
                </a:lnTo>
                <a:lnTo>
                  <a:pt x="1458" y="5640"/>
                </a:lnTo>
                <a:lnTo>
                  <a:pt x="1452" y="5659"/>
                </a:lnTo>
                <a:lnTo>
                  <a:pt x="1445" y="5677"/>
                </a:lnTo>
                <a:lnTo>
                  <a:pt x="1436" y="5695"/>
                </a:lnTo>
                <a:lnTo>
                  <a:pt x="1428" y="5713"/>
                </a:lnTo>
                <a:lnTo>
                  <a:pt x="1418" y="5730"/>
                </a:lnTo>
                <a:lnTo>
                  <a:pt x="1407" y="5747"/>
                </a:lnTo>
                <a:lnTo>
                  <a:pt x="1396" y="5763"/>
                </a:lnTo>
                <a:lnTo>
                  <a:pt x="1384" y="5778"/>
                </a:lnTo>
                <a:lnTo>
                  <a:pt x="1371" y="5794"/>
                </a:lnTo>
                <a:lnTo>
                  <a:pt x="1357" y="5807"/>
                </a:lnTo>
                <a:lnTo>
                  <a:pt x="1343" y="5822"/>
                </a:lnTo>
                <a:lnTo>
                  <a:pt x="1328" y="5834"/>
                </a:lnTo>
                <a:lnTo>
                  <a:pt x="1312" y="5846"/>
                </a:lnTo>
                <a:lnTo>
                  <a:pt x="1296" y="5857"/>
                </a:lnTo>
                <a:lnTo>
                  <a:pt x="1280" y="5868"/>
                </a:lnTo>
                <a:lnTo>
                  <a:pt x="1263" y="5878"/>
                </a:lnTo>
                <a:lnTo>
                  <a:pt x="1245" y="5887"/>
                </a:lnTo>
                <a:lnTo>
                  <a:pt x="1227" y="5895"/>
                </a:lnTo>
                <a:lnTo>
                  <a:pt x="1209" y="5903"/>
                </a:lnTo>
                <a:lnTo>
                  <a:pt x="1189" y="5909"/>
                </a:lnTo>
                <a:lnTo>
                  <a:pt x="1170" y="5914"/>
                </a:lnTo>
                <a:lnTo>
                  <a:pt x="1150" y="5919"/>
                </a:lnTo>
                <a:lnTo>
                  <a:pt x="1130" y="5923"/>
                </a:lnTo>
                <a:lnTo>
                  <a:pt x="1110" y="5925"/>
                </a:lnTo>
                <a:lnTo>
                  <a:pt x="1088" y="5926"/>
                </a:lnTo>
                <a:lnTo>
                  <a:pt x="1068" y="5928"/>
                </a:lnTo>
                <a:lnTo>
                  <a:pt x="1068" y="5928"/>
                </a:lnTo>
                <a:close/>
                <a:moveTo>
                  <a:pt x="1068" y="4837"/>
                </a:moveTo>
                <a:lnTo>
                  <a:pt x="1068" y="4837"/>
                </a:lnTo>
                <a:lnTo>
                  <a:pt x="1047" y="4836"/>
                </a:lnTo>
                <a:lnTo>
                  <a:pt x="1026" y="4835"/>
                </a:lnTo>
                <a:lnTo>
                  <a:pt x="1005" y="4833"/>
                </a:lnTo>
                <a:lnTo>
                  <a:pt x="985" y="4829"/>
                </a:lnTo>
                <a:lnTo>
                  <a:pt x="965" y="4824"/>
                </a:lnTo>
                <a:lnTo>
                  <a:pt x="946" y="4818"/>
                </a:lnTo>
                <a:lnTo>
                  <a:pt x="926" y="4812"/>
                </a:lnTo>
                <a:lnTo>
                  <a:pt x="908" y="4805"/>
                </a:lnTo>
                <a:lnTo>
                  <a:pt x="890" y="4796"/>
                </a:lnTo>
                <a:lnTo>
                  <a:pt x="873" y="4788"/>
                </a:lnTo>
                <a:lnTo>
                  <a:pt x="856" y="4778"/>
                </a:lnTo>
                <a:lnTo>
                  <a:pt x="839" y="4767"/>
                </a:lnTo>
                <a:lnTo>
                  <a:pt x="823" y="4756"/>
                </a:lnTo>
                <a:lnTo>
                  <a:pt x="807" y="4744"/>
                </a:lnTo>
                <a:lnTo>
                  <a:pt x="793" y="4730"/>
                </a:lnTo>
                <a:lnTo>
                  <a:pt x="778" y="4717"/>
                </a:lnTo>
                <a:lnTo>
                  <a:pt x="765" y="4702"/>
                </a:lnTo>
                <a:lnTo>
                  <a:pt x="751" y="4688"/>
                </a:lnTo>
                <a:lnTo>
                  <a:pt x="739" y="4672"/>
                </a:lnTo>
                <a:lnTo>
                  <a:pt x="728" y="4656"/>
                </a:lnTo>
                <a:lnTo>
                  <a:pt x="717" y="4640"/>
                </a:lnTo>
                <a:lnTo>
                  <a:pt x="707" y="4622"/>
                </a:lnTo>
                <a:lnTo>
                  <a:pt x="699" y="4605"/>
                </a:lnTo>
                <a:lnTo>
                  <a:pt x="690" y="4587"/>
                </a:lnTo>
                <a:lnTo>
                  <a:pt x="683" y="4569"/>
                </a:lnTo>
                <a:lnTo>
                  <a:pt x="677" y="4549"/>
                </a:lnTo>
                <a:lnTo>
                  <a:pt x="671" y="4530"/>
                </a:lnTo>
                <a:lnTo>
                  <a:pt x="666" y="4510"/>
                </a:lnTo>
                <a:lnTo>
                  <a:pt x="664" y="4490"/>
                </a:lnTo>
                <a:lnTo>
                  <a:pt x="660" y="4469"/>
                </a:lnTo>
                <a:lnTo>
                  <a:pt x="659" y="4448"/>
                </a:lnTo>
                <a:lnTo>
                  <a:pt x="659" y="4427"/>
                </a:lnTo>
                <a:lnTo>
                  <a:pt x="659" y="4427"/>
                </a:lnTo>
                <a:lnTo>
                  <a:pt x="659" y="4407"/>
                </a:lnTo>
                <a:lnTo>
                  <a:pt x="660" y="4386"/>
                </a:lnTo>
                <a:lnTo>
                  <a:pt x="664" y="4365"/>
                </a:lnTo>
                <a:lnTo>
                  <a:pt x="666" y="4345"/>
                </a:lnTo>
                <a:lnTo>
                  <a:pt x="671" y="4325"/>
                </a:lnTo>
                <a:lnTo>
                  <a:pt x="677" y="4306"/>
                </a:lnTo>
                <a:lnTo>
                  <a:pt x="683" y="4286"/>
                </a:lnTo>
                <a:lnTo>
                  <a:pt x="690" y="4268"/>
                </a:lnTo>
                <a:lnTo>
                  <a:pt x="699" y="4250"/>
                </a:lnTo>
                <a:lnTo>
                  <a:pt x="707" y="4233"/>
                </a:lnTo>
                <a:lnTo>
                  <a:pt x="717" y="4216"/>
                </a:lnTo>
                <a:lnTo>
                  <a:pt x="728" y="4199"/>
                </a:lnTo>
                <a:lnTo>
                  <a:pt x="739" y="4183"/>
                </a:lnTo>
                <a:lnTo>
                  <a:pt x="751" y="4167"/>
                </a:lnTo>
                <a:lnTo>
                  <a:pt x="765" y="4153"/>
                </a:lnTo>
                <a:lnTo>
                  <a:pt x="778" y="4138"/>
                </a:lnTo>
                <a:lnTo>
                  <a:pt x="793" y="4125"/>
                </a:lnTo>
                <a:lnTo>
                  <a:pt x="807" y="4111"/>
                </a:lnTo>
                <a:lnTo>
                  <a:pt x="823" y="4099"/>
                </a:lnTo>
                <a:lnTo>
                  <a:pt x="839" y="4088"/>
                </a:lnTo>
                <a:lnTo>
                  <a:pt x="856" y="4077"/>
                </a:lnTo>
                <a:lnTo>
                  <a:pt x="873" y="4067"/>
                </a:lnTo>
                <a:lnTo>
                  <a:pt x="890" y="4059"/>
                </a:lnTo>
                <a:lnTo>
                  <a:pt x="908" y="4050"/>
                </a:lnTo>
                <a:lnTo>
                  <a:pt x="926" y="4043"/>
                </a:lnTo>
                <a:lnTo>
                  <a:pt x="946" y="4037"/>
                </a:lnTo>
                <a:lnTo>
                  <a:pt x="965" y="4031"/>
                </a:lnTo>
                <a:lnTo>
                  <a:pt x="985" y="4026"/>
                </a:lnTo>
                <a:lnTo>
                  <a:pt x="1005" y="4022"/>
                </a:lnTo>
                <a:lnTo>
                  <a:pt x="1026" y="4020"/>
                </a:lnTo>
                <a:lnTo>
                  <a:pt x="1047" y="4019"/>
                </a:lnTo>
                <a:lnTo>
                  <a:pt x="1068" y="4019"/>
                </a:lnTo>
                <a:lnTo>
                  <a:pt x="1068" y="4019"/>
                </a:lnTo>
                <a:lnTo>
                  <a:pt x="1088" y="4019"/>
                </a:lnTo>
                <a:lnTo>
                  <a:pt x="1110" y="4020"/>
                </a:lnTo>
                <a:lnTo>
                  <a:pt x="1130" y="4022"/>
                </a:lnTo>
                <a:lnTo>
                  <a:pt x="1150" y="4026"/>
                </a:lnTo>
                <a:lnTo>
                  <a:pt x="1170" y="4031"/>
                </a:lnTo>
                <a:lnTo>
                  <a:pt x="1189" y="4037"/>
                </a:lnTo>
                <a:lnTo>
                  <a:pt x="1209" y="4043"/>
                </a:lnTo>
                <a:lnTo>
                  <a:pt x="1227" y="4050"/>
                </a:lnTo>
                <a:lnTo>
                  <a:pt x="1245" y="4059"/>
                </a:lnTo>
                <a:lnTo>
                  <a:pt x="1263" y="4067"/>
                </a:lnTo>
                <a:lnTo>
                  <a:pt x="1280" y="4077"/>
                </a:lnTo>
                <a:lnTo>
                  <a:pt x="1296" y="4088"/>
                </a:lnTo>
                <a:lnTo>
                  <a:pt x="1312" y="4099"/>
                </a:lnTo>
                <a:lnTo>
                  <a:pt x="1328" y="4111"/>
                </a:lnTo>
                <a:lnTo>
                  <a:pt x="1343" y="4125"/>
                </a:lnTo>
                <a:lnTo>
                  <a:pt x="1357" y="4138"/>
                </a:lnTo>
                <a:lnTo>
                  <a:pt x="1371" y="4153"/>
                </a:lnTo>
                <a:lnTo>
                  <a:pt x="1384" y="4167"/>
                </a:lnTo>
                <a:lnTo>
                  <a:pt x="1396" y="4183"/>
                </a:lnTo>
                <a:lnTo>
                  <a:pt x="1407" y="4199"/>
                </a:lnTo>
                <a:lnTo>
                  <a:pt x="1418" y="4216"/>
                </a:lnTo>
                <a:lnTo>
                  <a:pt x="1428" y="4233"/>
                </a:lnTo>
                <a:lnTo>
                  <a:pt x="1436" y="4250"/>
                </a:lnTo>
                <a:lnTo>
                  <a:pt x="1445" y="4268"/>
                </a:lnTo>
                <a:lnTo>
                  <a:pt x="1452" y="4286"/>
                </a:lnTo>
                <a:lnTo>
                  <a:pt x="1458" y="4306"/>
                </a:lnTo>
                <a:lnTo>
                  <a:pt x="1464" y="4325"/>
                </a:lnTo>
                <a:lnTo>
                  <a:pt x="1469" y="4345"/>
                </a:lnTo>
                <a:lnTo>
                  <a:pt x="1473" y="4365"/>
                </a:lnTo>
                <a:lnTo>
                  <a:pt x="1475" y="4386"/>
                </a:lnTo>
                <a:lnTo>
                  <a:pt x="1476" y="4407"/>
                </a:lnTo>
                <a:lnTo>
                  <a:pt x="1478" y="4427"/>
                </a:lnTo>
                <a:lnTo>
                  <a:pt x="1478" y="4427"/>
                </a:lnTo>
                <a:lnTo>
                  <a:pt x="1476" y="4448"/>
                </a:lnTo>
                <a:lnTo>
                  <a:pt x="1475" y="4469"/>
                </a:lnTo>
                <a:lnTo>
                  <a:pt x="1473" y="4490"/>
                </a:lnTo>
                <a:lnTo>
                  <a:pt x="1469" y="4510"/>
                </a:lnTo>
                <a:lnTo>
                  <a:pt x="1464" y="4530"/>
                </a:lnTo>
                <a:lnTo>
                  <a:pt x="1458" y="4549"/>
                </a:lnTo>
                <a:lnTo>
                  <a:pt x="1452" y="4569"/>
                </a:lnTo>
                <a:lnTo>
                  <a:pt x="1445" y="4587"/>
                </a:lnTo>
                <a:lnTo>
                  <a:pt x="1436" y="4605"/>
                </a:lnTo>
                <a:lnTo>
                  <a:pt x="1428" y="4622"/>
                </a:lnTo>
                <a:lnTo>
                  <a:pt x="1418" y="4640"/>
                </a:lnTo>
                <a:lnTo>
                  <a:pt x="1407" y="4656"/>
                </a:lnTo>
                <a:lnTo>
                  <a:pt x="1396" y="4672"/>
                </a:lnTo>
                <a:lnTo>
                  <a:pt x="1384" y="4688"/>
                </a:lnTo>
                <a:lnTo>
                  <a:pt x="1371" y="4702"/>
                </a:lnTo>
                <a:lnTo>
                  <a:pt x="1357" y="4717"/>
                </a:lnTo>
                <a:lnTo>
                  <a:pt x="1343" y="4730"/>
                </a:lnTo>
                <a:lnTo>
                  <a:pt x="1328" y="4744"/>
                </a:lnTo>
                <a:lnTo>
                  <a:pt x="1312" y="4756"/>
                </a:lnTo>
                <a:lnTo>
                  <a:pt x="1296" y="4767"/>
                </a:lnTo>
                <a:lnTo>
                  <a:pt x="1280" y="4778"/>
                </a:lnTo>
                <a:lnTo>
                  <a:pt x="1263" y="4788"/>
                </a:lnTo>
                <a:lnTo>
                  <a:pt x="1245" y="4796"/>
                </a:lnTo>
                <a:lnTo>
                  <a:pt x="1227" y="4805"/>
                </a:lnTo>
                <a:lnTo>
                  <a:pt x="1209" y="4812"/>
                </a:lnTo>
                <a:lnTo>
                  <a:pt x="1189" y="4818"/>
                </a:lnTo>
                <a:lnTo>
                  <a:pt x="1170" y="4824"/>
                </a:lnTo>
                <a:lnTo>
                  <a:pt x="1150" y="4829"/>
                </a:lnTo>
                <a:lnTo>
                  <a:pt x="1130" y="4833"/>
                </a:lnTo>
                <a:lnTo>
                  <a:pt x="1110" y="4835"/>
                </a:lnTo>
                <a:lnTo>
                  <a:pt x="1088" y="4836"/>
                </a:lnTo>
                <a:lnTo>
                  <a:pt x="1068" y="4837"/>
                </a:lnTo>
                <a:lnTo>
                  <a:pt x="1068" y="4837"/>
                </a:lnTo>
                <a:close/>
                <a:moveTo>
                  <a:pt x="1068" y="3552"/>
                </a:moveTo>
                <a:lnTo>
                  <a:pt x="1068" y="3552"/>
                </a:lnTo>
                <a:lnTo>
                  <a:pt x="1047" y="3550"/>
                </a:lnTo>
                <a:lnTo>
                  <a:pt x="1026" y="3549"/>
                </a:lnTo>
                <a:lnTo>
                  <a:pt x="1005" y="3547"/>
                </a:lnTo>
                <a:lnTo>
                  <a:pt x="985" y="3543"/>
                </a:lnTo>
                <a:lnTo>
                  <a:pt x="965" y="3538"/>
                </a:lnTo>
                <a:lnTo>
                  <a:pt x="946" y="3533"/>
                </a:lnTo>
                <a:lnTo>
                  <a:pt x="926" y="3526"/>
                </a:lnTo>
                <a:lnTo>
                  <a:pt x="908" y="3519"/>
                </a:lnTo>
                <a:lnTo>
                  <a:pt x="890" y="3511"/>
                </a:lnTo>
                <a:lnTo>
                  <a:pt x="873" y="3502"/>
                </a:lnTo>
                <a:lnTo>
                  <a:pt x="856" y="3492"/>
                </a:lnTo>
                <a:lnTo>
                  <a:pt x="839" y="3481"/>
                </a:lnTo>
                <a:lnTo>
                  <a:pt x="823" y="3470"/>
                </a:lnTo>
                <a:lnTo>
                  <a:pt x="807" y="3458"/>
                </a:lnTo>
                <a:lnTo>
                  <a:pt x="793" y="3445"/>
                </a:lnTo>
                <a:lnTo>
                  <a:pt x="778" y="3431"/>
                </a:lnTo>
                <a:lnTo>
                  <a:pt x="765" y="3418"/>
                </a:lnTo>
                <a:lnTo>
                  <a:pt x="751" y="3402"/>
                </a:lnTo>
                <a:lnTo>
                  <a:pt x="739" y="3387"/>
                </a:lnTo>
                <a:lnTo>
                  <a:pt x="728" y="3372"/>
                </a:lnTo>
                <a:lnTo>
                  <a:pt x="717" y="3354"/>
                </a:lnTo>
                <a:lnTo>
                  <a:pt x="707" y="3337"/>
                </a:lnTo>
                <a:lnTo>
                  <a:pt x="699" y="3319"/>
                </a:lnTo>
                <a:lnTo>
                  <a:pt x="690" y="3301"/>
                </a:lnTo>
                <a:lnTo>
                  <a:pt x="683" y="3283"/>
                </a:lnTo>
                <a:lnTo>
                  <a:pt x="677" y="3263"/>
                </a:lnTo>
                <a:lnTo>
                  <a:pt x="671" y="3244"/>
                </a:lnTo>
                <a:lnTo>
                  <a:pt x="666" y="3224"/>
                </a:lnTo>
                <a:lnTo>
                  <a:pt x="664" y="3205"/>
                </a:lnTo>
                <a:lnTo>
                  <a:pt x="660" y="3184"/>
                </a:lnTo>
                <a:lnTo>
                  <a:pt x="659" y="3163"/>
                </a:lnTo>
                <a:lnTo>
                  <a:pt x="659" y="3142"/>
                </a:lnTo>
                <a:lnTo>
                  <a:pt x="659" y="3142"/>
                </a:lnTo>
                <a:lnTo>
                  <a:pt x="659" y="3121"/>
                </a:lnTo>
                <a:lnTo>
                  <a:pt x="660" y="3100"/>
                </a:lnTo>
                <a:lnTo>
                  <a:pt x="664" y="3080"/>
                </a:lnTo>
                <a:lnTo>
                  <a:pt x="666" y="3060"/>
                </a:lnTo>
                <a:lnTo>
                  <a:pt x="671" y="3039"/>
                </a:lnTo>
                <a:lnTo>
                  <a:pt x="677" y="3020"/>
                </a:lnTo>
                <a:lnTo>
                  <a:pt x="683" y="3002"/>
                </a:lnTo>
                <a:lnTo>
                  <a:pt x="690" y="2982"/>
                </a:lnTo>
                <a:lnTo>
                  <a:pt x="699" y="2965"/>
                </a:lnTo>
                <a:lnTo>
                  <a:pt x="707" y="2947"/>
                </a:lnTo>
                <a:lnTo>
                  <a:pt x="717" y="2930"/>
                </a:lnTo>
                <a:lnTo>
                  <a:pt x="728" y="2913"/>
                </a:lnTo>
                <a:lnTo>
                  <a:pt x="739" y="2897"/>
                </a:lnTo>
                <a:lnTo>
                  <a:pt x="751" y="2881"/>
                </a:lnTo>
                <a:lnTo>
                  <a:pt x="765" y="2867"/>
                </a:lnTo>
                <a:lnTo>
                  <a:pt x="778" y="2852"/>
                </a:lnTo>
                <a:lnTo>
                  <a:pt x="793" y="2839"/>
                </a:lnTo>
                <a:lnTo>
                  <a:pt x="807" y="2826"/>
                </a:lnTo>
                <a:lnTo>
                  <a:pt x="823" y="2814"/>
                </a:lnTo>
                <a:lnTo>
                  <a:pt x="839" y="2802"/>
                </a:lnTo>
                <a:lnTo>
                  <a:pt x="856" y="2792"/>
                </a:lnTo>
                <a:lnTo>
                  <a:pt x="873" y="2783"/>
                </a:lnTo>
                <a:lnTo>
                  <a:pt x="890" y="2773"/>
                </a:lnTo>
                <a:lnTo>
                  <a:pt x="908" y="2764"/>
                </a:lnTo>
                <a:lnTo>
                  <a:pt x="926" y="2757"/>
                </a:lnTo>
                <a:lnTo>
                  <a:pt x="946" y="2751"/>
                </a:lnTo>
                <a:lnTo>
                  <a:pt x="965" y="2746"/>
                </a:lnTo>
                <a:lnTo>
                  <a:pt x="985" y="2741"/>
                </a:lnTo>
                <a:lnTo>
                  <a:pt x="1005" y="2738"/>
                </a:lnTo>
                <a:lnTo>
                  <a:pt x="1026" y="2735"/>
                </a:lnTo>
                <a:lnTo>
                  <a:pt x="1047" y="2733"/>
                </a:lnTo>
                <a:lnTo>
                  <a:pt x="1068" y="2733"/>
                </a:lnTo>
                <a:lnTo>
                  <a:pt x="1068" y="2733"/>
                </a:lnTo>
                <a:lnTo>
                  <a:pt x="1088" y="2733"/>
                </a:lnTo>
                <a:lnTo>
                  <a:pt x="1110" y="2735"/>
                </a:lnTo>
                <a:lnTo>
                  <a:pt x="1130" y="2738"/>
                </a:lnTo>
                <a:lnTo>
                  <a:pt x="1150" y="2741"/>
                </a:lnTo>
                <a:lnTo>
                  <a:pt x="1170" y="2746"/>
                </a:lnTo>
                <a:lnTo>
                  <a:pt x="1189" y="2751"/>
                </a:lnTo>
                <a:lnTo>
                  <a:pt x="1209" y="2757"/>
                </a:lnTo>
                <a:lnTo>
                  <a:pt x="1227" y="2764"/>
                </a:lnTo>
                <a:lnTo>
                  <a:pt x="1245" y="2773"/>
                </a:lnTo>
                <a:lnTo>
                  <a:pt x="1263" y="2783"/>
                </a:lnTo>
                <a:lnTo>
                  <a:pt x="1280" y="2792"/>
                </a:lnTo>
                <a:lnTo>
                  <a:pt x="1296" y="2802"/>
                </a:lnTo>
                <a:lnTo>
                  <a:pt x="1312" y="2814"/>
                </a:lnTo>
                <a:lnTo>
                  <a:pt x="1328" y="2826"/>
                </a:lnTo>
                <a:lnTo>
                  <a:pt x="1343" y="2839"/>
                </a:lnTo>
                <a:lnTo>
                  <a:pt x="1357" y="2852"/>
                </a:lnTo>
                <a:lnTo>
                  <a:pt x="1371" y="2867"/>
                </a:lnTo>
                <a:lnTo>
                  <a:pt x="1384" y="2881"/>
                </a:lnTo>
                <a:lnTo>
                  <a:pt x="1396" y="2897"/>
                </a:lnTo>
                <a:lnTo>
                  <a:pt x="1407" y="2913"/>
                </a:lnTo>
                <a:lnTo>
                  <a:pt x="1418" y="2930"/>
                </a:lnTo>
                <a:lnTo>
                  <a:pt x="1428" y="2947"/>
                </a:lnTo>
                <a:lnTo>
                  <a:pt x="1436" y="2965"/>
                </a:lnTo>
                <a:lnTo>
                  <a:pt x="1445" y="2982"/>
                </a:lnTo>
                <a:lnTo>
                  <a:pt x="1452" y="3002"/>
                </a:lnTo>
                <a:lnTo>
                  <a:pt x="1458" y="3020"/>
                </a:lnTo>
                <a:lnTo>
                  <a:pt x="1464" y="3039"/>
                </a:lnTo>
                <a:lnTo>
                  <a:pt x="1469" y="3060"/>
                </a:lnTo>
                <a:lnTo>
                  <a:pt x="1473" y="3080"/>
                </a:lnTo>
                <a:lnTo>
                  <a:pt x="1475" y="3100"/>
                </a:lnTo>
                <a:lnTo>
                  <a:pt x="1476" y="3121"/>
                </a:lnTo>
                <a:lnTo>
                  <a:pt x="1478" y="3142"/>
                </a:lnTo>
                <a:lnTo>
                  <a:pt x="1478" y="3142"/>
                </a:lnTo>
                <a:lnTo>
                  <a:pt x="1476" y="3163"/>
                </a:lnTo>
                <a:lnTo>
                  <a:pt x="1475" y="3184"/>
                </a:lnTo>
                <a:lnTo>
                  <a:pt x="1473" y="3205"/>
                </a:lnTo>
                <a:lnTo>
                  <a:pt x="1469" y="3224"/>
                </a:lnTo>
                <a:lnTo>
                  <a:pt x="1464" y="3244"/>
                </a:lnTo>
                <a:lnTo>
                  <a:pt x="1458" y="3263"/>
                </a:lnTo>
                <a:lnTo>
                  <a:pt x="1452" y="3283"/>
                </a:lnTo>
                <a:lnTo>
                  <a:pt x="1445" y="3301"/>
                </a:lnTo>
                <a:lnTo>
                  <a:pt x="1436" y="3319"/>
                </a:lnTo>
                <a:lnTo>
                  <a:pt x="1428" y="3337"/>
                </a:lnTo>
                <a:lnTo>
                  <a:pt x="1418" y="3354"/>
                </a:lnTo>
                <a:lnTo>
                  <a:pt x="1407" y="3372"/>
                </a:lnTo>
                <a:lnTo>
                  <a:pt x="1396" y="3387"/>
                </a:lnTo>
                <a:lnTo>
                  <a:pt x="1384" y="3402"/>
                </a:lnTo>
                <a:lnTo>
                  <a:pt x="1371" y="3418"/>
                </a:lnTo>
                <a:lnTo>
                  <a:pt x="1357" y="3431"/>
                </a:lnTo>
                <a:lnTo>
                  <a:pt x="1343" y="3445"/>
                </a:lnTo>
                <a:lnTo>
                  <a:pt x="1328" y="3458"/>
                </a:lnTo>
                <a:lnTo>
                  <a:pt x="1312" y="3470"/>
                </a:lnTo>
                <a:lnTo>
                  <a:pt x="1296" y="3481"/>
                </a:lnTo>
                <a:lnTo>
                  <a:pt x="1280" y="3492"/>
                </a:lnTo>
                <a:lnTo>
                  <a:pt x="1263" y="3502"/>
                </a:lnTo>
                <a:lnTo>
                  <a:pt x="1245" y="3511"/>
                </a:lnTo>
                <a:lnTo>
                  <a:pt x="1227" y="3519"/>
                </a:lnTo>
                <a:lnTo>
                  <a:pt x="1209" y="3526"/>
                </a:lnTo>
                <a:lnTo>
                  <a:pt x="1189" y="3533"/>
                </a:lnTo>
                <a:lnTo>
                  <a:pt x="1170" y="3538"/>
                </a:lnTo>
                <a:lnTo>
                  <a:pt x="1150" y="3543"/>
                </a:lnTo>
                <a:lnTo>
                  <a:pt x="1130" y="3547"/>
                </a:lnTo>
                <a:lnTo>
                  <a:pt x="1110" y="3549"/>
                </a:lnTo>
                <a:lnTo>
                  <a:pt x="1088" y="3550"/>
                </a:lnTo>
                <a:lnTo>
                  <a:pt x="1068" y="3552"/>
                </a:lnTo>
                <a:lnTo>
                  <a:pt x="1068" y="3552"/>
                </a:lnTo>
                <a:close/>
                <a:moveTo>
                  <a:pt x="5411" y="7771"/>
                </a:moveTo>
                <a:lnTo>
                  <a:pt x="1776" y="7771"/>
                </a:lnTo>
                <a:lnTo>
                  <a:pt x="1776" y="7620"/>
                </a:lnTo>
                <a:lnTo>
                  <a:pt x="5411" y="7620"/>
                </a:lnTo>
                <a:lnTo>
                  <a:pt x="5411" y="7771"/>
                </a:lnTo>
                <a:close/>
                <a:moveTo>
                  <a:pt x="5411" y="6634"/>
                </a:moveTo>
                <a:lnTo>
                  <a:pt x="1776" y="6634"/>
                </a:lnTo>
                <a:lnTo>
                  <a:pt x="1776" y="6483"/>
                </a:lnTo>
                <a:lnTo>
                  <a:pt x="5411" y="6483"/>
                </a:lnTo>
                <a:lnTo>
                  <a:pt x="5411" y="6634"/>
                </a:lnTo>
                <a:close/>
                <a:moveTo>
                  <a:pt x="5411" y="5601"/>
                </a:moveTo>
                <a:lnTo>
                  <a:pt x="1776" y="5601"/>
                </a:lnTo>
                <a:lnTo>
                  <a:pt x="1776" y="5449"/>
                </a:lnTo>
                <a:lnTo>
                  <a:pt x="5411" y="5449"/>
                </a:lnTo>
                <a:lnTo>
                  <a:pt x="5411" y="5601"/>
                </a:lnTo>
                <a:close/>
                <a:moveTo>
                  <a:pt x="5411" y="4454"/>
                </a:moveTo>
                <a:lnTo>
                  <a:pt x="1776" y="4454"/>
                </a:lnTo>
                <a:lnTo>
                  <a:pt x="1776" y="4302"/>
                </a:lnTo>
                <a:lnTo>
                  <a:pt x="5411" y="4302"/>
                </a:lnTo>
                <a:lnTo>
                  <a:pt x="5411" y="4454"/>
                </a:lnTo>
                <a:close/>
                <a:moveTo>
                  <a:pt x="5411" y="3199"/>
                </a:moveTo>
                <a:lnTo>
                  <a:pt x="1776" y="3199"/>
                </a:lnTo>
                <a:lnTo>
                  <a:pt x="1776" y="3047"/>
                </a:lnTo>
                <a:lnTo>
                  <a:pt x="5411" y="3047"/>
                </a:lnTo>
                <a:lnTo>
                  <a:pt x="5411" y="3199"/>
                </a:lnTo>
                <a:close/>
                <a:moveTo>
                  <a:pt x="5320" y="2336"/>
                </a:moveTo>
                <a:lnTo>
                  <a:pt x="5320" y="2336"/>
                </a:lnTo>
                <a:lnTo>
                  <a:pt x="5295" y="2358"/>
                </a:lnTo>
                <a:lnTo>
                  <a:pt x="5267" y="2378"/>
                </a:lnTo>
                <a:lnTo>
                  <a:pt x="5237" y="2397"/>
                </a:lnTo>
                <a:lnTo>
                  <a:pt x="5206" y="2414"/>
                </a:lnTo>
                <a:lnTo>
                  <a:pt x="5173" y="2430"/>
                </a:lnTo>
                <a:lnTo>
                  <a:pt x="5136" y="2444"/>
                </a:lnTo>
                <a:lnTo>
                  <a:pt x="5100" y="2458"/>
                </a:lnTo>
                <a:lnTo>
                  <a:pt x="5060" y="2469"/>
                </a:lnTo>
                <a:lnTo>
                  <a:pt x="5018" y="2480"/>
                </a:lnTo>
                <a:lnTo>
                  <a:pt x="4975" y="2488"/>
                </a:lnTo>
                <a:lnTo>
                  <a:pt x="4930" y="2496"/>
                </a:lnTo>
                <a:lnTo>
                  <a:pt x="4882" y="2502"/>
                </a:lnTo>
                <a:lnTo>
                  <a:pt x="4831" y="2507"/>
                </a:lnTo>
                <a:lnTo>
                  <a:pt x="4780" y="2509"/>
                </a:lnTo>
                <a:lnTo>
                  <a:pt x="4725" y="2511"/>
                </a:lnTo>
                <a:lnTo>
                  <a:pt x="4669" y="2513"/>
                </a:lnTo>
                <a:lnTo>
                  <a:pt x="4669" y="2513"/>
                </a:lnTo>
                <a:lnTo>
                  <a:pt x="4607" y="2511"/>
                </a:lnTo>
                <a:lnTo>
                  <a:pt x="4550" y="2510"/>
                </a:lnTo>
                <a:lnTo>
                  <a:pt x="4498" y="2508"/>
                </a:lnTo>
                <a:lnTo>
                  <a:pt x="4448" y="2505"/>
                </a:lnTo>
                <a:lnTo>
                  <a:pt x="4403" y="2502"/>
                </a:lnTo>
                <a:lnTo>
                  <a:pt x="4361" y="2498"/>
                </a:lnTo>
                <a:lnTo>
                  <a:pt x="4292" y="2490"/>
                </a:lnTo>
                <a:lnTo>
                  <a:pt x="4292" y="638"/>
                </a:lnTo>
                <a:lnTo>
                  <a:pt x="4292" y="638"/>
                </a:lnTo>
                <a:lnTo>
                  <a:pt x="4335" y="629"/>
                </a:lnTo>
                <a:lnTo>
                  <a:pt x="4382" y="622"/>
                </a:lnTo>
                <a:lnTo>
                  <a:pt x="4434" y="616"/>
                </a:lnTo>
                <a:lnTo>
                  <a:pt x="4489" y="610"/>
                </a:lnTo>
                <a:lnTo>
                  <a:pt x="4549" y="605"/>
                </a:lnTo>
                <a:lnTo>
                  <a:pt x="4610" y="601"/>
                </a:lnTo>
                <a:lnTo>
                  <a:pt x="4672" y="600"/>
                </a:lnTo>
                <a:lnTo>
                  <a:pt x="4736" y="599"/>
                </a:lnTo>
                <a:lnTo>
                  <a:pt x="4736" y="599"/>
                </a:lnTo>
                <a:lnTo>
                  <a:pt x="4780" y="599"/>
                </a:lnTo>
                <a:lnTo>
                  <a:pt x="4822" y="601"/>
                </a:lnTo>
                <a:lnTo>
                  <a:pt x="4864" y="604"/>
                </a:lnTo>
                <a:lnTo>
                  <a:pt x="4903" y="607"/>
                </a:lnTo>
                <a:lnTo>
                  <a:pt x="4939" y="611"/>
                </a:lnTo>
                <a:lnTo>
                  <a:pt x="4975" y="617"/>
                </a:lnTo>
                <a:lnTo>
                  <a:pt x="5009" y="623"/>
                </a:lnTo>
                <a:lnTo>
                  <a:pt x="5041" y="632"/>
                </a:lnTo>
                <a:lnTo>
                  <a:pt x="5072" y="640"/>
                </a:lnTo>
                <a:lnTo>
                  <a:pt x="5101" y="651"/>
                </a:lnTo>
                <a:lnTo>
                  <a:pt x="5129" y="662"/>
                </a:lnTo>
                <a:lnTo>
                  <a:pt x="5156" y="674"/>
                </a:lnTo>
                <a:lnTo>
                  <a:pt x="5183" y="688"/>
                </a:lnTo>
                <a:lnTo>
                  <a:pt x="5207" y="702"/>
                </a:lnTo>
                <a:lnTo>
                  <a:pt x="5230" y="718"/>
                </a:lnTo>
                <a:lnTo>
                  <a:pt x="5252" y="735"/>
                </a:lnTo>
                <a:lnTo>
                  <a:pt x="5252" y="735"/>
                </a:lnTo>
                <a:lnTo>
                  <a:pt x="5270" y="750"/>
                </a:lnTo>
                <a:lnTo>
                  <a:pt x="5287" y="764"/>
                </a:lnTo>
                <a:lnTo>
                  <a:pt x="5303" y="780"/>
                </a:lnTo>
                <a:lnTo>
                  <a:pt x="5318" y="797"/>
                </a:lnTo>
                <a:lnTo>
                  <a:pt x="5332" y="816"/>
                </a:lnTo>
                <a:lnTo>
                  <a:pt x="5344" y="834"/>
                </a:lnTo>
                <a:lnTo>
                  <a:pt x="5357" y="853"/>
                </a:lnTo>
                <a:lnTo>
                  <a:pt x="5368" y="874"/>
                </a:lnTo>
                <a:lnTo>
                  <a:pt x="5377" y="895"/>
                </a:lnTo>
                <a:lnTo>
                  <a:pt x="5385" y="917"/>
                </a:lnTo>
                <a:lnTo>
                  <a:pt x="5392" y="940"/>
                </a:lnTo>
                <a:lnTo>
                  <a:pt x="5398" y="964"/>
                </a:lnTo>
                <a:lnTo>
                  <a:pt x="5403" y="988"/>
                </a:lnTo>
                <a:lnTo>
                  <a:pt x="5407" y="1014"/>
                </a:lnTo>
                <a:lnTo>
                  <a:pt x="5408" y="1041"/>
                </a:lnTo>
                <a:lnTo>
                  <a:pt x="5409" y="1069"/>
                </a:lnTo>
                <a:lnTo>
                  <a:pt x="5409" y="1069"/>
                </a:lnTo>
                <a:lnTo>
                  <a:pt x="5408" y="1101"/>
                </a:lnTo>
                <a:lnTo>
                  <a:pt x="5403" y="1135"/>
                </a:lnTo>
                <a:lnTo>
                  <a:pt x="5397" y="1167"/>
                </a:lnTo>
                <a:lnTo>
                  <a:pt x="5387" y="1199"/>
                </a:lnTo>
                <a:lnTo>
                  <a:pt x="5375" y="1230"/>
                </a:lnTo>
                <a:lnTo>
                  <a:pt x="5360" y="1260"/>
                </a:lnTo>
                <a:lnTo>
                  <a:pt x="5343" y="1289"/>
                </a:lnTo>
                <a:lnTo>
                  <a:pt x="5324" y="1316"/>
                </a:lnTo>
                <a:lnTo>
                  <a:pt x="5302" y="1342"/>
                </a:lnTo>
                <a:lnTo>
                  <a:pt x="5279" y="1367"/>
                </a:lnTo>
                <a:lnTo>
                  <a:pt x="5252" y="1390"/>
                </a:lnTo>
                <a:lnTo>
                  <a:pt x="5224" y="1412"/>
                </a:lnTo>
                <a:lnTo>
                  <a:pt x="5194" y="1432"/>
                </a:lnTo>
                <a:lnTo>
                  <a:pt x="5161" y="1451"/>
                </a:lnTo>
                <a:lnTo>
                  <a:pt x="5127" y="1466"/>
                </a:lnTo>
                <a:lnTo>
                  <a:pt x="5090" y="1481"/>
                </a:lnTo>
                <a:lnTo>
                  <a:pt x="5090" y="1487"/>
                </a:lnTo>
                <a:lnTo>
                  <a:pt x="5090" y="1487"/>
                </a:lnTo>
                <a:lnTo>
                  <a:pt x="5124" y="1497"/>
                </a:lnTo>
                <a:lnTo>
                  <a:pt x="5158" y="1509"/>
                </a:lnTo>
                <a:lnTo>
                  <a:pt x="5192" y="1524"/>
                </a:lnTo>
                <a:lnTo>
                  <a:pt x="5226" y="1541"/>
                </a:lnTo>
                <a:lnTo>
                  <a:pt x="5259" y="1560"/>
                </a:lnTo>
                <a:lnTo>
                  <a:pt x="5292" y="1582"/>
                </a:lnTo>
                <a:lnTo>
                  <a:pt x="5308" y="1594"/>
                </a:lnTo>
                <a:lnTo>
                  <a:pt x="5323" y="1608"/>
                </a:lnTo>
                <a:lnTo>
                  <a:pt x="5337" y="1621"/>
                </a:lnTo>
                <a:lnTo>
                  <a:pt x="5352" y="1635"/>
                </a:lnTo>
                <a:lnTo>
                  <a:pt x="5365" y="1650"/>
                </a:lnTo>
                <a:lnTo>
                  <a:pt x="5379" y="1666"/>
                </a:lnTo>
                <a:lnTo>
                  <a:pt x="5391" y="1682"/>
                </a:lnTo>
                <a:lnTo>
                  <a:pt x="5403" y="1699"/>
                </a:lnTo>
                <a:lnTo>
                  <a:pt x="5414" y="1717"/>
                </a:lnTo>
                <a:lnTo>
                  <a:pt x="5425" y="1735"/>
                </a:lnTo>
                <a:lnTo>
                  <a:pt x="5434" y="1753"/>
                </a:lnTo>
                <a:lnTo>
                  <a:pt x="5443" y="1774"/>
                </a:lnTo>
                <a:lnTo>
                  <a:pt x="5452" y="1795"/>
                </a:lnTo>
                <a:lnTo>
                  <a:pt x="5459" y="1816"/>
                </a:lnTo>
                <a:lnTo>
                  <a:pt x="5465" y="1837"/>
                </a:lnTo>
                <a:lnTo>
                  <a:pt x="5470" y="1861"/>
                </a:lnTo>
                <a:lnTo>
                  <a:pt x="5473" y="1884"/>
                </a:lnTo>
                <a:lnTo>
                  <a:pt x="5476" y="1908"/>
                </a:lnTo>
                <a:lnTo>
                  <a:pt x="5478" y="1934"/>
                </a:lnTo>
                <a:lnTo>
                  <a:pt x="5478" y="1959"/>
                </a:lnTo>
                <a:lnTo>
                  <a:pt x="5478" y="1959"/>
                </a:lnTo>
                <a:lnTo>
                  <a:pt x="5478" y="1990"/>
                </a:lnTo>
                <a:lnTo>
                  <a:pt x="5476" y="2017"/>
                </a:lnTo>
                <a:lnTo>
                  <a:pt x="5472" y="2047"/>
                </a:lnTo>
                <a:lnTo>
                  <a:pt x="5467" y="2073"/>
                </a:lnTo>
                <a:lnTo>
                  <a:pt x="5461" y="2100"/>
                </a:lnTo>
                <a:lnTo>
                  <a:pt x="5454" y="2126"/>
                </a:lnTo>
                <a:lnTo>
                  <a:pt x="5444" y="2150"/>
                </a:lnTo>
                <a:lnTo>
                  <a:pt x="5434" y="2173"/>
                </a:lnTo>
                <a:lnTo>
                  <a:pt x="5424" y="2196"/>
                </a:lnTo>
                <a:lnTo>
                  <a:pt x="5411" y="2219"/>
                </a:lnTo>
                <a:lnTo>
                  <a:pt x="5398" y="2240"/>
                </a:lnTo>
                <a:lnTo>
                  <a:pt x="5385" y="2261"/>
                </a:lnTo>
                <a:lnTo>
                  <a:pt x="5370" y="2281"/>
                </a:lnTo>
                <a:lnTo>
                  <a:pt x="5354" y="2300"/>
                </a:lnTo>
                <a:lnTo>
                  <a:pt x="5337" y="2318"/>
                </a:lnTo>
                <a:lnTo>
                  <a:pt x="5320" y="2336"/>
                </a:lnTo>
                <a:lnTo>
                  <a:pt x="5320" y="2336"/>
                </a:lnTo>
                <a:close/>
                <a:moveTo>
                  <a:pt x="4736" y="1593"/>
                </a:moveTo>
                <a:lnTo>
                  <a:pt x="4534" y="1593"/>
                </a:lnTo>
                <a:lnTo>
                  <a:pt x="4534" y="2311"/>
                </a:lnTo>
                <a:lnTo>
                  <a:pt x="4534" y="2311"/>
                </a:lnTo>
                <a:lnTo>
                  <a:pt x="4554" y="2314"/>
                </a:lnTo>
                <a:lnTo>
                  <a:pt x="4574" y="2317"/>
                </a:lnTo>
                <a:lnTo>
                  <a:pt x="4622" y="2319"/>
                </a:lnTo>
                <a:lnTo>
                  <a:pt x="4676" y="2322"/>
                </a:lnTo>
                <a:lnTo>
                  <a:pt x="4739" y="2322"/>
                </a:lnTo>
                <a:lnTo>
                  <a:pt x="4739" y="2322"/>
                </a:lnTo>
                <a:lnTo>
                  <a:pt x="4786" y="2322"/>
                </a:lnTo>
                <a:lnTo>
                  <a:pt x="4831" y="2318"/>
                </a:lnTo>
                <a:lnTo>
                  <a:pt x="4876" y="2312"/>
                </a:lnTo>
                <a:lnTo>
                  <a:pt x="4920" y="2303"/>
                </a:lnTo>
                <a:lnTo>
                  <a:pt x="4942" y="2299"/>
                </a:lnTo>
                <a:lnTo>
                  <a:pt x="4962" y="2292"/>
                </a:lnTo>
                <a:lnTo>
                  <a:pt x="4982" y="2286"/>
                </a:lnTo>
                <a:lnTo>
                  <a:pt x="5001" y="2279"/>
                </a:lnTo>
                <a:lnTo>
                  <a:pt x="5021" y="2271"/>
                </a:lnTo>
                <a:lnTo>
                  <a:pt x="5039" y="2262"/>
                </a:lnTo>
                <a:lnTo>
                  <a:pt x="5057" y="2252"/>
                </a:lnTo>
                <a:lnTo>
                  <a:pt x="5074" y="2241"/>
                </a:lnTo>
                <a:lnTo>
                  <a:pt x="5091" y="2230"/>
                </a:lnTo>
                <a:lnTo>
                  <a:pt x="5106" y="2218"/>
                </a:lnTo>
                <a:lnTo>
                  <a:pt x="5122" y="2206"/>
                </a:lnTo>
                <a:lnTo>
                  <a:pt x="5135" y="2193"/>
                </a:lnTo>
                <a:lnTo>
                  <a:pt x="5149" y="2178"/>
                </a:lnTo>
                <a:lnTo>
                  <a:pt x="5161" y="2162"/>
                </a:lnTo>
                <a:lnTo>
                  <a:pt x="5172" y="2146"/>
                </a:lnTo>
                <a:lnTo>
                  <a:pt x="5181" y="2129"/>
                </a:lnTo>
                <a:lnTo>
                  <a:pt x="5191" y="2111"/>
                </a:lnTo>
                <a:lnTo>
                  <a:pt x="5198" y="2092"/>
                </a:lnTo>
                <a:lnTo>
                  <a:pt x="5206" y="2072"/>
                </a:lnTo>
                <a:lnTo>
                  <a:pt x="5212" y="2050"/>
                </a:lnTo>
                <a:lnTo>
                  <a:pt x="5215" y="2028"/>
                </a:lnTo>
                <a:lnTo>
                  <a:pt x="5219" y="2005"/>
                </a:lnTo>
                <a:lnTo>
                  <a:pt x="5222" y="1981"/>
                </a:lnTo>
                <a:lnTo>
                  <a:pt x="5222" y="1957"/>
                </a:lnTo>
                <a:lnTo>
                  <a:pt x="5222" y="1957"/>
                </a:lnTo>
                <a:lnTo>
                  <a:pt x="5222" y="1932"/>
                </a:lnTo>
                <a:lnTo>
                  <a:pt x="5219" y="1910"/>
                </a:lnTo>
                <a:lnTo>
                  <a:pt x="5217" y="1889"/>
                </a:lnTo>
                <a:lnTo>
                  <a:pt x="5212" y="1867"/>
                </a:lnTo>
                <a:lnTo>
                  <a:pt x="5206" y="1847"/>
                </a:lnTo>
                <a:lnTo>
                  <a:pt x="5200" y="1828"/>
                </a:lnTo>
                <a:lnTo>
                  <a:pt x="5192" y="1808"/>
                </a:lnTo>
                <a:lnTo>
                  <a:pt x="5183" y="1791"/>
                </a:lnTo>
                <a:lnTo>
                  <a:pt x="5173" y="1774"/>
                </a:lnTo>
                <a:lnTo>
                  <a:pt x="5162" y="1758"/>
                </a:lnTo>
                <a:lnTo>
                  <a:pt x="5151" y="1743"/>
                </a:lnTo>
                <a:lnTo>
                  <a:pt x="5138" y="1728"/>
                </a:lnTo>
                <a:lnTo>
                  <a:pt x="5124" y="1715"/>
                </a:lnTo>
                <a:lnTo>
                  <a:pt x="5110" y="1702"/>
                </a:lnTo>
                <a:lnTo>
                  <a:pt x="5095" y="1690"/>
                </a:lnTo>
                <a:lnTo>
                  <a:pt x="5078" y="1678"/>
                </a:lnTo>
                <a:lnTo>
                  <a:pt x="5061" y="1668"/>
                </a:lnTo>
                <a:lnTo>
                  <a:pt x="5044" y="1657"/>
                </a:lnTo>
                <a:lnTo>
                  <a:pt x="5026" y="1649"/>
                </a:lnTo>
                <a:lnTo>
                  <a:pt x="5006" y="1640"/>
                </a:lnTo>
                <a:lnTo>
                  <a:pt x="4987" y="1633"/>
                </a:lnTo>
                <a:lnTo>
                  <a:pt x="4966" y="1626"/>
                </a:lnTo>
                <a:lnTo>
                  <a:pt x="4945" y="1620"/>
                </a:lnTo>
                <a:lnTo>
                  <a:pt x="4923" y="1614"/>
                </a:lnTo>
                <a:lnTo>
                  <a:pt x="4902" y="1609"/>
                </a:lnTo>
                <a:lnTo>
                  <a:pt x="4880" y="1605"/>
                </a:lnTo>
                <a:lnTo>
                  <a:pt x="4832" y="1598"/>
                </a:lnTo>
                <a:lnTo>
                  <a:pt x="4785" y="1594"/>
                </a:lnTo>
                <a:lnTo>
                  <a:pt x="4736" y="1593"/>
                </a:lnTo>
                <a:lnTo>
                  <a:pt x="4736" y="15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616264" y="532947"/>
            <a:ext cx="3413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spc="-300" dirty="0"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 </a:t>
            </a:r>
            <a:r>
              <a:rPr lang="de-DE" sz="3200" b="1" spc="-300" dirty="0" smtClean="0">
                <a:latin typeface="Overpass" panose="00000500000000000000" pitchFamily="50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Logins</a:t>
            </a:r>
            <a:endParaRPr lang="de-DE" sz="3200" b="1" spc="-300" dirty="0">
              <a:latin typeface="Overpass" panose="00000500000000000000" pitchFamily="50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69" y="1020065"/>
            <a:ext cx="1070386" cy="1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75863" y="265884"/>
            <a:ext cx="545343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 BA-Student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7968145" y="1020065"/>
            <a:ext cx="1239977" cy="1329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6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7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</a:t>
            </a:r>
            <a:b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10</a:t>
            </a:r>
          </a:p>
          <a:p>
            <a:pPr algn="ctr"/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11</a:t>
            </a:r>
          </a:p>
          <a:p>
            <a:pPr algn="ctr"/>
            <a:r>
              <a:rPr lang="de-DE" sz="66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</a:t>
            </a:r>
          </a:p>
          <a:p>
            <a:pPr algn="ctr"/>
            <a:r>
              <a:rPr lang="de-DE" sz="6600" dirty="0" smtClean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13</a:t>
            </a:r>
            <a:endParaRPr lang="de-DE" sz="6600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266444" y="-31058"/>
            <a:ext cx="2726965" cy="1107383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266444" y="1985096"/>
            <a:ext cx="2726965" cy="487290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oup 30"/>
          <p:cNvGrpSpPr>
            <a:grpSpLocks noChangeAspect="1"/>
          </p:cNvGrpSpPr>
          <p:nvPr/>
        </p:nvGrpSpPr>
        <p:grpSpPr bwMode="auto">
          <a:xfrm>
            <a:off x="7997034" y="712446"/>
            <a:ext cx="1239978" cy="1301118"/>
            <a:chOff x="2208" y="585"/>
            <a:chExt cx="4117" cy="4320"/>
          </a:xfrm>
        </p:grpSpPr>
        <p:sp>
          <p:nvSpPr>
            <p:cNvPr id="30" name="AutoShape 29"/>
            <p:cNvSpPr>
              <a:spLocks noChangeAspect="1" noChangeArrowheads="1" noTextEdit="1"/>
            </p:cNvSpPr>
            <p:nvPr/>
          </p:nvSpPr>
          <p:spPr bwMode="auto">
            <a:xfrm>
              <a:off x="2208" y="585"/>
              <a:ext cx="4117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2208" y="585"/>
              <a:ext cx="4117" cy="4320"/>
            </a:xfrm>
            <a:custGeom>
              <a:avLst/>
              <a:gdLst>
                <a:gd name="T0" fmla="*/ 7808 w 8234"/>
                <a:gd name="T1" fmla="*/ 82 h 8640"/>
                <a:gd name="T2" fmla="*/ 7785 w 8234"/>
                <a:gd name="T3" fmla="*/ 17 h 8640"/>
                <a:gd name="T4" fmla="*/ 7755 w 8234"/>
                <a:gd name="T5" fmla="*/ 0 h 8640"/>
                <a:gd name="T6" fmla="*/ 7418 w 8234"/>
                <a:gd name="T7" fmla="*/ 2 h 8640"/>
                <a:gd name="T8" fmla="*/ 7384 w 8234"/>
                <a:gd name="T9" fmla="*/ 45 h 8640"/>
                <a:gd name="T10" fmla="*/ 7374 w 8234"/>
                <a:gd name="T11" fmla="*/ 406 h 8640"/>
                <a:gd name="T12" fmla="*/ 6945 w 8234"/>
                <a:gd name="T13" fmla="*/ 82 h 8640"/>
                <a:gd name="T14" fmla="*/ 6922 w 8234"/>
                <a:gd name="T15" fmla="*/ 17 h 8640"/>
                <a:gd name="T16" fmla="*/ 6892 w 8234"/>
                <a:gd name="T17" fmla="*/ 0 h 8640"/>
                <a:gd name="T18" fmla="*/ 6550 w 8234"/>
                <a:gd name="T19" fmla="*/ 2 h 8640"/>
                <a:gd name="T20" fmla="*/ 6516 w 8234"/>
                <a:gd name="T21" fmla="*/ 45 h 8640"/>
                <a:gd name="T22" fmla="*/ 6507 w 8234"/>
                <a:gd name="T23" fmla="*/ 406 h 8640"/>
                <a:gd name="T24" fmla="*/ 6073 w 8234"/>
                <a:gd name="T25" fmla="*/ 82 h 8640"/>
                <a:gd name="T26" fmla="*/ 6050 w 8234"/>
                <a:gd name="T27" fmla="*/ 17 h 8640"/>
                <a:gd name="T28" fmla="*/ 6020 w 8234"/>
                <a:gd name="T29" fmla="*/ 0 h 8640"/>
                <a:gd name="T30" fmla="*/ 5683 w 8234"/>
                <a:gd name="T31" fmla="*/ 2 h 8640"/>
                <a:gd name="T32" fmla="*/ 5648 w 8234"/>
                <a:gd name="T33" fmla="*/ 45 h 8640"/>
                <a:gd name="T34" fmla="*/ 5639 w 8234"/>
                <a:gd name="T35" fmla="*/ 406 h 8640"/>
                <a:gd name="T36" fmla="*/ 5210 w 8234"/>
                <a:gd name="T37" fmla="*/ 82 h 8640"/>
                <a:gd name="T38" fmla="*/ 5187 w 8234"/>
                <a:gd name="T39" fmla="*/ 17 h 8640"/>
                <a:gd name="T40" fmla="*/ 5157 w 8234"/>
                <a:gd name="T41" fmla="*/ 0 h 8640"/>
                <a:gd name="T42" fmla="*/ 4815 w 8234"/>
                <a:gd name="T43" fmla="*/ 2 h 8640"/>
                <a:gd name="T44" fmla="*/ 4781 w 8234"/>
                <a:gd name="T45" fmla="*/ 45 h 8640"/>
                <a:gd name="T46" fmla="*/ 4772 w 8234"/>
                <a:gd name="T47" fmla="*/ 406 h 8640"/>
                <a:gd name="T48" fmla="*/ 4347 w 8234"/>
                <a:gd name="T49" fmla="*/ 82 h 8640"/>
                <a:gd name="T50" fmla="*/ 4324 w 8234"/>
                <a:gd name="T51" fmla="*/ 17 h 8640"/>
                <a:gd name="T52" fmla="*/ 4294 w 8234"/>
                <a:gd name="T53" fmla="*/ 0 h 8640"/>
                <a:gd name="T54" fmla="*/ 3957 w 8234"/>
                <a:gd name="T55" fmla="*/ 2 h 8640"/>
                <a:gd name="T56" fmla="*/ 3923 w 8234"/>
                <a:gd name="T57" fmla="*/ 45 h 8640"/>
                <a:gd name="T58" fmla="*/ 3913 w 8234"/>
                <a:gd name="T59" fmla="*/ 406 h 8640"/>
                <a:gd name="T60" fmla="*/ 3484 w 8234"/>
                <a:gd name="T61" fmla="*/ 82 h 8640"/>
                <a:gd name="T62" fmla="*/ 3461 w 8234"/>
                <a:gd name="T63" fmla="*/ 17 h 8640"/>
                <a:gd name="T64" fmla="*/ 3431 w 8234"/>
                <a:gd name="T65" fmla="*/ 0 h 8640"/>
                <a:gd name="T66" fmla="*/ 3089 w 8234"/>
                <a:gd name="T67" fmla="*/ 2 h 8640"/>
                <a:gd name="T68" fmla="*/ 3055 w 8234"/>
                <a:gd name="T69" fmla="*/ 45 h 8640"/>
                <a:gd name="T70" fmla="*/ 3046 w 8234"/>
                <a:gd name="T71" fmla="*/ 406 h 8640"/>
                <a:gd name="T72" fmla="*/ 2612 w 8234"/>
                <a:gd name="T73" fmla="*/ 82 h 8640"/>
                <a:gd name="T74" fmla="*/ 2590 w 8234"/>
                <a:gd name="T75" fmla="*/ 17 h 8640"/>
                <a:gd name="T76" fmla="*/ 2559 w 8234"/>
                <a:gd name="T77" fmla="*/ 0 h 8640"/>
                <a:gd name="T78" fmla="*/ 2222 w 8234"/>
                <a:gd name="T79" fmla="*/ 2 h 8640"/>
                <a:gd name="T80" fmla="*/ 2188 w 8234"/>
                <a:gd name="T81" fmla="*/ 45 h 8640"/>
                <a:gd name="T82" fmla="*/ 2178 w 8234"/>
                <a:gd name="T83" fmla="*/ 406 h 8640"/>
                <a:gd name="T84" fmla="*/ 1749 w 8234"/>
                <a:gd name="T85" fmla="*/ 82 h 8640"/>
                <a:gd name="T86" fmla="*/ 1727 w 8234"/>
                <a:gd name="T87" fmla="*/ 17 h 8640"/>
                <a:gd name="T88" fmla="*/ 1696 w 8234"/>
                <a:gd name="T89" fmla="*/ 0 h 8640"/>
                <a:gd name="T90" fmla="*/ 1354 w 8234"/>
                <a:gd name="T91" fmla="*/ 2 h 8640"/>
                <a:gd name="T92" fmla="*/ 1320 w 8234"/>
                <a:gd name="T93" fmla="*/ 45 h 8640"/>
                <a:gd name="T94" fmla="*/ 1311 w 8234"/>
                <a:gd name="T95" fmla="*/ 406 h 8640"/>
                <a:gd name="T96" fmla="*/ 882 w 8234"/>
                <a:gd name="T97" fmla="*/ 82 h 8640"/>
                <a:gd name="T98" fmla="*/ 860 w 8234"/>
                <a:gd name="T99" fmla="*/ 17 h 8640"/>
                <a:gd name="T100" fmla="*/ 829 w 8234"/>
                <a:gd name="T101" fmla="*/ 0 h 8640"/>
                <a:gd name="T102" fmla="*/ 491 w 8234"/>
                <a:gd name="T103" fmla="*/ 2 h 8640"/>
                <a:gd name="T104" fmla="*/ 457 w 8234"/>
                <a:gd name="T105" fmla="*/ 45 h 8640"/>
                <a:gd name="T106" fmla="*/ 448 w 8234"/>
                <a:gd name="T107" fmla="*/ 406 h 8640"/>
                <a:gd name="T108" fmla="*/ 8234 w 8234"/>
                <a:gd name="T109" fmla="*/ 406 h 8640"/>
                <a:gd name="T110" fmla="*/ 8010 w 8234"/>
                <a:gd name="T111" fmla="*/ 2433 h 8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34" h="8640">
                  <a:moveTo>
                    <a:pt x="7810" y="406"/>
                  </a:moveTo>
                  <a:lnTo>
                    <a:pt x="7810" y="103"/>
                  </a:lnTo>
                  <a:lnTo>
                    <a:pt x="7810" y="103"/>
                  </a:lnTo>
                  <a:lnTo>
                    <a:pt x="7808" y="82"/>
                  </a:lnTo>
                  <a:lnTo>
                    <a:pt x="7805" y="62"/>
                  </a:lnTo>
                  <a:lnTo>
                    <a:pt x="7800" y="45"/>
                  </a:lnTo>
                  <a:lnTo>
                    <a:pt x="7794" y="30"/>
                  </a:lnTo>
                  <a:lnTo>
                    <a:pt x="7785" y="17"/>
                  </a:lnTo>
                  <a:lnTo>
                    <a:pt x="7775" y="8"/>
                  </a:lnTo>
                  <a:lnTo>
                    <a:pt x="7766" y="2"/>
                  </a:lnTo>
                  <a:lnTo>
                    <a:pt x="7760" y="0"/>
                  </a:lnTo>
                  <a:lnTo>
                    <a:pt x="7755" y="0"/>
                  </a:lnTo>
                  <a:lnTo>
                    <a:pt x="7429" y="0"/>
                  </a:lnTo>
                  <a:lnTo>
                    <a:pt x="7429" y="0"/>
                  </a:lnTo>
                  <a:lnTo>
                    <a:pt x="7422" y="0"/>
                  </a:lnTo>
                  <a:lnTo>
                    <a:pt x="7418" y="2"/>
                  </a:lnTo>
                  <a:lnTo>
                    <a:pt x="7407" y="8"/>
                  </a:lnTo>
                  <a:lnTo>
                    <a:pt x="7398" y="17"/>
                  </a:lnTo>
                  <a:lnTo>
                    <a:pt x="7390" y="30"/>
                  </a:lnTo>
                  <a:lnTo>
                    <a:pt x="7384" y="45"/>
                  </a:lnTo>
                  <a:lnTo>
                    <a:pt x="7379" y="62"/>
                  </a:lnTo>
                  <a:lnTo>
                    <a:pt x="7376" y="82"/>
                  </a:lnTo>
                  <a:lnTo>
                    <a:pt x="7374" y="103"/>
                  </a:lnTo>
                  <a:lnTo>
                    <a:pt x="7374" y="406"/>
                  </a:lnTo>
                  <a:lnTo>
                    <a:pt x="6947" y="406"/>
                  </a:lnTo>
                  <a:lnTo>
                    <a:pt x="6947" y="103"/>
                  </a:lnTo>
                  <a:lnTo>
                    <a:pt x="6947" y="103"/>
                  </a:lnTo>
                  <a:lnTo>
                    <a:pt x="6945" y="82"/>
                  </a:lnTo>
                  <a:lnTo>
                    <a:pt x="6942" y="62"/>
                  </a:lnTo>
                  <a:lnTo>
                    <a:pt x="6937" y="45"/>
                  </a:lnTo>
                  <a:lnTo>
                    <a:pt x="6931" y="30"/>
                  </a:lnTo>
                  <a:lnTo>
                    <a:pt x="6922" y="17"/>
                  </a:lnTo>
                  <a:lnTo>
                    <a:pt x="6912" y="8"/>
                  </a:lnTo>
                  <a:lnTo>
                    <a:pt x="6903" y="2"/>
                  </a:lnTo>
                  <a:lnTo>
                    <a:pt x="6897" y="0"/>
                  </a:lnTo>
                  <a:lnTo>
                    <a:pt x="6892" y="0"/>
                  </a:lnTo>
                  <a:lnTo>
                    <a:pt x="6561" y="0"/>
                  </a:lnTo>
                  <a:lnTo>
                    <a:pt x="6561" y="0"/>
                  </a:lnTo>
                  <a:lnTo>
                    <a:pt x="6555" y="0"/>
                  </a:lnTo>
                  <a:lnTo>
                    <a:pt x="6550" y="2"/>
                  </a:lnTo>
                  <a:lnTo>
                    <a:pt x="6539" y="8"/>
                  </a:lnTo>
                  <a:lnTo>
                    <a:pt x="6530" y="17"/>
                  </a:lnTo>
                  <a:lnTo>
                    <a:pt x="6522" y="30"/>
                  </a:lnTo>
                  <a:lnTo>
                    <a:pt x="6516" y="45"/>
                  </a:lnTo>
                  <a:lnTo>
                    <a:pt x="6511" y="62"/>
                  </a:lnTo>
                  <a:lnTo>
                    <a:pt x="6508" y="82"/>
                  </a:lnTo>
                  <a:lnTo>
                    <a:pt x="6507" y="103"/>
                  </a:lnTo>
                  <a:lnTo>
                    <a:pt x="6507" y="406"/>
                  </a:lnTo>
                  <a:lnTo>
                    <a:pt x="6074" y="406"/>
                  </a:lnTo>
                  <a:lnTo>
                    <a:pt x="6074" y="103"/>
                  </a:lnTo>
                  <a:lnTo>
                    <a:pt x="6074" y="103"/>
                  </a:lnTo>
                  <a:lnTo>
                    <a:pt x="6073" y="82"/>
                  </a:lnTo>
                  <a:lnTo>
                    <a:pt x="6070" y="62"/>
                  </a:lnTo>
                  <a:lnTo>
                    <a:pt x="6065" y="45"/>
                  </a:lnTo>
                  <a:lnTo>
                    <a:pt x="6059" y="30"/>
                  </a:lnTo>
                  <a:lnTo>
                    <a:pt x="6050" y="17"/>
                  </a:lnTo>
                  <a:lnTo>
                    <a:pt x="6040" y="8"/>
                  </a:lnTo>
                  <a:lnTo>
                    <a:pt x="6031" y="2"/>
                  </a:lnTo>
                  <a:lnTo>
                    <a:pt x="6025" y="0"/>
                  </a:lnTo>
                  <a:lnTo>
                    <a:pt x="6020" y="0"/>
                  </a:lnTo>
                  <a:lnTo>
                    <a:pt x="5694" y="0"/>
                  </a:lnTo>
                  <a:lnTo>
                    <a:pt x="5694" y="0"/>
                  </a:lnTo>
                  <a:lnTo>
                    <a:pt x="5687" y="0"/>
                  </a:lnTo>
                  <a:lnTo>
                    <a:pt x="5683" y="2"/>
                  </a:lnTo>
                  <a:lnTo>
                    <a:pt x="5672" y="8"/>
                  </a:lnTo>
                  <a:lnTo>
                    <a:pt x="5662" y="17"/>
                  </a:lnTo>
                  <a:lnTo>
                    <a:pt x="5655" y="30"/>
                  </a:lnTo>
                  <a:lnTo>
                    <a:pt x="5648" y="45"/>
                  </a:lnTo>
                  <a:lnTo>
                    <a:pt x="5644" y="62"/>
                  </a:lnTo>
                  <a:lnTo>
                    <a:pt x="5641" y="82"/>
                  </a:lnTo>
                  <a:lnTo>
                    <a:pt x="5639" y="103"/>
                  </a:lnTo>
                  <a:lnTo>
                    <a:pt x="5639" y="406"/>
                  </a:lnTo>
                  <a:lnTo>
                    <a:pt x="5212" y="406"/>
                  </a:lnTo>
                  <a:lnTo>
                    <a:pt x="5212" y="103"/>
                  </a:lnTo>
                  <a:lnTo>
                    <a:pt x="5212" y="103"/>
                  </a:lnTo>
                  <a:lnTo>
                    <a:pt x="5210" y="82"/>
                  </a:lnTo>
                  <a:lnTo>
                    <a:pt x="5207" y="62"/>
                  </a:lnTo>
                  <a:lnTo>
                    <a:pt x="5202" y="45"/>
                  </a:lnTo>
                  <a:lnTo>
                    <a:pt x="5196" y="30"/>
                  </a:lnTo>
                  <a:lnTo>
                    <a:pt x="5187" y="17"/>
                  </a:lnTo>
                  <a:lnTo>
                    <a:pt x="5177" y="8"/>
                  </a:lnTo>
                  <a:lnTo>
                    <a:pt x="5168" y="2"/>
                  </a:lnTo>
                  <a:lnTo>
                    <a:pt x="5162" y="0"/>
                  </a:lnTo>
                  <a:lnTo>
                    <a:pt x="5157" y="0"/>
                  </a:lnTo>
                  <a:lnTo>
                    <a:pt x="4826" y="0"/>
                  </a:lnTo>
                  <a:lnTo>
                    <a:pt x="4826" y="0"/>
                  </a:lnTo>
                  <a:lnTo>
                    <a:pt x="4820" y="0"/>
                  </a:lnTo>
                  <a:lnTo>
                    <a:pt x="4815" y="2"/>
                  </a:lnTo>
                  <a:lnTo>
                    <a:pt x="4804" y="8"/>
                  </a:lnTo>
                  <a:lnTo>
                    <a:pt x="4795" y="17"/>
                  </a:lnTo>
                  <a:lnTo>
                    <a:pt x="4787" y="30"/>
                  </a:lnTo>
                  <a:lnTo>
                    <a:pt x="4781" y="45"/>
                  </a:lnTo>
                  <a:lnTo>
                    <a:pt x="4776" y="62"/>
                  </a:lnTo>
                  <a:lnTo>
                    <a:pt x="4773" y="82"/>
                  </a:lnTo>
                  <a:lnTo>
                    <a:pt x="4772" y="103"/>
                  </a:lnTo>
                  <a:lnTo>
                    <a:pt x="4772" y="406"/>
                  </a:lnTo>
                  <a:lnTo>
                    <a:pt x="4349" y="406"/>
                  </a:lnTo>
                  <a:lnTo>
                    <a:pt x="4349" y="103"/>
                  </a:lnTo>
                  <a:lnTo>
                    <a:pt x="4349" y="103"/>
                  </a:lnTo>
                  <a:lnTo>
                    <a:pt x="4347" y="82"/>
                  </a:lnTo>
                  <a:lnTo>
                    <a:pt x="4344" y="62"/>
                  </a:lnTo>
                  <a:lnTo>
                    <a:pt x="4339" y="45"/>
                  </a:lnTo>
                  <a:lnTo>
                    <a:pt x="4333" y="30"/>
                  </a:lnTo>
                  <a:lnTo>
                    <a:pt x="4324" y="17"/>
                  </a:lnTo>
                  <a:lnTo>
                    <a:pt x="4316" y="8"/>
                  </a:lnTo>
                  <a:lnTo>
                    <a:pt x="4305" y="2"/>
                  </a:lnTo>
                  <a:lnTo>
                    <a:pt x="4299" y="0"/>
                  </a:lnTo>
                  <a:lnTo>
                    <a:pt x="4294" y="0"/>
                  </a:lnTo>
                  <a:lnTo>
                    <a:pt x="3968" y="0"/>
                  </a:lnTo>
                  <a:lnTo>
                    <a:pt x="3968" y="0"/>
                  </a:lnTo>
                  <a:lnTo>
                    <a:pt x="3962" y="0"/>
                  </a:lnTo>
                  <a:lnTo>
                    <a:pt x="3957" y="2"/>
                  </a:lnTo>
                  <a:lnTo>
                    <a:pt x="3946" y="8"/>
                  </a:lnTo>
                  <a:lnTo>
                    <a:pt x="3937" y="17"/>
                  </a:lnTo>
                  <a:lnTo>
                    <a:pt x="3929" y="30"/>
                  </a:lnTo>
                  <a:lnTo>
                    <a:pt x="3923" y="45"/>
                  </a:lnTo>
                  <a:lnTo>
                    <a:pt x="3918" y="62"/>
                  </a:lnTo>
                  <a:lnTo>
                    <a:pt x="3915" y="82"/>
                  </a:lnTo>
                  <a:lnTo>
                    <a:pt x="3913" y="103"/>
                  </a:lnTo>
                  <a:lnTo>
                    <a:pt x="3913" y="406"/>
                  </a:lnTo>
                  <a:lnTo>
                    <a:pt x="3486" y="406"/>
                  </a:lnTo>
                  <a:lnTo>
                    <a:pt x="3486" y="103"/>
                  </a:lnTo>
                  <a:lnTo>
                    <a:pt x="3486" y="103"/>
                  </a:lnTo>
                  <a:lnTo>
                    <a:pt x="3484" y="82"/>
                  </a:lnTo>
                  <a:lnTo>
                    <a:pt x="3481" y="62"/>
                  </a:lnTo>
                  <a:lnTo>
                    <a:pt x="3476" y="45"/>
                  </a:lnTo>
                  <a:lnTo>
                    <a:pt x="3470" y="30"/>
                  </a:lnTo>
                  <a:lnTo>
                    <a:pt x="3461" y="17"/>
                  </a:lnTo>
                  <a:lnTo>
                    <a:pt x="3453" y="8"/>
                  </a:lnTo>
                  <a:lnTo>
                    <a:pt x="3442" y="2"/>
                  </a:lnTo>
                  <a:lnTo>
                    <a:pt x="3436" y="0"/>
                  </a:lnTo>
                  <a:lnTo>
                    <a:pt x="3431" y="0"/>
                  </a:lnTo>
                  <a:lnTo>
                    <a:pt x="3100" y="0"/>
                  </a:lnTo>
                  <a:lnTo>
                    <a:pt x="3100" y="0"/>
                  </a:lnTo>
                  <a:lnTo>
                    <a:pt x="3094" y="0"/>
                  </a:lnTo>
                  <a:lnTo>
                    <a:pt x="3089" y="2"/>
                  </a:lnTo>
                  <a:lnTo>
                    <a:pt x="3078" y="8"/>
                  </a:lnTo>
                  <a:lnTo>
                    <a:pt x="3069" y="17"/>
                  </a:lnTo>
                  <a:lnTo>
                    <a:pt x="3061" y="30"/>
                  </a:lnTo>
                  <a:lnTo>
                    <a:pt x="3055" y="45"/>
                  </a:lnTo>
                  <a:lnTo>
                    <a:pt x="3050" y="62"/>
                  </a:lnTo>
                  <a:lnTo>
                    <a:pt x="3047" y="82"/>
                  </a:lnTo>
                  <a:lnTo>
                    <a:pt x="3046" y="103"/>
                  </a:lnTo>
                  <a:lnTo>
                    <a:pt x="3046" y="406"/>
                  </a:lnTo>
                  <a:lnTo>
                    <a:pt x="2614" y="406"/>
                  </a:lnTo>
                  <a:lnTo>
                    <a:pt x="2614" y="103"/>
                  </a:lnTo>
                  <a:lnTo>
                    <a:pt x="2614" y="103"/>
                  </a:lnTo>
                  <a:lnTo>
                    <a:pt x="2612" y="82"/>
                  </a:lnTo>
                  <a:lnTo>
                    <a:pt x="2609" y="62"/>
                  </a:lnTo>
                  <a:lnTo>
                    <a:pt x="2604" y="45"/>
                  </a:lnTo>
                  <a:lnTo>
                    <a:pt x="2598" y="30"/>
                  </a:lnTo>
                  <a:lnTo>
                    <a:pt x="2590" y="17"/>
                  </a:lnTo>
                  <a:lnTo>
                    <a:pt x="2581" y="8"/>
                  </a:lnTo>
                  <a:lnTo>
                    <a:pt x="2570" y="2"/>
                  </a:lnTo>
                  <a:lnTo>
                    <a:pt x="2565" y="0"/>
                  </a:lnTo>
                  <a:lnTo>
                    <a:pt x="2559" y="0"/>
                  </a:lnTo>
                  <a:lnTo>
                    <a:pt x="2233" y="0"/>
                  </a:lnTo>
                  <a:lnTo>
                    <a:pt x="2233" y="0"/>
                  </a:lnTo>
                  <a:lnTo>
                    <a:pt x="2226" y="0"/>
                  </a:lnTo>
                  <a:lnTo>
                    <a:pt x="2222" y="2"/>
                  </a:lnTo>
                  <a:lnTo>
                    <a:pt x="2211" y="8"/>
                  </a:lnTo>
                  <a:lnTo>
                    <a:pt x="2202" y="17"/>
                  </a:lnTo>
                  <a:lnTo>
                    <a:pt x="2194" y="30"/>
                  </a:lnTo>
                  <a:lnTo>
                    <a:pt x="2188" y="45"/>
                  </a:lnTo>
                  <a:lnTo>
                    <a:pt x="2183" y="62"/>
                  </a:lnTo>
                  <a:lnTo>
                    <a:pt x="2180" y="82"/>
                  </a:lnTo>
                  <a:lnTo>
                    <a:pt x="2178" y="103"/>
                  </a:lnTo>
                  <a:lnTo>
                    <a:pt x="2178" y="406"/>
                  </a:lnTo>
                  <a:lnTo>
                    <a:pt x="1751" y="406"/>
                  </a:lnTo>
                  <a:lnTo>
                    <a:pt x="1751" y="103"/>
                  </a:lnTo>
                  <a:lnTo>
                    <a:pt x="1751" y="103"/>
                  </a:lnTo>
                  <a:lnTo>
                    <a:pt x="1749" y="82"/>
                  </a:lnTo>
                  <a:lnTo>
                    <a:pt x="1746" y="62"/>
                  </a:lnTo>
                  <a:lnTo>
                    <a:pt x="1741" y="45"/>
                  </a:lnTo>
                  <a:lnTo>
                    <a:pt x="1735" y="30"/>
                  </a:lnTo>
                  <a:lnTo>
                    <a:pt x="1727" y="17"/>
                  </a:lnTo>
                  <a:lnTo>
                    <a:pt x="1718" y="8"/>
                  </a:lnTo>
                  <a:lnTo>
                    <a:pt x="1707" y="2"/>
                  </a:lnTo>
                  <a:lnTo>
                    <a:pt x="1702" y="0"/>
                  </a:lnTo>
                  <a:lnTo>
                    <a:pt x="1696" y="0"/>
                  </a:lnTo>
                  <a:lnTo>
                    <a:pt x="1365" y="0"/>
                  </a:lnTo>
                  <a:lnTo>
                    <a:pt x="1365" y="0"/>
                  </a:lnTo>
                  <a:lnTo>
                    <a:pt x="1359" y="0"/>
                  </a:lnTo>
                  <a:lnTo>
                    <a:pt x="1354" y="2"/>
                  </a:lnTo>
                  <a:lnTo>
                    <a:pt x="1343" y="8"/>
                  </a:lnTo>
                  <a:lnTo>
                    <a:pt x="1334" y="17"/>
                  </a:lnTo>
                  <a:lnTo>
                    <a:pt x="1326" y="30"/>
                  </a:lnTo>
                  <a:lnTo>
                    <a:pt x="1320" y="45"/>
                  </a:lnTo>
                  <a:lnTo>
                    <a:pt x="1315" y="62"/>
                  </a:lnTo>
                  <a:lnTo>
                    <a:pt x="1312" y="82"/>
                  </a:lnTo>
                  <a:lnTo>
                    <a:pt x="1311" y="103"/>
                  </a:lnTo>
                  <a:lnTo>
                    <a:pt x="1311" y="406"/>
                  </a:lnTo>
                  <a:lnTo>
                    <a:pt x="883" y="406"/>
                  </a:lnTo>
                  <a:lnTo>
                    <a:pt x="883" y="103"/>
                  </a:lnTo>
                  <a:lnTo>
                    <a:pt x="883" y="103"/>
                  </a:lnTo>
                  <a:lnTo>
                    <a:pt x="882" y="82"/>
                  </a:lnTo>
                  <a:lnTo>
                    <a:pt x="878" y="62"/>
                  </a:lnTo>
                  <a:lnTo>
                    <a:pt x="874" y="45"/>
                  </a:lnTo>
                  <a:lnTo>
                    <a:pt x="868" y="30"/>
                  </a:lnTo>
                  <a:lnTo>
                    <a:pt x="860" y="17"/>
                  </a:lnTo>
                  <a:lnTo>
                    <a:pt x="850" y="8"/>
                  </a:lnTo>
                  <a:lnTo>
                    <a:pt x="840" y="2"/>
                  </a:lnTo>
                  <a:lnTo>
                    <a:pt x="835" y="0"/>
                  </a:lnTo>
                  <a:lnTo>
                    <a:pt x="829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91" y="2"/>
                  </a:lnTo>
                  <a:lnTo>
                    <a:pt x="480" y="8"/>
                  </a:lnTo>
                  <a:lnTo>
                    <a:pt x="471" y="17"/>
                  </a:lnTo>
                  <a:lnTo>
                    <a:pt x="463" y="30"/>
                  </a:lnTo>
                  <a:lnTo>
                    <a:pt x="457" y="45"/>
                  </a:lnTo>
                  <a:lnTo>
                    <a:pt x="452" y="62"/>
                  </a:lnTo>
                  <a:lnTo>
                    <a:pt x="449" y="82"/>
                  </a:lnTo>
                  <a:lnTo>
                    <a:pt x="448" y="103"/>
                  </a:lnTo>
                  <a:lnTo>
                    <a:pt x="448" y="406"/>
                  </a:lnTo>
                  <a:lnTo>
                    <a:pt x="0" y="406"/>
                  </a:lnTo>
                  <a:lnTo>
                    <a:pt x="0" y="8640"/>
                  </a:lnTo>
                  <a:lnTo>
                    <a:pt x="8234" y="8640"/>
                  </a:lnTo>
                  <a:lnTo>
                    <a:pt x="8234" y="406"/>
                  </a:lnTo>
                  <a:lnTo>
                    <a:pt x="7810" y="406"/>
                  </a:lnTo>
                  <a:close/>
                  <a:moveTo>
                    <a:pt x="224" y="8416"/>
                  </a:moveTo>
                  <a:lnTo>
                    <a:pt x="224" y="2433"/>
                  </a:lnTo>
                  <a:lnTo>
                    <a:pt x="8010" y="2433"/>
                  </a:lnTo>
                  <a:lnTo>
                    <a:pt x="8010" y="8416"/>
                  </a:lnTo>
                  <a:lnTo>
                    <a:pt x="224" y="84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32" name="Grafik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74" y="712446"/>
            <a:ext cx="2305378" cy="6145554"/>
          </a:xfrm>
          <a:prstGeom prst="rect">
            <a:avLst/>
          </a:prstGeom>
        </p:spPr>
      </p:pic>
      <p:cxnSp>
        <p:nvCxnSpPr>
          <p:cNvPr id="33" name="Gerader Verbinder 32"/>
          <p:cNvCxnSpPr>
            <a:endCxn id="31" idx="55"/>
          </p:cNvCxnSpPr>
          <p:nvPr/>
        </p:nvCxnSpPr>
        <p:spPr>
          <a:xfrm flipV="1">
            <a:off x="8026310" y="1078837"/>
            <a:ext cx="1176969" cy="9062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8026310" y="1085198"/>
            <a:ext cx="1176969" cy="8973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162 L 3.125E-6 -1.7636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23190" y="164487"/>
            <a:ext cx="5179823" cy="4019881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7012715" y="4175409"/>
            <a:ext cx="4169349" cy="815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80FF"/>
                </a:solidFill>
                <a:uFill>
                  <a:solidFill>
                    <a:srgbClr val="FFFFFF"/>
                  </a:solidFill>
                </a:uFill>
                <a:latin typeface="Overpass" panose="00000500000000000000" pitchFamily="50" charset="0"/>
              </a:rPr>
              <a:t>MOOSE</a:t>
            </a:r>
            <a:endParaRPr lang="en-US" sz="6000" spc="-1" dirty="0" smtClean="0">
              <a:solidFill>
                <a:srgbClr val="0080FF"/>
              </a:solidFill>
              <a:uFill>
                <a:solidFill>
                  <a:srgbClr val="FFFFFF"/>
                </a:solidFill>
              </a:uFill>
              <a:latin typeface="Overpass" panose="00000500000000000000" pitchFamily="50" charset="0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927947" y="4816398"/>
            <a:ext cx="4169349" cy="815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80FF"/>
                </a:solidFill>
                <a:uFill>
                  <a:solidFill>
                    <a:srgbClr val="FFFFFF"/>
                  </a:solidFill>
                </a:uFill>
                <a:latin typeface="Overpass" panose="00000500000000000000" pitchFamily="50" charset="0"/>
              </a:rPr>
              <a:t>EPPTN</a:t>
            </a:r>
            <a:endParaRPr lang="en-US" sz="6000" spc="-1" dirty="0" smtClean="0">
              <a:solidFill>
                <a:srgbClr val="0080FF"/>
              </a:solidFill>
              <a:uFill>
                <a:solidFill>
                  <a:srgbClr val="FFFFFF"/>
                </a:solidFill>
              </a:uFill>
              <a:latin typeface="Overpass" panose="00000500000000000000" pitchFamily="50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/ Ziele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8" y="1407658"/>
            <a:ext cx="3218635" cy="652032"/>
          </a:xfrm>
          <a:prstGeom prst="rect">
            <a:avLst/>
          </a:prstGeom>
        </p:spPr>
      </p:pic>
      <p:grpSp>
        <p:nvGrpSpPr>
          <p:cNvPr id="71" name="Gruppieren 70"/>
          <p:cNvGrpSpPr/>
          <p:nvPr/>
        </p:nvGrpSpPr>
        <p:grpSpPr>
          <a:xfrm>
            <a:off x="609601" y="4710113"/>
            <a:ext cx="2925092" cy="482600"/>
            <a:chOff x="609600" y="4621213"/>
            <a:chExt cx="3463925" cy="571500"/>
          </a:xfrm>
          <a:solidFill>
            <a:schemeClr val="bg1"/>
          </a:solidFill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1252538" y="4770438"/>
              <a:ext cx="304800" cy="336550"/>
            </a:xfrm>
            <a:custGeom>
              <a:avLst/>
              <a:gdLst>
                <a:gd name="T0" fmla="*/ 180 w 192"/>
                <a:gd name="T1" fmla="*/ 2 h 212"/>
                <a:gd name="T2" fmla="*/ 158 w 192"/>
                <a:gd name="T3" fmla="*/ 2 h 212"/>
                <a:gd name="T4" fmla="*/ 148 w 192"/>
                <a:gd name="T5" fmla="*/ 4 h 212"/>
                <a:gd name="T6" fmla="*/ 142 w 192"/>
                <a:gd name="T7" fmla="*/ 16 h 212"/>
                <a:gd name="T8" fmla="*/ 124 w 192"/>
                <a:gd name="T9" fmla="*/ 54 h 212"/>
                <a:gd name="T10" fmla="*/ 112 w 192"/>
                <a:gd name="T11" fmla="*/ 82 h 212"/>
                <a:gd name="T12" fmla="*/ 94 w 192"/>
                <a:gd name="T13" fmla="*/ 108 h 212"/>
                <a:gd name="T14" fmla="*/ 70 w 192"/>
                <a:gd name="T15" fmla="*/ 62 h 212"/>
                <a:gd name="T16" fmla="*/ 50 w 192"/>
                <a:gd name="T17" fmla="*/ 18 h 212"/>
                <a:gd name="T18" fmla="*/ 48 w 192"/>
                <a:gd name="T19" fmla="*/ 12 h 212"/>
                <a:gd name="T20" fmla="*/ 40 w 192"/>
                <a:gd name="T21" fmla="*/ 4 h 212"/>
                <a:gd name="T22" fmla="*/ 26 w 192"/>
                <a:gd name="T23" fmla="*/ 0 h 212"/>
                <a:gd name="T24" fmla="*/ 16 w 192"/>
                <a:gd name="T25" fmla="*/ 2 h 212"/>
                <a:gd name="T26" fmla="*/ 6 w 192"/>
                <a:gd name="T27" fmla="*/ 4 h 212"/>
                <a:gd name="T28" fmla="*/ 2 w 192"/>
                <a:gd name="T29" fmla="*/ 10 h 212"/>
                <a:gd name="T30" fmla="*/ 2 w 192"/>
                <a:gd name="T31" fmla="*/ 28 h 212"/>
                <a:gd name="T32" fmla="*/ 2 w 192"/>
                <a:gd name="T33" fmla="*/ 102 h 212"/>
                <a:gd name="T34" fmla="*/ 2 w 192"/>
                <a:gd name="T35" fmla="*/ 176 h 212"/>
                <a:gd name="T36" fmla="*/ 0 w 192"/>
                <a:gd name="T37" fmla="*/ 198 h 212"/>
                <a:gd name="T38" fmla="*/ 4 w 192"/>
                <a:gd name="T39" fmla="*/ 206 h 212"/>
                <a:gd name="T40" fmla="*/ 16 w 192"/>
                <a:gd name="T41" fmla="*/ 210 h 212"/>
                <a:gd name="T42" fmla="*/ 22 w 192"/>
                <a:gd name="T43" fmla="*/ 208 h 212"/>
                <a:gd name="T44" fmla="*/ 30 w 192"/>
                <a:gd name="T45" fmla="*/ 202 h 212"/>
                <a:gd name="T46" fmla="*/ 30 w 192"/>
                <a:gd name="T47" fmla="*/ 186 h 212"/>
                <a:gd name="T48" fmla="*/ 28 w 192"/>
                <a:gd name="T49" fmla="*/ 176 h 212"/>
                <a:gd name="T50" fmla="*/ 30 w 192"/>
                <a:gd name="T51" fmla="*/ 114 h 212"/>
                <a:gd name="T52" fmla="*/ 34 w 192"/>
                <a:gd name="T53" fmla="*/ 54 h 212"/>
                <a:gd name="T54" fmla="*/ 56 w 192"/>
                <a:gd name="T55" fmla="*/ 94 h 212"/>
                <a:gd name="T56" fmla="*/ 76 w 192"/>
                <a:gd name="T57" fmla="*/ 134 h 212"/>
                <a:gd name="T58" fmla="*/ 86 w 192"/>
                <a:gd name="T59" fmla="*/ 152 h 212"/>
                <a:gd name="T60" fmla="*/ 94 w 192"/>
                <a:gd name="T61" fmla="*/ 154 h 212"/>
                <a:gd name="T62" fmla="*/ 106 w 192"/>
                <a:gd name="T63" fmla="*/ 148 h 212"/>
                <a:gd name="T64" fmla="*/ 112 w 192"/>
                <a:gd name="T65" fmla="*/ 136 h 212"/>
                <a:gd name="T66" fmla="*/ 154 w 192"/>
                <a:gd name="T67" fmla="*/ 48 h 212"/>
                <a:gd name="T68" fmla="*/ 160 w 192"/>
                <a:gd name="T69" fmla="*/ 48 h 212"/>
                <a:gd name="T70" fmla="*/ 160 w 192"/>
                <a:gd name="T71" fmla="*/ 190 h 212"/>
                <a:gd name="T72" fmla="*/ 160 w 192"/>
                <a:gd name="T73" fmla="*/ 198 h 212"/>
                <a:gd name="T74" fmla="*/ 164 w 192"/>
                <a:gd name="T75" fmla="*/ 208 h 212"/>
                <a:gd name="T76" fmla="*/ 176 w 192"/>
                <a:gd name="T77" fmla="*/ 212 h 212"/>
                <a:gd name="T78" fmla="*/ 184 w 192"/>
                <a:gd name="T79" fmla="*/ 210 h 212"/>
                <a:gd name="T80" fmla="*/ 192 w 192"/>
                <a:gd name="T81" fmla="*/ 198 h 212"/>
                <a:gd name="T82" fmla="*/ 192 w 192"/>
                <a:gd name="T83" fmla="*/ 190 h 212"/>
                <a:gd name="T84" fmla="*/ 192 w 192"/>
                <a:gd name="T85" fmla="*/ 26 h 212"/>
                <a:gd name="T86" fmla="*/ 192 w 192"/>
                <a:gd name="T87" fmla="*/ 10 h 212"/>
                <a:gd name="T88" fmla="*/ 188 w 192"/>
                <a:gd name="T89" fmla="*/ 4 h 212"/>
                <a:gd name="T90" fmla="*/ 180 w 192"/>
                <a:gd name="T91" fmla="*/ 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212">
                  <a:moveTo>
                    <a:pt x="180" y="2"/>
                  </a:moveTo>
                  <a:lnTo>
                    <a:pt x="180" y="2"/>
                  </a:lnTo>
                  <a:lnTo>
                    <a:pt x="168" y="0"/>
                  </a:lnTo>
                  <a:lnTo>
                    <a:pt x="158" y="2"/>
                  </a:lnTo>
                  <a:lnTo>
                    <a:pt x="154" y="2"/>
                  </a:lnTo>
                  <a:lnTo>
                    <a:pt x="148" y="4"/>
                  </a:lnTo>
                  <a:lnTo>
                    <a:pt x="146" y="10"/>
                  </a:lnTo>
                  <a:lnTo>
                    <a:pt x="142" y="16"/>
                  </a:lnTo>
                  <a:lnTo>
                    <a:pt x="142" y="16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12" y="82"/>
                  </a:lnTo>
                  <a:lnTo>
                    <a:pt x="104" y="94"/>
                  </a:lnTo>
                  <a:lnTo>
                    <a:pt x="94" y="108"/>
                  </a:lnTo>
                  <a:lnTo>
                    <a:pt x="94" y="108"/>
                  </a:lnTo>
                  <a:lnTo>
                    <a:pt x="70" y="62"/>
                  </a:lnTo>
                  <a:lnTo>
                    <a:pt x="60" y="4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8" y="12"/>
                  </a:lnTo>
                  <a:lnTo>
                    <a:pt x="44" y="8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102"/>
                  </a:lnTo>
                  <a:lnTo>
                    <a:pt x="2" y="176"/>
                  </a:lnTo>
                  <a:lnTo>
                    <a:pt x="2" y="176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6"/>
                  </a:lnTo>
                  <a:lnTo>
                    <a:pt x="8" y="20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2" y="208"/>
                  </a:lnTo>
                  <a:lnTo>
                    <a:pt x="26" y="206"/>
                  </a:lnTo>
                  <a:lnTo>
                    <a:pt x="30" y="202"/>
                  </a:lnTo>
                  <a:lnTo>
                    <a:pt x="30" y="196"/>
                  </a:lnTo>
                  <a:lnTo>
                    <a:pt x="30" y="186"/>
                  </a:lnTo>
                  <a:lnTo>
                    <a:pt x="28" y="176"/>
                  </a:lnTo>
                  <a:lnTo>
                    <a:pt x="28" y="176"/>
                  </a:lnTo>
                  <a:lnTo>
                    <a:pt x="30" y="144"/>
                  </a:lnTo>
                  <a:lnTo>
                    <a:pt x="30" y="114"/>
                  </a:lnTo>
                  <a:lnTo>
                    <a:pt x="30" y="84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56" y="94"/>
                  </a:lnTo>
                  <a:lnTo>
                    <a:pt x="76" y="134"/>
                  </a:lnTo>
                  <a:lnTo>
                    <a:pt x="76" y="134"/>
                  </a:lnTo>
                  <a:lnTo>
                    <a:pt x="80" y="148"/>
                  </a:lnTo>
                  <a:lnTo>
                    <a:pt x="86" y="152"/>
                  </a:lnTo>
                  <a:lnTo>
                    <a:pt x="94" y="154"/>
                  </a:lnTo>
                  <a:lnTo>
                    <a:pt x="94" y="154"/>
                  </a:lnTo>
                  <a:lnTo>
                    <a:pt x="100" y="152"/>
                  </a:lnTo>
                  <a:lnTo>
                    <a:pt x="106" y="148"/>
                  </a:lnTo>
                  <a:lnTo>
                    <a:pt x="110" y="142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54" y="48"/>
                  </a:lnTo>
                  <a:lnTo>
                    <a:pt x="154" y="48"/>
                  </a:lnTo>
                  <a:lnTo>
                    <a:pt x="160" y="48"/>
                  </a:lnTo>
                  <a:lnTo>
                    <a:pt x="160" y="48"/>
                  </a:lnTo>
                  <a:lnTo>
                    <a:pt x="160" y="190"/>
                  </a:lnTo>
                  <a:lnTo>
                    <a:pt x="160" y="190"/>
                  </a:lnTo>
                  <a:lnTo>
                    <a:pt x="160" y="198"/>
                  </a:lnTo>
                  <a:lnTo>
                    <a:pt x="162" y="204"/>
                  </a:lnTo>
                  <a:lnTo>
                    <a:pt x="164" y="208"/>
                  </a:lnTo>
                  <a:lnTo>
                    <a:pt x="166" y="210"/>
                  </a:lnTo>
                  <a:lnTo>
                    <a:pt x="176" y="212"/>
                  </a:lnTo>
                  <a:lnTo>
                    <a:pt x="176" y="212"/>
                  </a:lnTo>
                  <a:lnTo>
                    <a:pt x="184" y="210"/>
                  </a:lnTo>
                  <a:lnTo>
                    <a:pt x="190" y="204"/>
                  </a:lnTo>
                  <a:lnTo>
                    <a:pt x="192" y="198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2" y="26"/>
                  </a:lnTo>
                  <a:lnTo>
                    <a:pt x="192" y="26"/>
                  </a:lnTo>
                  <a:lnTo>
                    <a:pt x="192" y="18"/>
                  </a:lnTo>
                  <a:lnTo>
                    <a:pt x="192" y="10"/>
                  </a:lnTo>
                  <a:lnTo>
                    <a:pt x="190" y="8"/>
                  </a:lnTo>
                  <a:lnTo>
                    <a:pt x="188" y="4"/>
                  </a:lnTo>
                  <a:lnTo>
                    <a:pt x="184" y="2"/>
                  </a:lnTo>
                  <a:lnTo>
                    <a:pt x="180" y="2"/>
                  </a:lnTo>
                  <a:lnTo>
                    <a:pt x="1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2625725" y="4621213"/>
              <a:ext cx="82550" cy="571500"/>
            </a:xfrm>
            <a:custGeom>
              <a:avLst/>
              <a:gdLst>
                <a:gd name="T0" fmla="*/ 26 w 52"/>
                <a:gd name="T1" fmla="*/ 0 h 360"/>
                <a:gd name="T2" fmla="*/ 26 w 52"/>
                <a:gd name="T3" fmla="*/ 0 h 360"/>
                <a:gd name="T4" fmla="*/ 14 w 52"/>
                <a:gd name="T5" fmla="*/ 0 h 360"/>
                <a:gd name="T6" fmla="*/ 6 w 52"/>
                <a:gd name="T7" fmla="*/ 4 h 360"/>
                <a:gd name="T8" fmla="*/ 4 w 52"/>
                <a:gd name="T9" fmla="*/ 6 h 360"/>
                <a:gd name="T10" fmla="*/ 2 w 52"/>
                <a:gd name="T11" fmla="*/ 10 h 360"/>
                <a:gd name="T12" fmla="*/ 0 w 52"/>
                <a:gd name="T13" fmla="*/ 24 h 360"/>
                <a:gd name="T14" fmla="*/ 0 w 52"/>
                <a:gd name="T15" fmla="*/ 24 h 360"/>
                <a:gd name="T16" fmla="*/ 0 w 52"/>
                <a:gd name="T17" fmla="*/ 178 h 360"/>
                <a:gd name="T18" fmla="*/ 0 w 52"/>
                <a:gd name="T19" fmla="*/ 334 h 360"/>
                <a:gd name="T20" fmla="*/ 0 w 52"/>
                <a:gd name="T21" fmla="*/ 334 h 360"/>
                <a:gd name="T22" fmla="*/ 2 w 52"/>
                <a:gd name="T23" fmla="*/ 348 h 360"/>
                <a:gd name="T24" fmla="*/ 4 w 52"/>
                <a:gd name="T25" fmla="*/ 352 h 360"/>
                <a:gd name="T26" fmla="*/ 6 w 52"/>
                <a:gd name="T27" fmla="*/ 356 h 360"/>
                <a:gd name="T28" fmla="*/ 10 w 52"/>
                <a:gd name="T29" fmla="*/ 358 h 360"/>
                <a:gd name="T30" fmla="*/ 16 w 52"/>
                <a:gd name="T31" fmla="*/ 360 h 360"/>
                <a:gd name="T32" fmla="*/ 28 w 52"/>
                <a:gd name="T33" fmla="*/ 360 h 360"/>
                <a:gd name="T34" fmla="*/ 28 w 52"/>
                <a:gd name="T35" fmla="*/ 360 h 360"/>
                <a:gd name="T36" fmla="*/ 40 w 52"/>
                <a:gd name="T37" fmla="*/ 360 h 360"/>
                <a:gd name="T38" fmla="*/ 44 w 52"/>
                <a:gd name="T39" fmla="*/ 358 h 360"/>
                <a:gd name="T40" fmla="*/ 48 w 52"/>
                <a:gd name="T41" fmla="*/ 354 h 360"/>
                <a:gd name="T42" fmla="*/ 52 w 52"/>
                <a:gd name="T43" fmla="*/ 346 h 360"/>
                <a:gd name="T44" fmla="*/ 52 w 52"/>
                <a:gd name="T45" fmla="*/ 334 h 360"/>
                <a:gd name="T46" fmla="*/ 52 w 52"/>
                <a:gd name="T47" fmla="*/ 334 h 360"/>
                <a:gd name="T48" fmla="*/ 52 w 52"/>
                <a:gd name="T49" fmla="*/ 258 h 360"/>
                <a:gd name="T50" fmla="*/ 52 w 52"/>
                <a:gd name="T51" fmla="*/ 184 h 360"/>
                <a:gd name="T52" fmla="*/ 52 w 52"/>
                <a:gd name="T53" fmla="*/ 184 h 360"/>
                <a:gd name="T54" fmla="*/ 52 w 52"/>
                <a:gd name="T55" fmla="*/ 104 h 360"/>
                <a:gd name="T56" fmla="*/ 52 w 52"/>
                <a:gd name="T57" fmla="*/ 24 h 360"/>
                <a:gd name="T58" fmla="*/ 52 w 52"/>
                <a:gd name="T59" fmla="*/ 24 h 360"/>
                <a:gd name="T60" fmla="*/ 50 w 52"/>
                <a:gd name="T61" fmla="*/ 12 h 360"/>
                <a:gd name="T62" fmla="*/ 48 w 52"/>
                <a:gd name="T63" fmla="*/ 6 h 360"/>
                <a:gd name="T64" fmla="*/ 46 w 52"/>
                <a:gd name="T65" fmla="*/ 4 h 360"/>
                <a:gd name="T66" fmla="*/ 38 w 52"/>
                <a:gd name="T67" fmla="*/ 0 h 360"/>
                <a:gd name="T68" fmla="*/ 26 w 52"/>
                <a:gd name="T69" fmla="*/ 0 h 360"/>
                <a:gd name="T70" fmla="*/ 26 w 52"/>
                <a:gd name="T7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360">
                  <a:moveTo>
                    <a:pt x="26" y="0"/>
                  </a:moveTo>
                  <a:lnTo>
                    <a:pt x="26" y="0"/>
                  </a:lnTo>
                  <a:lnTo>
                    <a:pt x="14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78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2" y="348"/>
                  </a:lnTo>
                  <a:lnTo>
                    <a:pt x="4" y="352"/>
                  </a:lnTo>
                  <a:lnTo>
                    <a:pt x="6" y="356"/>
                  </a:lnTo>
                  <a:lnTo>
                    <a:pt x="10" y="358"/>
                  </a:lnTo>
                  <a:lnTo>
                    <a:pt x="16" y="360"/>
                  </a:lnTo>
                  <a:lnTo>
                    <a:pt x="28" y="360"/>
                  </a:lnTo>
                  <a:lnTo>
                    <a:pt x="28" y="360"/>
                  </a:lnTo>
                  <a:lnTo>
                    <a:pt x="40" y="360"/>
                  </a:lnTo>
                  <a:lnTo>
                    <a:pt x="44" y="358"/>
                  </a:lnTo>
                  <a:lnTo>
                    <a:pt x="48" y="354"/>
                  </a:lnTo>
                  <a:lnTo>
                    <a:pt x="52" y="346"/>
                  </a:lnTo>
                  <a:lnTo>
                    <a:pt x="52" y="334"/>
                  </a:lnTo>
                  <a:lnTo>
                    <a:pt x="52" y="334"/>
                  </a:lnTo>
                  <a:lnTo>
                    <a:pt x="52" y="258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52" y="104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2228850" y="4760913"/>
              <a:ext cx="257175" cy="349250"/>
            </a:xfrm>
            <a:custGeom>
              <a:avLst/>
              <a:gdLst>
                <a:gd name="T0" fmla="*/ 120 w 162"/>
                <a:gd name="T1" fmla="*/ 104 h 220"/>
                <a:gd name="T2" fmla="*/ 58 w 162"/>
                <a:gd name="T3" fmla="*/ 90 h 220"/>
                <a:gd name="T4" fmla="*/ 48 w 162"/>
                <a:gd name="T5" fmla="*/ 86 h 220"/>
                <a:gd name="T6" fmla="*/ 36 w 162"/>
                <a:gd name="T7" fmla="*/ 74 h 220"/>
                <a:gd name="T8" fmla="*/ 34 w 162"/>
                <a:gd name="T9" fmla="*/ 66 h 220"/>
                <a:gd name="T10" fmla="*/ 38 w 162"/>
                <a:gd name="T11" fmla="*/ 46 h 220"/>
                <a:gd name="T12" fmla="*/ 54 w 162"/>
                <a:gd name="T13" fmla="*/ 34 h 220"/>
                <a:gd name="T14" fmla="*/ 64 w 162"/>
                <a:gd name="T15" fmla="*/ 30 h 220"/>
                <a:gd name="T16" fmla="*/ 84 w 162"/>
                <a:gd name="T17" fmla="*/ 26 h 220"/>
                <a:gd name="T18" fmla="*/ 96 w 162"/>
                <a:gd name="T19" fmla="*/ 28 h 220"/>
                <a:gd name="T20" fmla="*/ 154 w 162"/>
                <a:gd name="T21" fmla="*/ 50 h 220"/>
                <a:gd name="T22" fmla="*/ 156 w 162"/>
                <a:gd name="T23" fmla="*/ 34 h 220"/>
                <a:gd name="T24" fmla="*/ 154 w 162"/>
                <a:gd name="T25" fmla="*/ 24 h 220"/>
                <a:gd name="T26" fmla="*/ 148 w 162"/>
                <a:gd name="T27" fmla="*/ 16 h 220"/>
                <a:gd name="T28" fmla="*/ 138 w 162"/>
                <a:gd name="T29" fmla="*/ 10 h 220"/>
                <a:gd name="T30" fmla="*/ 104 w 162"/>
                <a:gd name="T31" fmla="*/ 2 h 220"/>
                <a:gd name="T32" fmla="*/ 68 w 162"/>
                <a:gd name="T33" fmla="*/ 2 h 220"/>
                <a:gd name="T34" fmla="*/ 54 w 162"/>
                <a:gd name="T35" fmla="*/ 4 h 220"/>
                <a:gd name="T36" fmla="*/ 28 w 162"/>
                <a:gd name="T37" fmla="*/ 16 h 220"/>
                <a:gd name="T38" fmla="*/ 18 w 162"/>
                <a:gd name="T39" fmla="*/ 24 h 220"/>
                <a:gd name="T40" fmla="*/ 2 w 162"/>
                <a:gd name="T41" fmla="*/ 50 h 220"/>
                <a:gd name="T42" fmla="*/ 4 w 162"/>
                <a:gd name="T43" fmla="*/ 80 h 220"/>
                <a:gd name="T44" fmla="*/ 10 w 162"/>
                <a:gd name="T45" fmla="*/ 94 h 220"/>
                <a:gd name="T46" fmla="*/ 34 w 162"/>
                <a:gd name="T47" fmla="*/ 114 h 220"/>
                <a:gd name="T48" fmla="*/ 48 w 162"/>
                <a:gd name="T49" fmla="*/ 120 h 220"/>
                <a:gd name="T50" fmla="*/ 98 w 162"/>
                <a:gd name="T51" fmla="*/ 130 h 220"/>
                <a:gd name="T52" fmla="*/ 114 w 162"/>
                <a:gd name="T53" fmla="*/ 136 h 220"/>
                <a:gd name="T54" fmla="*/ 128 w 162"/>
                <a:gd name="T55" fmla="*/ 144 h 220"/>
                <a:gd name="T56" fmla="*/ 132 w 162"/>
                <a:gd name="T57" fmla="*/ 160 h 220"/>
                <a:gd name="T58" fmla="*/ 132 w 162"/>
                <a:gd name="T59" fmla="*/ 168 h 220"/>
                <a:gd name="T60" fmla="*/ 122 w 162"/>
                <a:gd name="T61" fmla="*/ 182 h 220"/>
                <a:gd name="T62" fmla="*/ 114 w 162"/>
                <a:gd name="T63" fmla="*/ 186 h 220"/>
                <a:gd name="T64" fmla="*/ 86 w 162"/>
                <a:gd name="T65" fmla="*/ 192 h 220"/>
                <a:gd name="T66" fmla="*/ 64 w 162"/>
                <a:gd name="T67" fmla="*/ 192 h 220"/>
                <a:gd name="T68" fmla="*/ 24 w 162"/>
                <a:gd name="T69" fmla="*/ 180 h 220"/>
                <a:gd name="T70" fmla="*/ 4 w 162"/>
                <a:gd name="T71" fmla="*/ 168 h 220"/>
                <a:gd name="T72" fmla="*/ 2 w 162"/>
                <a:gd name="T73" fmla="*/ 200 h 220"/>
                <a:gd name="T74" fmla="*/ 6 w 162"/>
                <a:gd name="T75" fmla="*/ 206 h 220"/>
                <a:gd name="T76" fmla="*/ 14 w 162"/>
                <a:gd name="T77" fmla="*/ 210 h 220"/>
                <a:gd name="T78" fmla="*/ 66 w 162"/>
                <a:gd name="T79" fmla="*/ 220 h 220"/>
                <a:gd name="T80" fmla="*/ 120 w 162"/>
                <a:gd name="T81" fmla="*/ 214 h 220"/>
                <a:gd name="T82" fmla="*/ 130 w 162"/>
                <a:gd name="T83" fmla="*/ 210 h 220"/>
                <a:gd name="T84" fmla="*/ 146 w 162"/>
                <a:gd name="T85" fmla="*/ 200 h 220"/>
                <a:gd name="T86" fmla="*/ 156 w 162"/>
                <a:gd name="T87" fmla="*/ 186 h 220"/>
                <a:gd name="T88" fmla="*/ 160 w 162"/>
                <a:gd name="T89" fmla="*/ 168 h 220"/>
                <a:gd name="T90" fmla="*/ 162 w 162"/>
                <a:gd name="T91" fmla="*/ 158 h 220"/>
                <a:gd name="T92" fmla="*/ 158 w 162"/>
                <a:gd name="T93" fmla="*/ 128 h 220"/>
                <a:gd name="T94" fmla="*/ 148 w 162"/>
                <a:gd name="T95" fmla="*/ 116 h 220"/>
                <a:gd name="T96" fmla="*/ 120 w 162"/>
                <a:gd name="T97" fmla="*/ 10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2" h="220">
                  <a:moveTo>
                    <a:pt x="120" y="104"/>
                  </a:moveTo>
                  <a:lnTo>
                    <a:pt x="120" y="104"/>
                  </a:lnTo>
                  <a:lnTo>
                    <a:pt x="88" y="96"/>
                  </a:lnTo>
                  <a:lnTo>
                    <a:pt x="58" y="90"/>
                  </a:lnTo>
                  <a:lnTo>
                    <a:pt x="58" y="90"/>
                  </a:lnTo>
                  <a:lnTo>
                    <a:pt x="48" y="86"/>
                  </a:lnTo>
                  <a:lnTo>
                    <a:pt x="42" y="82"/>
                  </a:lnTo>
                  <a:lnTo>
                    <a:pt x="36" y="7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54"/>
                  </a:lnTo>
                  <a:lnTo>
                    <a:pt x="38" y="46"/>
                  </a:lnTo>
                  <a:lnTo>
                    <a:pt x="44" y="40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74" y="28"/>
                  </a:lnTo>
                  <a:lnTo>
                    <a:pt x="84" y="26"/>
                  </a:lnTo>
                  <a:lnTo>
                    <a:pt x="96" y="28"/>
                  </a:lnTo>
                  <a:lnTo>
                    <a:pt x="96" y="28"/>
                  </a:lnTo>
                  <a:lnTo>
                    <a:pt x="124" y="38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56" y="34"/>
                  </a:lnTo>
                  <a:lnTo>
                    <a:pt x="156" y="28"/>
                  </a:lnTo>
                  <a:lnTo>
                    <a:pt x="154" y="24"/>
                  </a:lnTo>
                  <a:lnTo>
                    <a:pt x="152" y="20"/>
                  </a:lnTo>
                  <a:lnTo>
                    <a:pt x="148" y="16"/>
                  </a:lnTo>
                  <a:lnTo>
                    <a:pt x="138" y="10"/>
                  </a:lnTo>
                  <a:lnTo>
                    <a:pt x="138" y="10"/>
                  </a:lnTo>
                  <a:lnTo>
                    <a:pt x="120" y="6"/>
                  </a:lnTo>
                  <a:lnTo>
                    <a:pt x="104" y="2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54" y="4"/>
                  </a:lnTo>
                  <a:lnTo>
                    <a:pt x="40" y="8"/>
                  </a:lnTo>
                  <a:lnTo>
                    <a:pt x="28" y="16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8" y="36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10" y="94"/>
                  </a:lnTo>
                  <a:lnTo>
                    <a:pt x="20" y="106"/>
                  </a:lnTo>
                  <a:lnTo>
                    <a:pt x="34" y="114"/>
                  </a:lnTo>
                  <a:lnTo>
                    <a:pt x="48" y="120"/>
                  </a:lnTo>
                  <a:lnTo>
                    <a:pt x="48" y="120"/>
                  </a:lnTo>
                  <a:lnTo>
                    <a:pt x="82" y="126"/>
                  </a:lnTo>
                  <a:lnTo>
                    <a:pt x="98" y="130"/>
                  </a:lnTo>
                  <a:lnTo>
                    <a:pt x="114" y="136"/>
                  </a:lnTo>
                  <a:lnTo>
                    <a:pt x="114" y="136"/>
                  </a:lnTo>
                  <a:lnTo>
                    <a:pt x="122" y="140"/>
                  </a:lnTo>
                  <a:lnTo>
                    <a:pt x="128" y="144"/>
                  </a:lnTo>
                  <a:lnTo>
                    <a:pt x="132" y="152"/>
                  </a:lnTo>
                  <a:lnTo>
                    <a:pt x="132" y="160"/>
                  </a:lnTo>
                  <a:lnTo>
                    <a:pt x="132" y="160"/>
                  </a:lnTo>
                  <a:lnTo>
                    <a:pt x="132" y="168"/>
                  </a:lnTo>
                  <a:lnTo>
                    <a:pt x="128" y="176"/>
                  </a:lnTo>
                  <a:lnTo>
                    <a:pt x="122" y="182"/>
                  </a:lnTo>
                  <a:lnTo>
                    <a:pt x="114" y="186"/>
                  </a:lnTo>
                  <a:lnTo>
                    <a:pt x="114" y="186"/>
                  </a:lnTo>
                  <a:lnTo>
                    <a:pt x="100" y="19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64" y="192"/>
                  </a:lnTo>
                  <a:lnTo>
                    <a:pt x="44" y="188"/>
                  </a:lnTo>
                  <a:lnTo>
                    <a:pt x="24" y="180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2" y="190"/>
                  </a:lnTo>
                  <a:lnTo>
                    <a:pt x="2" y="200"/>
                  </a:lnTo>
                  <a:lnTo>
                    <a:pt x="4" y="204"/>
                  </a:lnTo>
                  <a:lnTo>
                    <a:pt x="6" y="206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40" y="216"/>
                  </a:lnTo>
                  <a:lnTo>
                    <a:pt x="66" y="220"/>
                  </a:lnTo>
                  <a:lnTo>
                    <a:pt x="94" y="220"/>
                  </a:lnTo>
                  <a:lnTo>
                    <a:pt x="120" y="214"/>
                  </a:lnTo>
                  <a:lnTo>
                    <a:pt x="120" y="214"/>
                  </a:lnTo>
                  <a:lnTo>
                    <a:pt x="130" y="210"/>
                  </a:lnTo>
                  <a:lnTo>
                    <a:pt x="138" y="206"/>
                  </a:lnTo>
                  <a:lnTo>
                    <a:pt x="146" y="200"/>
                  </a:lnTo>
                  <a:lnTo>
                    <a:pt x="150" y="194"/>
                  </a:lnTo>
                  <a:lnTo>
                    <a:pt x="156" y="186"/>
                  </a:lnTo>
                  <a:lnTo>
                    <a:pt x="158" y="178"/>
                  </a:lnTo>
                  <a:lnTo>
                    <a:pt x="160" y="168"/>
                  </a:lnTo>
                  <a:lnTo>
                    <a:pt x="162" y="158"/>
                  </a:lnTo>
                  <a:lnTo>
                    <a:pt x="162" y="158"/>
                  </a:lnTo>
                  <a:lnTo>
                    <a:pt x="160" y="136"/>
                  </a:lnTo>
                  <a:lnTo>
                    <a:pt x="158" y="128"/>
                  </a:lnTo>
                  <a:lnTo>
                    <a:pt x="154" y="122"/>
                  </a:lnTo>
                  <a:lnTo>
                    <a:pt x="148" y="116"/>
                  </a:lnTo>
                  <a:lnTo>
                    <a:pt x="140" y="112"/>
                  </a:lnTo>
                  <a:lnTo>
                    <a:pt x="120" y="104"/>
                  </a:lnTo>
                  <a:lnTo>
                    <a:pt x="12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205163" y="4760913"/>
              <a:ext cx="263525" cy="342900"/>
            </a:xfrm>
            <a:custGeom>
              <a:avLst/>
              <a:gdLst>
                <a:gd name="T0" fmla="*/ 148 w 166"/>
                <a:gd name="T1" fmla="*/ 0 h 216"/>
                <a:gd name="T2" fmla="*/ 138 w 166"/>
                <a:gd name="T3" fmla="*/ 4 h 216"/>
                <a:gd name="T4" fmla="*/ 136 w 166"/>
                <a:gd name="T5" fmla="*/ 10 h 216"/>
                <a:gd name="T6" fmla="*/ 136 w 166"/>
                <a:gd name="T7" fmla="*/ 26 h 216"/>
                <a:gd name="T8" fmla="*/ 136 w 166"/>
                <a:gd name="T9" fmla="*/ 82 h 216"/>
                <a:gd name="T10" fmla="*/ 134 w 166"/>
                <a:gd name="T11" fmla="*/ 138 h 216"/>
                <a:gd name="T12" fmla="*/ 130 w 166"/>
                <a:gd name="T13" fmla="*/ 160 h 216"/>
                <a:gd name="T14" fmla="*/ 118 w 166"/>
                <a:gd name="T15" fmla="*/ 176 h 216"/>
                <a:gd name="T16" fmla="*/ 100 w 166"/>
                <a:gd name="T17" fmla="*/ 186 h 216"/>
                <a:gd name="T18" fmla="*/ 78 w 166"/>
                <a:gd name="T19" fmla="*/ 188 h 216"/>
                <a:gd name="T20" fmla="*/ 68 w 166"/>
                <a:gd name="T21" fmla="*/ 186 h 216"/>
                <a:gd name="T22" fmla="*/ 50 w 166"/>
                <a:gd name="T23" fmla="*/ 178 h 216"/>
                <a:gd name="T24" fmla="*/ 40 w 166"/>
                <a:gd name="T25" fmla="*/ 166 h 216"/>
                <a:gd name="T26" fmla="*/ 34 w 166"/>
                <a:gd name="T27" fmla="*/ 146 h 216"/>
                <a:gd name="T28" fmla="*/ 32 w 166"/>
                <a:gd name="T29" fmla="*/ 134 h 216"/>
                <a:gd name="T30" fmla="*/ 32 w 166"/>
                <a:gd name="T31" fmla="*/ 18 h 216"/>
                <a:gd name="T32" fmla="*/ 32 w 166"/>
                <a:gd name="T33" fmla="*/ 10 h 216"/>
                <a:gd name="T34" fmla="*/ 24 w 166"/>
                <a:gd name="T35" fmla="*/ 2 h 216"/>
                <a:gd name="T36" fmla="*/ 16 w 166"/>
                <a:gd name="T37" fmla="*/ 0 h 216"/>
                <a:gd name="T38" fmla="*/ 4 w 166"/>
                <a:gd name="T39" fmla="*/ 4 h 216"/>
                <a:gd name="T40" fmla="*/ 0 w 166"/>
                <a:gd name="T41" fmla="*/ 18 h 216"/>
                <a:gd name="T42" fmla="*/ 0 w 166"/>
                <a:gd name="T43" fmla="*/ 78 h 216"/>
                <a:gd name="T44" fmla="*/ 0 w 166"/>
                <a:gd name="T45" fmla="*/ 78 h 216"/>
                <a:gd name="T46" fmla="*/ 0 w 166"/>
                <a:gd name="T47" fmla="*/ 108 h 216"/>
                <a:gd name="T48" fmla="*/ 0 w 166"/>
                <a:gd name="T49" fmla="*/ 138 h 216"/>
                <a:gd name="T50" fmla="*/ 8 w 166"/>
                <a:gd name="T51" fmla="*/ 172 h 216"/>
                <a:gd name="T52" fmla="*/ 24 w 166"/>
                <a:gd name="T53" fmla="*/ 196 h 216"/>
                <a:gd name="T54" fmla="*/ 48 w 166"/>
                <a:gd name="T55" fmla="*/ 210 h 216"/>
                <a:gd name="T56" fmla="*/ 82 w 166"/>
                <a:gd name="T57" fmla="*/ 216 h 216"/>
                <a:gd name="T58" fmla="*/ 100 w 166"/>
                <a:gd name="T59" fmla="*/ 214 h 216"/>
                <a:gd name="T60" fmla="*/ 130 w 166"/>
                <a:gd name="T61" fmla="*/ 206 h 216"/>
                <a:gd name="T62" fmla="*/ 150 w 166"/>
                <a:gd name="T63" fmla="*/ 188 h 216"/>
                <a:gd name="T64" fmla="*/ 162 w 166"/>
                <a:gd name="T65" fmla="*/ 158 h 216"/>
                <a:gd name="T66" fmla="*/ 164 w 166"/>
                <a:gd name="T67" fmla="*/ 140 h 216"/>
                <a:gd name="T68" fmla="*/ 166 w 166"/>
                <a:gd name="T69" fmla="*/ 24 h 216"/>
                <a:gd name="T70" fmla="*/ 166 w 166"/>
                <a:gd name="T71" fmla="*/ 16 h 216"/>
                <a:gd name="T72" fmla="*/ 160 w 166"/>
                <a:gd name="T73" fmla="*/ 4 h 216"/>
                <a:gd name="T74" fmla="*/ 154 w 166"/>
                <a:gd name="T75" fmla="*/ 0 h 216"/>
                <a:gd name="T76" fmla="*/ 148 w 166"/>
                <a:gd name="T7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6" h="216">
                  <a:moveTo>
                    <a:pt x="148" y="0"/>
                  </a:moveTo>
                  <a:lnTo>
                    <a:pt x="148" y="0"/>
                  </a:lnTo>
                  <a:lnTo>
                    <a:pt x="142" y="2"/>
                  </a:lnTo>
                  <a:lnTo>
                    <a:pt x="138" y="4"/>
                  </a:lnTo>
                  <a:lnTo>
                    <a:pt x="136" y="6"/>
                  </a:lnTo>
                  <a:lnTo>
                    <a:pt x="136" y="10"/>
                  </a:lnTo>
                  <a:lnTo>
                    <a:pt x="136" y="18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6" y="82"/>
                  </a:lnTo>
                  <a:lnTo>
                    <a:pt x="134" y="138"/>
                  </a:lnTo>
                  <a:lnTo>
                    <a:pt x="134" y="138"/>
                  </a:lnTo>
                  <a:lnTo>
                    <a:pt x="134" y="150"/>
                  </a:lnTo>
                  <a:lnTo>
                    <a:pt x="130" y="160"/>
                  </a:lnTo>
                  <a:lnTo>
                    <a:pt x="126" y="170"/>
                  </a:lnTo>
                  <a:lnTo>
                    <a:pt x="118" y="176"/>
                  </a:lnTo>
                  <a:lnTo>
                    <a:pt x="110" y="182"/>
                  </a:lnTo>
                  <a:lnTo>
                    <a:pt x="100" y="186"/>
                  </a:lnTo>
                  <a:lnTo>
                    <a:pt x="90" y="188"/>
                  </a:lnTo>
                  <a:lnTo>
                    <a:pt x="78" y="188"/>
                  </a:lnTo>
                  <a:lnTo>
                    <a:pt x="78" y="188"/>
                  </a:lnTo>
                  <a:lnTo>
                    <a:pt x="68" y="186"/>
                  </a:lnTo>
                  <a:lnTo>
                    <a:pt x="58" y="184"/>
                  </a:lnTo>
                  <a:lnTo>
                    <a:pt x="50" y="178"/>
                  </a:lnTo>
                  <a:lnTo>
                    <a:pt x="44" y="174"/>
                  </a:lnTo>
                  <a:lnTo>
                    <a:pt x="40" y="166"/>
                  </a:lnTo>
                  <a:lnTo>
                    <a:pt x="36" y="156"/>
                  </a:lnTo>
                  <a:lnTo>
                    <a:pt x="34" y="146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32" y="76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4" y="156"/>
                  </a:lnTo>
                  <a:lnTo>
                    <a:pt x="8" y="172"/>
                  </a:lnTo>
                  <a:lnTo>
                    <a:pt x="14" y="184"/>
                  </a:lnTo>
                  <a:lnTo>
                    <a:pt x="24" y="196"/>
                  </a:lnTo>
                  <a:lnTo>
                    <a:pt x="34" y="204"/>
                  </a:lnTo>
                  <a:lnTo>
                    <a:pt x="48" y="210"/>
                  </a:lnTo>
                  <a:lnTo>
                    <a:pt x="64" y="214"/>
                  </a:lnTo>
                  <a:lnTo>
                    <a:pt x="82" y="216"/>
                  </a:lnTo>
                  <a:lnTo>
                    <a:pt x="82" y="216"/>
                  </a:lnTo>
                  <a:lnTo>
                    <a:pt x="100" y="214"/>
                  </a:lnTo>
                  <a:lnTo>
                    <a:pt x="116" y="212"/>
                  </a:lnTo>
                  <a:lnTo>
                    <a:pt x="130" y="206"/>
                  </a:lnTo>
                  <a:lnTo>
                    <a:pt x="142" y="198"/>
                  </a:lnTo>
                  <a:lnTo>
                    <a:pt x="150" y="188"/>
                  </a:lnTo>
                  <a:lnTo>
                    <a:pt x="158" y="174"/>
                  </a:lnTo>
                  <a:lnTo>
                    <a:pt x="162" y="158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6" y="82"/>
                  </a:lnTo>
                  <a:lnTo>
                    <a:pt x="166" y="24"/>
                  </a:lnTo>
                  <a:lnTo>
                    <a:pt x="166" y="24"/>
                  </a:lnTo>
                  <a:lnTo>
                    <a:pt x="166" y="16"/>
                  </a:lnTo>
                  <a:lnTo>
                    <a:pt x="164" y="8"/>
                  </a:lnTo>
                  <a:lnTo>
                    <a:pt x="160" y="4"/>
                  </a:lnTo>
                  <a:lnTo>
                    <a:pt x="158" y="2"/>
                  </a:lnTo>
                  <a:lnTo>
                    <a:pt x="154" y="0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1908175" y="4773613"/>
              <a:ext cx="257175" cy="339725"/>
            </a:xfrm>
            <a:custGeom>
              <a:avLst/>
              <a:gdLst>
                <a:gd name="T0" fmla="*/ 146 w 162"/>
                <a:gd name="T1" fmla="*/ 0 h 214"/>
                <a:gd name="T2" fmla="*/ 134 w 162"/>
                <a:gd name="T3" fmla="*/ 2 h 214"/>
                <a:gd name="T4" fmla="*/ 130 w 162"/>
                <a:gd name="T5" fmla="*/ 12 h 214"/>
                <a:gd name="T6" fmla="*/ 130 w 162"/>
                <a:gd name="T7" fmla="*/ 20 h 214"/>
                <a:gd name="T8" fmla="*/ 130 w 162"/>
                <a:gd name="T9" fmla="*/ 136 h 214"/>
                <a:gd name="T10" fmla="*/ 128 w 162"/>
                <a:gd name="T11" fmla="*/ 148 h 214"/>
                <a:gd name="T12" fmla="*/ 122 w 162"/>
                <a:gd name="T13" fmla="*/ 168 h 214"/>
                <a:gd name="T14" fmla="*/ 108 w 162"/>
                <a:gd name="T15" fmla="*/ 180 h 214"/>
                <a:gd name="T16" fmla="*/ 88 w 162"/>
                <a:gd name="T17" fmla="*/ 184 h 214"/>
                <a:gd name="T18" fmla="*/ 76 w 162"/>
                <a:gd name="T19" fmla="*/ 186 h 214"/>
                <a:gd name="T20" fmla="*/ 56 w 162"/>
                <a:gd name="T21" fmla="*/ 182 h 214"/>
                <a:gd name="T22" fmla="*/ 40 w 162"/>
                <a:gd name="T23" fmla="*/ 172 h 214"/>
                <a:gd name="T24" fmla="*/ 32 w 162"/>
                <a:gd name="T25" fmla="*/ 156 h 214"/>
                <a:gd name="T26" fmla="*/ 28 w 162"/>
                <a:gd name="T27" fmla="*/ 134 h 214"/>
                <a:gd name="T28" fmla="*/ 26 w 162"/>
                <a:gd name="T29" fmla="*/ 78 h 214"/>
                <a:gd name="T30" fmla="*/ 26 w 162"/>
                <a:gd name="T31" fmla="*/ 22 h 214"/>
                <a:gd name="T32" fmla="*/ 26 w 162"/>
                <a:gd name="T33" fmla="*/ 6 h 214"/>
                <a:gd name="T34" fmla="*/ 22 w 162"/>
                <a:gd name="T35" fmla="*/ 2 h 214"/>
                <a:gd name="T36" fmla="*/ 12 w 162"/>
                <a:gd name="T37" fmla="*/ 0 h 214"/>
                <a:gd name="T38" fmla="*/ 8 w 162"/>
                <a:gd name="T39" fmla="*/ 0 h 214"/>
                <a:gd name="T40" fmla="*/ 2 w 162"/>
                <a:gd name="T41" fmla="*/ 4 h 214"/>
                <a:gd name="T42" fmla="*/ 0 w 162"/>
                <a:gd name="T43" fmla="*/ 16 h 214"/>
                <a:gd name="T44" fmla="*/ 0 w 162"/>
                <a:gd name="T45" fmla="*/ 24 h 214"/>
                <a:gd name="T46" fmla="*/ 0 w 162"/>
                <a:gd name="T47" fmla="*/ 136 h 214"/>
                <a:gd name="T48" fmla="*/ 4 w 162"/>
                <a:gd name="T49" fmla="*/ 168 h 214"/>
                <a:gd name="T50" fmla="*/ 18 w 162"/>
                <a:gd name="T51" fmla="*/ 192 h 214"/>
                <a:gd name="T52" fmla="*/ 42 w 162"/>
                <a:gd name="T53" fmla="*/ 208 h 214"/>
                <a:gd name="T54" fmla="*/ 80 w 162"/>
                <a:gd name="T55" fmla="*/ 214 h 214"/>
                <a:gd name="T56" fmla="*/ 96 w 162"/>
                <a:gd name="T57" fmla="*/ 214 h 214"/>
                <a:gd name="T58" fmla="*/ 126 w 162"/>
                <a:gd name="T59" fmla="*/ 204 h 214"/>
                <a:gd name="T60" fmla="*/ 148 w 162"/>
                <a:gd name="T61" fmla="*/ 184 h 214"/>
                <a:gd name="T62" fmla="*/ 158 w 162"/>
                <a:gd name="T63" fmla="*/ 154 h 214"/>
                <a:gd name="T64" fmla="*/ 162 w 162"/>
                <a:gd name="T65" fmla="*/ 136 h 214"/>
                <a:gd name="T66" fmla="*/ 162 w 162"/>
                <a:gd name="T67" fmla="*/ 80 h 214"/>
                <a:gd name="T68" fmla="*/ 162 w 162"/>
                <a:gd name="T69" fmla="*/ 80 h 214"/>
                <a:gd name="T70" fmla="*/ 162 w 162"/>
                <a:gd name="T71" fmla="*/ 20 h 214"/>
                <a:gd name="T72" fmla="*/ 162 w 162"/>
                <a:gd name="T73" fmla="*/ 12 h 214"/>
                <a:gd name="T74" fmla="*/ 158 w 162"/>
                <a:gd name="T75" fmla="*/ 4 h 214"/>
                <a:gd name="T76" fmla="*/ 146 w 162"/>
                <a:gd name="T7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2" h="214">
                  <a:moveTo>
                    <a:pt x="146" y="0"/>
                  </a:moveTo>
                  <a:lnTo>
                    <a:pt x="146" y="0"/>
                  </a:lnTo>
                  <a:lnTo>
                    <a:pt x="136" y="0"/>
                  </a:lnTo>
                  <a:lnTo>
                    <a:pt x="134" y="2"/>
                  </a:lnTo>
                  <a:lnTo>
                    <a:pt x="132" y="6"/>
                  </a:lnTo>
                  <a:lnTo>
                    <a:pt x="130" y="12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78"/>
                  </a:lnTo>
                  <a:lnTo>
                    <a:pt x="130" y="136"/>
                  </a:lnTo>
                  <a:lnTo>
                    <a:pt x="130" y="136"/>
                  </a:lnTo>
                  <a:lnTo>
                    <a:pt x="128" y="148"/>
                  </a:lnTo>
                  <a:lnTo>
                    <a:pt x="126" y="160"/>
                  </a:lnTo>
                  <a:lnTo>
                    <a:pt x="122" y="168"/>
                  </a:lnTo>
                  <a:lnTo>
                    <a:pt x="116" y="174"/>
                  </a:lnTo>
                  <a:lnTo>
                    <a:pt x="108" y="180"/>
                  </a:lnTo>
                  <a:lnTo>
                    <a:pt x="98" y="184"/>
                  </a:lnTo>
                  <a:lnTo>
                    <a:pt x="88" y="184"/>
                  </a:lnTo>
                  <a:lnTo>
                    <a:pt x="76" y="186"/>
                  </a:lnTo>
                  <a:lnTo>
                    <a:pt x="76" y="186"/>
                  </a:lnTo>
                  <a:lnTo>
                    <a:pt x="66" y="184"/>
                  </a:lnTo>
                  <a:lnTo>
                    <a:pt x="56" y="182"/>
                  </a:lnTo>
                  <a:lnTo>
                    <a:pt x="48" y="178"/>
                  </a:lnTo>
                  <a:lnTo>
                    <a:pt x="40" y="172"/>
                  </a:lnTo>
                  <a:lnTo>
                    <a:pt x="36" y="164"/>
                  </a:lnTo>
                  <a:lnTo>
                    <a:pt x="32" y="156"/>
                  </a:lnTo>
                  <a:lnTo>
                    <a:pt x="28" y="146"/>
                  </a:lnTo>
                  <a:lnTo>
                    <a:pt x="28" y="134"/>
                  </a:lnTo>
                  <a:lnTo>
                    <a:pt x="28" y="134"/>
                  </a:lnTo>
                  <a:lnTo>
                    <a:pt x="26" y="78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6" y="14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4" y="168"/>
                  </a:lnTo>
                  <a:lnTo>
                    <a:pt x="10" y="180"/>
                  </a:lnTo>
                  <a:lnTo>
                    <a:pt x="18" y="192"/>
                  </a:lnTo>
                  <a:lnTo>
                    <a:pt x="28" y="200"/>
                  </a:lnTo>
                  <a:lnTo>
                    <a:pt x="42" y="208"/>
                  </a:lnTo>
                  <a:lnTo>
                    <a:pt x="60" y="212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96" y="214"/>
                  </a:lnTo>
                  <a:lnTo>
                    <a:pt x="112" y="210"/>
                  </a:lnTo>
                  <a:lnTo>
                    <a:pt x="126" y="204"/>
                  </a:lnTo>
                  <a:lnTo>
                    <a:pt x="138" y="194"/>
                  </a:lnTo>
                  <a:lnTo>
                    <a:pt x="148" y="184"/>
                  </a:lnTo>
                  <a:lnTo>
                    <a:pt x="154" y="170"/>
                  </a:lnTo>
                  <a:lnTo>
                    <a:pt x="158" y="154"/>
                  </a:lnTo>
                  <a:lnTo>
                    <a:pt x="162" y="136"/>
                  </a:lnTo>
                  <a:lnTo>
                    <a:pt x="162" y="136"/>
                  </a:lnTo>
                  <a:lnTo>
                    <a:pt x="162" y="108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2" y="12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6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09600" y="4760913"/>
              <a:ext cx="279400" cy="349250"/>
            </a:xfrm>
            <a:custGeom>
              <a:avLst/>
              <a:gdLst>
                <a:gd name="T0" fmla="*/ 50 w 176"/>
                <a:gd name="T1" fmla="*/ 172 h 220"/>
                <a:gd name="T2" fmla="*/ 36 w 176"/>
                <a:gd name="T3" fmla="*/ 144 h 220"/>
                <a:gd name="T4" fmla="*/ 30 w 176"/>
                <a:gd name="T5" fmla="*/ 110 h 220"/>
                <a:gd name="T6" fmla="*/ 34 w 176"/>
                <a:gd name="T7" fmla="*/ 78 h 220"/>
                <a:gd name="T8" fmla="*/ 50 w 176"/>
                <a:gd name="T9" fmla="*/ 52 h 220"/>
                <a:gd name="T10" fmla="*/ 62 w 176"/>
                <a:gd name="T11" fmla="*/ 42 h 220"/>
                <a:gd name="T12" fmla="*/ 84 w 176"/>
                <a:gd name="T13" fmla="*/ 28 h 220"/>
                <a:gd name="T14" fmla="*/ 112 w 176"/>
                <a:gd name="T15" fmla="*/ 28 h 220"/>
                <a:gd name="T16" fmla="*/ 148 w 176"/>
                <a:gd name="T17" fmla="*/ 40 h 220"/>
                <a:gd name="T18" fmla="*/ 172 w 176"/>
                <a:gd name="T19" fmla="*/ 54 h 220"/>
                <a:gd name="T20" fmla="*/ 174 w 176"/>
                <a:gd name="T21" fmla="*/ 32 h 220"/>
                <a:gd name="T22" fmla="*/ 168 w 176"/>
                <a:gd name="T23" fmla="*/ 20 h 220"/>
                <a:gd name="T24" fmla="*/ 164 w 176"/>
                <a:gd name="T25" fmla="*/ 16 h 220"/>
                <a:gd name="T26" fmla="*/ 126 w 176"/>
                <a:gd name="T27" fmla="*/ 2 h 220"/>
                <a:gd name="T28" fmla="*/ 84 w 176"/>
                <a:gd name="T29" fmla="*/ 2 h 220"/>
                <a:gd name="T30" fmla="*/ 46 w 176"/>
                <a:gd name="T31" fmla="*/ 16 h 220"/>
                <a:gd name="T32" fmla="*/ 24 w 176"/>
                <a:gd name="T33" fmla="*/ 34 h 220"/>
                <a:gd name="T34" fmla="*/ 18 w 176"/>
                <a:gd name="T35" fmla="*/ 42 h 220"/>
                <a:gd name="T36" fmla="*/ 8 w 176"/>
                <a:gd name="T37" fmla="*/ 62 h 220"/>
                <a:gd name="T38" fmla="*/ 0 w 176"/>
                <a:gd name="T39" fmla="*/ 108 h 220"/>
                <a:gd name="T40" fmla="*/ 6 w 176"/>
                <a:gd name="T41" fmla="*/ 154 h 220"/>
                <a:gd name="T42" fmla="*/ 26 w 176"/>
                <a:gd name="T43" fmla="*/ 192 h 220"/>
                <a:gd name="T44" fmla="*/ 40 w 176"/>
                <a:gd name="T45" fmla="*/ 204 h 220"/>
                <a:gd name="T46" fmla="*/ 52 w 176"/>
                <a:gd name="T47" fmla="*/ 212 h 220"/>
                <a:gd name="T48" fmla="*/ 66 w 176"/>
                <a:gd name="T49" fmla="*/ 216 h 220"/>
                <a:gd name="T50" fmla="*/ 106 w 176"/>
                <a:gd name="T51" fmla="*/ 220 h 220"/>
                <a:gd name="T52" fmla="*/ 148 w 176"/>
                <a:gd name="T53" fmla="*/ 214 h 220"/>
                <a:gd name="T54" fmla="*/ 156 w 176"/>
                <a:gd name="T55" fmla="*/ 212 h 220"/>
                <a:gd name="T56" fmla="*/ 168 w 176"/>
                <a:gd name="T57" fmla="*/ 204 h 220"/>
                <a:gd name="T58" fmla="*/ 174 w 176"/>
                <a:gd name="T59" fmla="*/ 194 h 220"/>
                <a:gd name="T60" fmla="*/ 174 w 176"/>
                <a:gd name="T61" fmla="*/ 180 h 220"/>
                <a:gd name="T62" fmla="*/ 172 w 176"/>
                <a:gd name="T63" fmla="*/ 172 h 220"/>
                <a:gd name="T64" fmla="*/ 132 w 176"/>
                <a:gd name="T65" fmla="*/ 188 h 220"/>
                <a:gd name="T66" fmla="*/ 100 w 176"/>
                <a:gd name="T67" fmla="*/ 194 h 220"/>
                <a:gd name="T68" fmla="*/ 72 w 176"/>
                <a:gd name="T69" fmla="*/ 188 h 220"/>
                <a:gd name="T70" fmla="*/ 50 w 176"/>
                <a:gd name="T71" fmla="*/ 17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20">
                  <a:moveTo>
                    <a:pt x="50" y="172"/>
                  </a:moveTo>
                  <a:lnTo>
                    <a:pt x="50" y="172"/>
                  </a:lnTo>
                  <a:lnTo>
                    <a:pt x="42" y="160"/>
                  </a:lnTo>
                  <a:lnTo>
                    <a:pt x="36" y="144"/>
                  </a:lnTo>
                  <a:lnTo>
                    <a:pt x="32" y="128"/>
                  </a:lnTo>
                  <a:lnTo>
                    <a:pt x="30" y="110"/>
                  </a:lnTo>
                  <a:lnTo>
                    <a:pt x="30" y="94"/>
                  </a:lnTo>
                  <a:lnTo>
                    <a:pt x="34" y="78"/>
                  </a:lnTo>
                  <a:lnTo>
                    <a:pt x="42" y="64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62" y="42"/>
                  </a:lnTo>
                  <a:lnTo>
                    <a:pt x="74" y="34"/>
                  </a:lnTo>
                  <a:lnTo>
                    <a:pt x="84" y="28"/>
                  </a:lnTo>
                  <a:lnTo>
                    <a:pt x="98" y="26"/>
                  </a:lnTo>
                  <a:lnTo>
                    <a:pt x="112" y="28"/>
                  </a:lnTo>
                  <a:lnTo>
                    <a:pt x="128" y="32"/>
                  </a:lnTo>
                  <a:lnTo>
                    <a:pt x="148" y="40"/>
                  </a:lnTo>
                  <a:lnTo>
                    <a:pt x="172" y="54"/>
                  </a:lnTo>
                  <a:lnTo>
                    <a:pt x="172" y="54"/>
                  </a:lnTo>
                  <a:lnTo>
                    <a:pt x="174" y="42"/>
                  </a:lnTo>
                  <a:lnTo>
                    <a:pt x="174" y="32"/>
                  </a:lnTo>
                  <a:lnTo>
                    <a:pt x="172" y="24"/>
                  </a:lnTo>
                  <a:lnTo>
                    <a:pt x="168" y="20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46" y="6"/>
                  </a:lnTo>
                  <a:lnTo>
                    <a:pt x="126" y="2"/>
                  </a:lnTo>
                  <a:lnTo>
                    <a:pt x="106" y="0"/>
                  </a:lnTo>
                  <a:lnTo>
                    <a:pt x="84" y="2"/>
                  </a:lnTo>
                  <a:lnTo>
                    <a:pt x="64" y="8"/>
                  </a:lnTo>
                  <a:lnTo>
                    <a:pt x="46" y="16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2" y="52"/>
                  </a:lnTo>
                  <a:lnTo>
                    <a:pt x="8" y="62"/>
                  </a:lnTo>
                  <a:lnTo>
                    <a:pt x="2" y="84"/>
                  </a:lnTo>
                  <a:lnTo>
                    <a:pt x="0" y="108"/>
                  </a:lnTo>
                  <a:lnTo>
                    <a:pt x="0" y="130"/>
                  </a:lnTo>
                  <a:lnTo>
                    <a:pt x="6" y="154"/>
                  </a:lnTo>
                  <a:lnTo>
                    <a:pt x="14" y="174"/>
                  </a:lnTo>
                  <a:lnTo>
                    <a:pt x="26" y="192"/>
                  </a:lnTo>
                  <a:lnTo>
                    <a:pt x="32" y="198"/>
                  </a:lnTo>
                  <a:lnTo>
                    <a:pt x="40" y="204"/>
                  </a:lnTo>
                  <a:lnTo>
                    <a:pt x="40" y="204"/>
                  </a:lnTo>
                  <a:lnTo>
                    <a:pt x="52" y="212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86" y="218"/>
                  </a:lnTo>
                  <a:lnTo>
                    <a:pt x="106" y="220"/>
                  </a:lnTo>
                  <a:lnTo>
                    <a:pt x="128" y="218"/>
                  </a:lnTo>
                  <a:lnTo>
                    <a:pt x="148" y="214"/>
                  </a:lnTo>
                  <a:lnTo>
                    <a:pt x="148" y="214"/>
                  </a:lnTo>
                  <a:lnTo>
                    <a:pt x="156" y="212"/>
                  </a:lnTo>
                  <a:lnTo>
                    <a:pt x="162" y="208"/>
                  </a:lnTo>
                  <a:lnTo>
                    <a:pt x="168" y="204"/>
                  </a:lnTo>
                  <a:lnTo>
                    <a:pt x="172" y="200"/>
                  </a:lnTo>
                  <a:lnTo>
                    <a:pt x="174" y="194"/>
                  </a:lnTo>
                  <a:lnTo>
                    <a:pt x="176" y="188"/>
                  </a:lnTo>
                  <a:lnTo>
                    <a:pt x="174" y="180"/>
                  </a:lnTo>
                  <a:lnTo>
                    <a:pt x="172" y="172"/>
                  </a:lnTo>
                  <a:lnTo>
                    <a:pt x="172" y="172"/>
                  </a:lnTo>
                  <a:lnTo>
                    <a:pt x="152" y="180"/>
                  </a:lnTo>
                  <a:lnTo>
                    <a:pt x="132" y="188"/>
                  </a:lnTo>
                  <a:lnTo>
                    <a:pt x="116" y="192"/>
                  </a:lnTo>
                  <a:lnTo>
                    <a:pt x="100" y="194"/>
                  </a:lnTo>
                  <a:lnTo>
                    <a:pt x="84" y="192"/>
                  </a:lnTo>
                  <a:lnTo>
                    <a:pt x="72" y="188"/>
                  </a:lnTo>
                  <a:lnTo>
                    <a:pt x="60" y="182"/>
                  </a:lnTo>
                  <a:lnTo>
                    <a:pt x="50" y="172"/>
                  </a:lnTo>
                  <a:lnTo>
                    <a:pt x="50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1"/>
            <p:cNvSpPr>
              <a:spLocks/>
            </p:cNvSpPr>
            <p:nvPr/>
          </p:nvSpPr>
          <p:spPr bwMode="auto">
            <a:xfrm>
              <a:off x="3860800" y="4760913"/>
              <a:ext cx="212725" cy="339725"/>
            </a:xfrm>
            <a:custGeom>
              <a:avLst/>
              <a:gdLst>
                <a:gd name="T0" fmla="*/ 118 w 134"/>
                <a:gd name="T1" fmla="*/ 184 h 214"/>
                <a:gd name="T2" fmla="*/ 118 w 134"/>
                <a:gd name="T3" fmla="*/ 184 h 214"/>
                <a:gd name="T4" fmla="*/ 88 w 134"/>
                <a:gd name="T5" fmla="*/ 184 h 214"/>
                <a:gd name="T6" fmla="*/ 58 w 134"/>
                <a:gd name="T7" fmla="*/ 184 h 214"/>
                <a:gd name="T8" fmla="*/ 58 w 134"/>
                <a:gd name="T9" fmla="*/ 184 h 214"/>
                <a:gd name="T10" fmla="*/ 44 w 134"/>
                <a:gd name="T11" fmla="*/ 184 h 214"/>
                <a:gd name="T12" fmla="*/ 38 w 134"/>
                <a:gd name="T13" fmla="*/ 182 h 214"/>
                <a:gd name="T14" fmla="*/ 34 w 134"/>
                <a:gd name="T15" fmla="*/ 180 h 214"/>
                <a:gd name="T16" fmla="*/ 30 w 134"/>
                <a:gd name="T17" fmla="*/ 176 h 214"/>
                <a:gd name="T18" fmla="*/ 28 w 134"/>
                <a:gd name="T19" fmla="*/ 170 h 214"/>
                <a:gd name="T20" fmla="*/ 28 w 134"/>
                <a:gd name="T21" fmla="*/ 156 h 214"/>
                <a:gd name="T22" fmla="*/ 28 w 134"/>
                <a:gd name="T23" fmla="*/ 156 h 214"/>
                <a:gd name="T24" fmla="*/ 28 w 134"/>
                <a:gd name="T25" fmla="*/ 88 h 214"/>
                <a:gd name="T26" fmla="*/ 28 w 134"/>
                <a:gd name="T27" fmla="*/ 20 h 214"/>
                <a:gd name="T28" fmla="*/ 28 w 134"/>
                <a:gd name="T29" fmla="*/ 20 h 214"/>
                <a:gd name="T30" fmla="*/ 28 w 134"/>
                <a:gd name="T31" fmla="*/ 12 h 214"/>
                <a:gd name="T32" fmla="*/ 26 w 134"/>
                <a:gd name="T33" fmla="*/ 6 h 214"/>
                <a:gd name="T34" fmla="*/ 22 w 134"/>
                <a:gd name="T35" fmla="*/ 2 h 214"/>
                <a:gd name="T36" fmla="*/ 14 w 134"/>
                <a:gd name="T37" fmla="*/ 0 h 214"/>
                <a:gd name="T38" fmla="*/ 14 w 134"/>
                <a:gd name="T39" fmla="*/ 0 h 214"/>
                <a:gd name="T40" fmla="*/ 6 w 134"/>
                <a:gd name="T41" fmla="*/ 2 h 214"/>
                <a:gd name="T42" fmla="*/ 2 w 134"/>
                <a:gd name="T43" fmla="*/ 6 h 214"/>
                <a:gd name="T44" fmla="*/ 0 w 134"/>
                <a:gd name="T45" fmla="*/ 12 h 214"/>
                <a:gd name="T46" fmla="*/ 0 w 134"/>
                <a:gd name="T47" fmla="*/ 20 h 214"/>
                <a:gd name="T48" fmla="*/ 0 w 134"/>
                <a:gd name="T49" fmla="*/ 20 h 214"/>
                <a:gd name="T50" fmla="*/ 0 w 134"/>
                <a:gd name="T51" fmla="*/ 104 h 214"/>
                <a:gd name="T52" fmla="*/ 0 w 134"/>
                <a:gd name="T53" fmla="*/ 104 h 214"/>
                <a:gd name="T54" fmla="*/ 0 w 134"/>
                <a:gd name="T55" fmla="*/ 192 h 214"/>
                <a:gd name="T56" fmla="*/ 0 w 134"/>
                <a:gd name="T57" fmla="*/ 192 h 214"/>
                <a:gd name="T58" fmla="*/ 0 w 134"/>
                <a:gd name="T59" fmla="*/ 202 h 214"/>
                <a:gd name="T60" fmla="*/ 4 w 134"/>
                <a:gd name="T61" fmla="*/ 208 h 214"/>
                <a:gd name="T62" fmla="*/ 10 w 134"/>
                <a:gd name="T63" fmla="*/ 212 h 214"/>
                <a:gd name="T64" fmla="*/ 20 w 134"/>
                <a:gd name="T65" fmla="*/ 214 h 214"/>
                <a:gd name="T66" fmla="*/ 20 w 134"/>
                <a:gd name="T67" fmla="*/ 214 h 214"/>
                <a:gd name="T68" fmla="*/ 116 w 134"/>
                <a:gd name="T69" fmla="*/ 214 h 214"/>
                <a:gd name="T70" fmla="*/ 116 w 134"/>
                <a:gd name="T71" fmla="*/ 214 h 214"/>
                <a:gd name="T72" fmla="*/ 124 w 134"/>
                <a:gd name="T73" fmla="*/ 212 h 214"/>
                <a:gd name="T74" fmla="*/ 130 w 134"/>
                <a:gd name="T75" fmla="*/ 210 h 214"/>
                <a:gd name="T76" fmla="*/ 134 w 134"/>
                <a:gd name="T77" fmla="*/ 206 h 214"/>
                <a:gd name="T78" fmla="*/ 134 w 134"/>
                <a:gd name="T79" fmla="*/ 198 h 214"/>
                <a:gd name="T80" fmla="*/ 134 w 134"/>
                <a:gd name="T81" fmla="*/ 198 h 214"/>
                <a:gd name="T82" fmla="*/ 132 w 134"/>
                <a:gd name="T83" fmla="*/ 192 h 214"/>
                <a:gd name="T84" fmla="*/ 128 w 134"/>
                <a:gd name="T85" fmla="*/ 188 h 214"/>
                <a:gd name="T86" fmla="*/ 124 w 134"/>
                <a:gd name="T87" fmla="*/ 186 h 214"/>
                <a:gd name="T88" fmla="*/ 118 w 134"/>
                <a:gd name="T89" fmla="*/ 184 h 214"/>
                <a:gd name="T90" fmla="*/ 118 w 134"/>
                <a:gd name="T91" fmla="*/ 18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4" h="214">
                  <a:moveTo>
                    <a:pt x="118" y="184"/>
                  </a:moveTo>
                  <a:lnTo>
                    <a:pt x="118" y="184"/>
                  </a:lnTo>
                  <a:lnTo>
                    <a:pt x="8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44" y="184"/>
                  </a:lnTo>
                  <a:lnTo>
                    <a:pt x="38" y="182"/>
                  </a:lnTo>
                  <a:lnTo>
                    <a:pt x="34" y="180"/>
                  </a:lnTo>
                  <a:lnTo>
                    <a:pt x="30" y="176"/>
                  </a:lnTo>
                  <a:lnTo>
                    <a:pt x="28" y="170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88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4" y="208"/>
                  </a:lnTo>
                  <a:lnTo>
                    <a:pt x="10" y="212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116" y="214"/>
                  </a:lnTo>
                  <a:lnTo>
                    <a:pt x="116" y="214"/>
                  </a:lnTo>
                  <a:lnTo>
                    <a:pt x="124" y="212"/>
                  </a:lnTo>
                  <a:lnTo>
                    <a:pt x="130" y="210"/>
                  </a:lnTo>
                  <a:lnTo>
                    <a:pt x="134" y="206"/>
                  </a:lnTo>
                  <a:lnTo>
                    <a:pt x="134" y="198"/>
                  </a:lnTo>
                  <a:lnTo>
                    <a:pt x="134" y="198"/>
                  </a:lnTo>
                  <a:lnTo>
                    <a:pt x="132" y="192"/>
                  </a:lnTo>
                  <a:lnTo>
                    <a:pt x="128" y="188"/>
                  </a:lnTo>
                  <a:lnTo>
                    <a:pt x="124" y="186"/>
                  </a:lnTo>
                  <a:lnTo>
                    <a:pt x="118" y="184"/>
                  </a:lnTo>
                  <a:lnTo>
                    <a:pt x="118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2"/>
            <p:cNvSpPr>
              <a:spLocks noEditPoints="1"/>
            </p:cNvSpPr>
            <p:nvPr/>
          </p:nvSpPr>
          <p:spPr bwMode="auto">
            <a:xfrm>
              <a:off x="2871788" y="4760913"/>
              <a:ext cx="282575" cy="342900"/>
            </a:xfrm>
            <a:custGeom>
              <a:avLst/>
              <a:gdLst>
                <a:gd name="T0" fmla="*/ 102 w 178"/>
                <a:gd name="T1" fmla="*/ 4 h 216"/>
                <a:gd name="T2" fmla="*/ 78 w 178"/>
                <a:gd name="T3" fmla="*/ 0 h 216"/>
                <a:gd name="T4" fmla="*/ 54 w 178"/>
                <a:gd name="T5" fmla="*/ 0 h 216"/>
                <a:gd name="T6" fmla="*/ 54 w 178"/>
                <a:gd name="T7" fmla="*/ 0 h 216"/>
                <a:gd name="T8" fmla="*/ 34 w 178"/>
                <a:gd name="T9" fmla="*/ 0 h 216"/>
                <a:gd name="T10" fmla="*/ 8 w 178"/>
                <a:gd name="T11" fmla="*/ 2 h 216"/>
                <a:gd name="T12" fmla="*/ 2 w 178"/>
                <a:gd name="T13" fmla="*/ 8 h 216"/>
                <a:gd name="T14" fmla="*/ 0 w 178"/>
                <a:gd name="T15" fmla="*/ 32 h 216"/>
                <a:gd name="T16" fmla="*/ 0 w 178"/>
                <a:gd name="T17" fmla="*/ 136 h 216"/>
                <a:gd name="T18" fmla="*/ 0 w 178"/>
                <a:gd name="T19" fmla="*/ 166 h 216"/>
                <a:gd name="T20" fmla="*/ 4 w 178"/>
                <a:gd name="T21" fmla="*/ 202 h 216"/>
                <a:gd name="T22" fmla="*/ 12 w 178"/>
                <a:gd name="T23" fmla="*/ 212 h 216"/>
                <a:gd name="T24" fmla="*/ 22 w 178"/>
                <a:gd name="T25" fmla="*/ 216 h 216"/>
                <a:gd name="T26" fmla="*/ 60 w 178"/>
                <a:gd name="T27" fmla="*/ 214 h 216"/>
                <a:gd name="T28" fmla="*/ 88 w 178"/>
                <a:gd name="T29" fmla="*/ 210 h 216"/>
                <a:gd name="T30" fmla="*/ 92 w 178"/>
                <a:gd name="T31" fmla="*/ 208 h 216"/>
                <a:gd name="T32" fmla="*/ 128 w 178"/>
                <a:gd name="T33" fmla="*/ 198 h 216"/>
                <a:gd name="T34" fmla="*/ 154 w 178"/>
                <a:gd name="T35" fmla="*/ 178 h 216"/>
                <a:gd name="T36" fmla="*/ 170 w 178"/>
                <a:gd name="T37" fmla="*/ 150 h 216"/>
                <a:gd name="T38" fmla="*/ 178 w 178"/>
                <a:gd name="T39" fmla="*/ 114 h 216"/>
                <a:gd name="T40" fmla="*/ 178 w 178"/>
                <a:gd name="T41" fmla="*/ 94 h 216"/>
                <a:gd name="T42" fmla="*/ 168 w 178"/>
                <a:gd name="T43" fmla="*/ 58 h 216"/>
                <a:gd name="T44" fmla="*/ 150 w 178"/>
                <a:gd name="T45" fmla="*/ 28 h 216"/>
                <a:gd name="T46" fmla="*/ 120 w 178"/>
                <a:gd name="T47" fmla="*/ 10 h 216"/>
                <a:gd name="T48" fmla="*/ 102 w 178"/>
                <a:gd name="T49" fmla="*/ 4 h 216"/>
                <a:gd name="T50" fmla="*/ 146 w 178"/>
                <a:gd name="T51" fmla="*/ 128 h 216"/>
                <a:gd name="T52" fmla="*/ 130 w 178"/>
                <a:gd name="T53" fmla="*/ 156 h 216"/>
                <a:gd name="T54" fmla="*/ 108 w 178"/>
                <a:gd name="T55" fmla="*/ 174 h 216"/>
                <a:gd name="T56" fmla="*/ 82 w 178"/>
                <a:gd name="T57" fmla="*/ 184 h 216"/>
                <a:gd name="T58" fmla="*/ 50 w 178"/>
                <a:gd name="T59" fmla="*/ 186 h 216"/>
                <a:gd name="T60" fmla="*/ 40 w 178"/>
                <a:gd name="T61" fmla="*/ 184 h 216"/>
                <a:gd name="T62" fmla="*/ 28 w 178"/>
                <a:gd name="T63" fmla="*/ 174 h 216"/>
                <a:gd name="T64" fmla="*/ 28 w 178"/>
                <a:gd name="T65" fmla="*/ 164 h 216"/>
                <a:gd name="T66" fmla="*/ 28 w 178"/>
                <a:gd name="T67" fmla="*/ 46 h 216"/>
                <a:gd name="T68" fmla="*/ 34 w 178"/>
                <a:gd name="T69" fmla="*/ 30 h 216"/>
                <a:gd name="T70" fmla="*/ 50 w 178"/>
                <a:gd name="T71" fmla="*/ 24 h 216"/>
                <a:gd name="T72" fmla="*/ 66 w 178"/>
                <a:gd name="T73" fmla="*/ 24 h 216"/>
                <a:gd name="T74" fmla="*/ 96 w 178"/>
                <a:gd name="T75" fmla="*/ 32 h 216"/>
                <a:gd name="T76" fmla="*/ 122 w 178"/>
                <a:gd name="T77" fmla="*/ 46 h 216"/>
                <a:gd name="T78" fmla="*/ 142 w 178"/>
                <a:gd name="T79" fmla="*/ 72 h 216"/>
                <a:gd name="T80" fmla="*/ 148 w 178"/>
                <a:gd name="T81" fmla="*/ 88 h 216"/>
                <a:gd name="T82" fmla="*/ 156 w 178"/>
                <a:gd name="T83" fmla="*/ 108 h 216"/>
                <a:gd name="T84" fmla="*/ 146 w 178"/>
                <a:gd name="T8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216">
                  <a:moveTo>
                    <a:pt x="102" y="4"/>
                  </a:moveTo>
                  <a:lnTo>
                    <a:pt x="102" y="4"/>
                  </a:lnTo>
                  <a:lnTo>
                    <a:pt x="90" y="2"/>
                  </a:lnTo>
                  <a:lnTo>
                    <a:pt x="7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66"/>
                  </a:lnTo>
                  <a:lnTo>
                    <a:pt x="2" y="186"/>
                  </a:lnTo>
                  <a:lnTo>
                    <a:pt x="4" y="202"/>
                  </a:lnTo>
                  <a:lnTo>
                    <a:pt x="8" y="208"/>
                  </a:lnTo>
                  <a:lnTo>
                    <a:pt x="12" y="212"/>
                  </a:lnTo>
                  <a:lnTo>
                    <a:pt x="16" y="214"/>
                  </a:lnTo>
                  <a:lnTo>
                    <a:pt x="22" y="216"/>
                  </a:lnTo>
                  <a:lnTo>
                    <a:pt x="38" y="216"/>
                  </a:lnTo>
                  <a:lnTo>
                    <a:pt x="60" y="214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92" y="208"/>
                  </a:lnTo>
                  <a:lnTo>
                    <a:pt x="112" y="204"/>
                  </a:lnTo>
                  <a:lnTo>
                    <a:pt x="128" y="198"/>
                  </a:lnTo>
                  <a:lnTo>
                    <a:pt x="142" y="188"/>
                  </a:lnTo>
                  <a:lnTo>
                    <a:pt x="154" y="178"/>
                  </a:lnTo>
                  <a:lnTo>
                    <a:pt x="164" y="164"/>
                  </a:lnTo>
                  <a:lnTo>
                    <a:pt x="170" y="150"/>
                  </a:lnTo>
                  <a:lnTo>
                    <a:pt x="176" y="132"/>
                  </a:lnTo>
                  <a:lnTo>
                    <a:pt x="178" y="114"/>
                  </a:lnTo>
                  <a:lnTo>
                    <a:pt x="178" y="114"/>
                  </a:lnTo>
                  <a:lnTo>
                    <a:pt x="178" y="94"/>
                  </a:lnTo>
                  <a:lnTo>
                    <a:pt x="174" y="74"/>
                  </a:lnTo>
                  <a:lnTo>
                    <a:pt x="168" y="58"/>
                  </a:lnTo>
                  <a:lnTo>
                    <a:pt x="160" y="42"/>
                  </a:lnTo>
                  <a:lnTo>
                    <a:pt x="150" y="28"/>
                  </a:lnTo>
                  <a:lnTo>
                    <a:pt x="136" y="18"/>
                  </a:lnTo>
                  <a:lnTo>
                    <a:pt x="120" y="10"/>
                  </a:lnTo>
                  <a:lnTo>
                    <a:pt x="102" y="4"/>
                  </a:lnTo>
                  <a:lnTo>
                    <a:pt x="102" y="4"/>
                  </a:lnTo>
                  <a:close/>
                  <a:moveTo>
                    <a:pt x="146" y="128"/>
                  </a:moveTo>
                  <a:lnTo>
                    <a:pt x="146" y="128"/>
                  </a:lnTo>
                  <a:lnTo>
                    <a:pt x="140" y="144"/>
                  </a:lnTo>
                  <a:lnTo>
                    <a:pt x="130" y="156"/>
                  </a:lnTo>
                  <a:lnTo>
                    <a:pt x="120" y="166"/>
                  </a:lnTo>
                  <a:lnTo>
                    <a:pt x="108" y="174"/>
                  </a:lnTo>
                  <a:lnTo>
                    <a:pt x="96" y="180"/>
                  </a:lnTo>
                  <a:lnTo>
                    <a:pt x="82" y="184"/>
                  </a:lnTo>
                  <a:lnTo>
                    <a:pt x="66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84"/>
                  </a:lnTo>
                  <a:lnTo>
                    <a:pt x="32" y="180"/>
                  </a:lnTo>
                  <a:lnTo>
                    <a:pt x="28" y="174"/>
                  </a:lnTo>
                  <a:lnTo>
                    <a:pt x="28" y="164"/>
                  </a:lnTo>
                  <a:lnTo>
                    <a:pt x="28" y="164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30" y="36"/>
                  </a:lnTo>
                  <a:lnTo>
                    <a:pt x="34" y="30"/>
                  </a:lnTo>
                  <a:lnTo>
                    <a:pt x="40" y="26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66" y="24"/>
                  </a:lnTo>
                  <a:lnTo>
                    <a:pt x="80" y="26"/>
                  </a:lnTo>
                  <a:lnTo>
                    <a:pt x="96" y="32"/>
                  </a:lnTo>
                  <a:lnTo>
                    <a:pt x="110" y="38"/>
                  </a:lnTo>
                  <a:lnTo>
                    <a:pt x="122" y="46"/>
                  </a:lnTo>
                  <a:lnTo>
                    <a:pt x="134" y="58"/>
                  </a:lnTo>
                  <a:lnTo>
                    <a:pt x="142" y="72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4" y="98"/>
                  </a:lnTo>
                  <a:lnTo>
                    <a:pt x="156" y="108"/>
                  </a:lnTo>
                  <a:lnTo>
                    <a:pt x="154" y="118"/>
                  </a:lnTo>
                  <a:lnTo>
                    <a:pt x="146" y="128"/>
                  </a:lnTo>
                  <a:lnTo>
                    <a:pt x="146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3513138" y="4760913"/>
              <a:ext cx="293688" cy="339725"/>
            </a:xfrm>
            <a:custGeom>
              <a:avLst/>
              <a:gdLst>
                <a:gd name="T0" fmla="*/ 183 w 185"/>
                <a:gd name="T1" fmla="*/ 196 h 214"/>
                <a:gd name="T2" fmla="*/ 115 w 185"/>
                <a:gd name="T3" fmla="*/ 12 h 214"/>
                <a:gd name="T4" fmla="*/ 105 w 185"/>
                <a:gd name="T5" fmla="*/ 2 h 214"/>
                <a:gd name="T6" fmla="*/ 89 w 185"/>
                <a:gd name="T7" fmla="*/ 0 h 214"/>
                <a:gd name="T8" fmla="*/ 81 w 185"/>
                <a:gd name="T9" fmla="*/ 0 h 214"/>
                <a:gd name="T10" fmla="*/ 70 w 185"/>
                <a:gd name="T11" fmla="*/ 8 h 214"/>
                <a:gd name="T12" fmla="*/ 66 w 185"/>
                <a:gd name="T13" fmla="*/ 16 h 214"/>
                <a:gd name="T14" fmla="*/ 0 w 185"/>
                <a:gd name="T15" fmla="*/ 196 h 214"/>
                <a:gd name="T16" fmla="*/ 0 w 185"/>
                <a:gd name="T17" fmla="*/ 204 h 214"/>
                <a:gd name="T18" fmla="*/ 4 w 185"/>
                <a:gd name="T19" fmla="*/ 212 h 214"/>
                <a:gd name="T20" fmla="*/ 10 w 185"/>
                <a:gd name="T21" fmla="*/ 214 h 214"/>
                <a:gd name="T22" fmla="*/ 24 w 185"/>
                <a:gd name="T23" fmla="*/ 210 h 214"/>
                <a:gd name="T24" fmla="*/ 28 w 185"/>
                <a:gd name="T25" fmla="*/ 206 h 214"/>
                <a:gd name="T26" fmla="*/ 36 w 185"/>
                <a:gd name="T27" fmla="*/ 190 h 214"/>
                <a:gd name="T28" fmla="*/ 44 w 185"/>
                <a:gd name="T29" fmla="*/ 168 h 214"/>
                <a:gd name="T30" fmla="*/ 54 w 185"/>
                <a:gd name="T31" fmla="*/ 156 h 214"/>
                <a:gd name="T32" fmla="*/ 68 w 185"/>
                <a:gd name="T33" fmla="*/ 152 h 214"/>
                <a:gd name="T34" fmla="*/ 91 w 185"/>
                <a:gd name="T35" fmla="*/ 152 h 214"/>
                <a:gd name="T36" fmla="*/ 109 w 185"/>
                <a:gd name="T37" fmla="*/ 152 h 214"/>
                <a:gd name="T38" fmla="*/ 131 w 185"/>
                <a:gd name="T39" fmla="*/ 156 h 214"/>
                <a:gd name="T40" fmla="*/ 141 w 185"/>
                <a:gd name="T41" fmla="*/ 174 h 214"/>
                <a:gd name="T42" fmla="*/ 147 w 185"/>
                <a:gd name="T43" fmla="*/ 190 h 214"/>
                <a:gd name="T44" fmla="*/ 157 w 185"/>
                <a:gd name="T45" fmla="*/ 206 h 214"/>
                <a:gd name="T46" fmla="*/ 165 w 185"/>
                <a:gd name="T47" fmla="*/ 214 h 214"/>
                <a:gd name="T48" fmla="*/ 177 w 185"/>
                <a:gd name="T49" fmla="*/ 212 h 214"/>
                <a:gd name="T50" fmla="*/ 181 w 185"/>
                <a:gd name="T51" fmla="*/ 210 h 214"/>
                <a:gd name="T52" fmla="*/ 185 w 185"/>
                <a:gd name="T53" fmla="*/ 204 h 214"/>
                <a:gd name="T54" fmla="*/ 183 w 185"/>
                <a:gd name="T55" fmla="*/ 200 h 214"/>
                <a:gd name="T56" fmla="*/ 183 w 185"/>
                <a:gd name="T57" fmla="*/ 196 h 214"/>
                <a:gd name="T58" fmla="*/ 64 w 185"/>
                <a:gd name="T59" fmla="*/ 126 h 214"/>
                <a:gd name="T60" fmla="*/ 72 w 185"/>
                <a:gd name="T61" fmla="*/ 86 h 214"/>
                <a:gd name="T62" fmla="*/ 91 w 185"/>
                <a:gd name="T63" fmla="*/ 42 h 214"/>
                <a:gd name="T64" fmla="*/ 103 w 185"/>
                <a:gd name="T65" fmla="*/ 62 h 214"/>
                <a:gd name="T66" fmla="*/ 123 w 185"/>
                <a:gd name="T67" fmla="*/ 126 h 214"/>
                <a:gd name="T68" fmla="*/ 93 w 185"/>
                <a:gd name="T69" fmla="*/ 128 h 214"/>
                <a:gd name="T70" fmla="*/ 64 w 185"/>
                <a:gd name="T71" fmla="*/ 12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" h="214">
                  <a:moveTo>
                    <a:pt x="183" y="196"/>
                  </a:moveTo>
                  <a:lnTo>
                    <a:pt x="183" y="19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11" y="6"/>
                  </a:lnTo>
                  <a:lnTo>
                    <a:pt x="105" y="2"/>
                  </a:lnTo>
                  <a:lnTo>
                    <a:pt x="97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6" y="4"/>
                  </a:lnTo>
                  <a:lnTo>
                    <a:pt x="70" y="8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0" y="204"/>
                  </a:lnTo>
                  <a:lnTo>
                    <a:pt x="0" y="210"/>
                  </a:lnTo>
                  <a:lnTo>
                    <a:pt x="4" y="212"/>
                  </a:lnTo>
                  <a:lnTo>
                    <a:pt x="4" y="212"/>
                  </a:lnTo>
                  <a:lnTo>
                    <a:pt x="10" y="214"/>
                  </a:lnTo>
                  <a:lnTo>
                    <a:pt x="14" y="214"/>
                  </a:lnTo>
                  <a:lnTo>
                    <a:pt x="24" y="210"/>
                  </a:lnTo>
                  <a:lnTo>
                    <a:pt x="24" y="210"/>
                  </a:lnTo>
                  <a:lnTo>
                    <a:pt x="28" y="206"/>
                  </a:lnTo>
                  <a:lnTo>
                    <a:pt x="32" y="200"/>
                  </a:lnTo>
                  <a:lnTo>
                    <a:pt x="36" y="190"/>
                  </a:lnTo>
                  <a:lnTo>
                    <a:pt x="36" y="190"/>
                  </a:lnTo>
                  <a:lnTo>
                    <a:pt x="44" y="168"/>
                  </a:lnTo>
                  <a:lnTo>
                    <a:pt x="50" y="162"/>
                  </a:lnTo>
                  <a:lnTo>
                    <a:pt x="54" y="156"/>
                  </a:lnTo>
                  <a:lnTo>
                    <a:pt x="60" y="154"/>
                  </a:lnTo>
                  <a:lnTo>
                    <a:pt x="68" y="152"/>
                  </a:lnTo>
                  <a:lnTo>
                    <a:pt x="91" y="152"/>
                  </a:lnTo>
                  <a:lnTo>
                    <a:pt x="91" y="152"/>
                  </a:lnTo>
                  <a:lnTo>
                    <a:pt x="109" y="152"/>
                  </a:lnTo>
                  <a:lnTo>
                    <a:pt x="109" y="152"/>
                  </a:lnTo>
                  <a:lnTo>
                    <a:pt x="121" y="152"/>
                  </a:lnTo>
                  <a:lnTo>
                    <a:pt x="131" y="156"/>
                  </a:lnTo>
                  <a:lnTo>
                    <a:pt x="137" y="162"/>
                  </a:lnTo>
                  <a:lnTo>
                    <a:pt x="141" y="174"/>
                  </a:lnTo>
                  <a:lnTo>
                    <a:pt x="141" y="174"/>
                  </a:lnTo>
                  <a:lnTo>
                    <a:pt x="147" y="190"/>
                  </a:lnTo>
                  <a:lnTo>
                    <a:pt x="157" y="206"/>
                  </a:lnTo>
                  <a:lnTo>
                    <a:pt x="157" y="206"/>
                  </a:lnTo>
                  <a:lnTo>
                    <a:pt x="161" y="212"/>
                  </a:lnTo>
                  <a:lnTo>
                    <a:pt x="165" y="214"/>
                  </a:lnTo>
                  <a:lnTo>
                    <a:pt x="171" y="214"/>
                  </a:lnTo>
                  <a:lnTo>
                    <a:pt x="177" y="212"/>
                  </a:lnTo>
                  <a:lnTo>
                    <a:pt x="177" y="212"/>
                  </a:lnTo>
                  <a:lnTo>
                    <a:pt x="181" y="210"/>
                  </a:lnTo>
                  <a:lnTo>
                    <a:pt x="183" y="208"/>
                  </a:lnTo>
                  <a:lnTo>
                    <a:pt x="185" y="204"/>
                  </a:lnTo>
                  <a:lnTo>
                    <a:pt x="183" y="200"/>
                  </a:lnTo>
                  <a:lnTo>
                    <a:pt x="183" y="200"/>
                  </a:lnTo>
                  <a:lnTo>
                    <a:pt x="183" y="196"/>
                  </a:lnTo>
                  <a:lnTo>
                    <a:pt x="183" y="196"/>
                  </a:lnTo>
                  <a:close/>
                  <a:moveTo>
                    <a:pt x="64" y="126"/>
                  </a:moveTo>
                  <a:lnTo>
                    <a:pt x="64" y="126"/>
                  </a:lnTo>
                  <a:lnTo>
                    <a:pt x="66" y="104"/>
                  </a:lnTo>
                  <a:lnTo>
                    <a:pt x="72" y="86"/>
                  </a:lnTo>
                  <a:lnTo>
                    <a:pt x="80" y="66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103" y="62"/>
                  </a:lnTo>
                  <a:lnTo>
                    <a:pt x="111" y="82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93" y="128"/>
                  </a:lnTo>
                  <a:lnTo>
                    <a:pt x="64" y="126"/>
                  </a:lnTo>
                  <a:lnTo>
                    <a:pt x="64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4"/>
            <p:cNvSpPr>
              <a:spLocks noEditPoints="1"/>
            </p:cNvSpPr>
            <p:nvPr/>
          </p:nvSpPr>
          <p:spPr bwMode="auto">
            <a:xfrm>
              <a:off x="908050" y="4770438"/>
              <a:ext cx="293688" cy="336550"/>
            </a:xfrm>
            <a:custGeom>
              <a:avLst/>
              <a:gdLst>
                <a:gd name="T0" fmla="*/ 119 w 185"/>
                <a:gd name="T1" fmla="*/ 18 h 212"/>
                <a:gd name="T2" fmla="*/ 109 w 185"/>
                <a:gd name="T3" fmla="*/ 4 h 212"/>
                <a:gd name="T4" fmla="*/ 93 w 185"/>
                <a:gd name="T5" fmla="*/ 2 h 212"/>
                <a:gd name="T6" fmla="*/ 84 w 185"/>
                <a:gd name="T7" fmla="*/ 2 h 212"/>
                <a:gd name="T8" fmla="*/ 70 w 185"/>
                <a:gd name="T9" fmla="*/ 10 h 212"/>
                <a:gd name="T10" fmla="*/ 66 w 185"/>
                <a:gd name="T11" fmla="*/ 18 h 212"/>
                <a:gd name="T12" fmla="*/ 40 w 185"/>
                <a:gd name="T13" fmla="*/ 90 h 212"/>
                <a:gd name="T14" fmla="*/ 4 w 185"/>
                <a:gd name="T15" fmla="*/ 190 h 212"/>
                <a:gd name="T16" fmla="*/ 0 w 185"/>
                <a:gd name="T17" fmla="*/ 202 h 212"/>
                <a:gd name="T18" fmla="*/ 8 w 185"/>
                <a:gd name="T19" fmla="*/ 210 h 212"/>
                <a:gd name="T20" fmla="*/ 14 w 185"/>
                <a:gd name="T21" fmla="*/ 212 h 212"/>
                <a:gd name="T22" fmla="*/ 26 w 185"/>
                <a:gd name="T23" fmla="*/ 208 h 212"/>
                <a:gd name="T24" fmla="*/ 30 w 185"/>
                <a:gd name="T25" fmla="*/ 200 h 212"/>
                <a:gd name="T26" fmla="*/ 42 w 185"/>
                <a:gd name="T27" fmla="*/ 170 h 212"/>
                <a:gd name="T28" fmla="*/ 48 w 185"/>
                <a:gd name="T29" fmla="*/ 158 h 212"/>
                <a:gd name="T30" fmla="*/ 52 w 185"/>
                <a:gd name="T31" fmla="*/ 156 h 212"/>
                <a:gd name="T32" fmla="*/ 109 w 185"/>
                <a:gd name="T33" fmla="*/ 154 h 212"/>
                <a:gd name="T34" fmla="*/ 127 w 185"/>
                <a:gd name="T35" fmla="*/ 154 h 212"/>
                <a:gd name="T36" fmla="*/ 137 w 185"/>
                <a:gd name="T37" fmla="*/ 160 h 212"/>
                <a:gd name="T38" fmla="*/ 143 w 185"/>
                <a:gd name="T39" fmla="*/ 170 h 212"/>
                <a:gd name="T40" fmla="*/ 149 w 185"/>
                <a:gd name="T41" fmla="*/ 194 h 212"/>
                <a:gd name="T42" fmla="*/ 153 w 185"/>
                <a:gd name="T43" fmla="*/ 204 h 212"/>
                <a:gd name="T44" fmla="*/ 163 w 185"/>
                <a:gd name="T45" fmla="*/ 210 h 212"/>
                <a:gd name="T46" fmla="*/ 173 w 185"/>
                <a:gd name="T47" fmla="*/ 212 h 212"/>
                <a:gd name="T48" fmla="*/ 181 w 185"/>
                <a:gd name="T49" fmla="*/ 208 h 212"/>
                <a:gd name="T50" fmla="*/ 185 w 185"/>
                <a:gd name="T51" fmla="*/ 204 h 212"/>
                <a:gd name="T52" fmla="*/ 181 w 185"/>
                <a:gd name="T53" fmla="*/ 194 h 212"/>
                <a:gd name="T54" fmla="*/ 119 w 185"/>
                <a:gd name="T55" fmla="*/ 18 h 212"/>
                <a:gd name="T56" fmla="*/ 58 w 185"/>
                <a:gd name="T57" fmla="*/ 126 h 212"/>
                <a:gd name="T58" fmla="*/ 91 w 185"/>
                <a:gd name="T59" fmla="*/ 30 h 212"/>
                <a:gd name="T60" fmla="*/ 107 w 185"/>
                <a:gd name="T61" fmla="*/ 74 h 212"/>
                <a:gd name="T62" fmla="*/ 117 w 185"/>
                <a:gd name="T63" fmla="*/ 108 h 212"/>
                <a:gd name="T64" fmla="*/ 117 w 185"/>
                <a:gd name="T65" fmla="*/ 122 h 212"/>
                <a:gd name="T66" fmla="*/ 109 w 185"/>
                <a:gd name="T67" fmla="*/ 128 h 212"/>
                <a:gd name="T68" fmla="*/ 58 w 185"/>
                <a:gd name="T69" fmla="*/ 1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5" h="212">
                  <a:moveTo>
                    <a:pt x="119" y="18"/>
                  </a:moveTo>
                  <a:lnTo>
                    <a:pt x="119" y="18"/>
                  </a:lnTo>
                  <a:lnTo>
                    <a:pt x="115" y="10"/>
                  </a:lnTo>
                  <a:lnTo>
                    <a:pt x="109" y="4"/>
                  </a:lnTo>
                  <a:lnTo>
                    <a:pt x="101" y="0"/>
                  </a:lnTo>
                  <a:lnTo>
                    <a:pt x="93" y="2"/>
                  </a:lnTo>
                  <a:lnTo>
                    <a:pt x="93" y="2"/>
                  </a:lnTo>
                  <a:lnTo>
                    <a:pt x="84" y="2"/>
                  </a:lnTo>
                  <a:lnTo>
                    <a:pt x="76" y="4"/>
                  </a:lnTo>
                  <a:lnTo>
                    <a:pt x="70" y="1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" y="190"/>
                  </a:lnTo>
                  <a:lnTo>
                    <a:pt x="4" y="190"/>
                  </a:lnTo>
                  <a:lnTo>
                    <a:pt x="2" y="196"/>
                  </a:lnTo>
                  <a:lnTo>
                    <a:pt x="0" y="202"/>
                  </a:lnTo>
                  <a:lnTo>
                    <a:pt x="2" y="206"/>
                  </a:lnTo>
                  <a:lnTo>
                    <a:pt x="8" y="210"/>
                  </a:lnTo>
                  <a:lnTo>
                    <a:pt x="8" y="210"/>
                  </a:lnTo>
                  <a:lnTo>
                    <a:pt x="14" y="212"/>
                  </a:lnTo>
                  <a:lnTo>
                    <a:pt x="22" y="210"/>
                  </a:lnTo>
                  <a:lnTo>
                    <a:pt x="26" y="208"/>
                  </a:lnTo>
                  <a:lnTo>
                    <a:pt x="30" y="200"/>
                  </a:lnTo>
                  <a:lnTo>
                    <a:pt x="30" y="200"/>
                  </a:lnTo>
                  <a:lnTo>
                    <a:pt x="42" y="170"/>
                  </a:lnTo>
                  <a:lnTo>
                    <a:pt x="42" y="170"/>
                  </a:lnTo>
                  <a:lnTo>
                    <a:pt x="46" y="160"/>
                  </a:lnTo>
                  <a:lnTo>
                    <a:pt x="48" y="158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89" y="154"/>
                  </a:lnTo>
                  <a:lnTo>
                    <a:pt x="109" y="154"/>
                  </a:lnTo>
                  <a:lnTo>
                    <a:pt x="127" y="154"/>
                  </a:lnTo>
                  <a:lnTo>
                    <a:pt x="127" y="154"/>
                  </a:lnTo>
                  <a:lnTo>
                    <a:pt x="133" y="156"/>
                  </a:lnTo>
                  <a:lnTo>
                    <a:pt x="137" y="160"/>
                  </a:lnTo>
                  <a:lnTo>
                    <a:pt x="141" y="164"/>
                  </a:lnTo>
                  <a:lnTo>
                    <a:pt x="143" y="170"/>
                  </a:lnTo>
                  <a:lnTo>
                    <a:pt x="145" y="182"/>
                  </a:lnTo>
                  <a:lnTo>
                    <a:pt x="149" y="194"/>
                  </a:lnTo>
                  <a:lnTo>
                    <a:pt x="149" y="194"/>
                  </a:lnTo>
                  <a:lnTo>
                    <a:pt x="153" y="204"/>
                  </a:lnTo>
                  <a:lnTo>
                    <a:pt x="157" y="208"/>
                  </a:lnTo>
                  <a:lnTo>
                    <a:pt x="163" y="210"/>
                  </a:lnTo>
                  <a:lnTo>
                    <a:pt x="163" y="210"/>
                  </a:lnTo>
                  <a:lnTo>
                    <a:pt x="173" y="212"/>
                  </a:lnTo>
                  <a:lnTo>
                    <a:pt x="177" y="210"/>
                  </a:lnTo>
                  <a:lnTo>
                    <a:pt x="181" y="208"/>
                  </a:lnTo>
                  <a:lnTo>
                    <a:pt x="181" y="208"/>
                  </a:lnTo>
                  <a:lnTo>
                    <a:pt x="185" y="204"/>
                  </a:lnTo>
                  <a:lnTo>
                    <a:pt x="185" y="200"/>
                  </a:lnTo>
                  <a:lnTo>
                    <a:pt x="181" y="194"/>
                  </a:lnTo>
                  <a:lnTo>
                    <a:pt x="181" y="194"/>
                  </a:lnTo>
                  <a:lnTo>
                    <a:pt x="119" y="18"/>
                  </a:lnTo>
                  <a:lnTo>
                    <a:pt x="119" y="18"/>
                  </a:lnTo>
                  <a:close/>
                  <a:moveTo>
                    <a:pt x="58" y="126"/>
                  </a:moveTo>
                  <a:lnTo>
                    <a:pt x="58" y="126"/>
                  </a:lnTo>
                  <a:lnTo>
                    <a:pt x="91" y="30"/>
                  </a:lnTo>
                  <a:lnTo>
                    <a:pt x="91" y="30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17" y="108"/>
                  </a:lnTo>
                  <a:lnTo>
                    <a:pt x="117" y="120"/>
                  </a:lnTo>
                  <a:lnTo>
                    <a:pt x="117" y="122"/>
                  </a:lnTo>
                  <a:lnTo>
                    <a:pt x="115" y="126"/>
                  </a:lnTo>
                  <a:lnTo>
                    <a:pt x="109" y="128"/>
                  </a:lnTo>
                  <a:lnTo>
                    <a:pt x="97" y="130"/>
                  </a:lnTo>
                  <a:lnTo>
                    <a:pt x="58" y="126"/>
                  </a:lnTo>
                  <a:lnTo>
                    <a:pt x="58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15"/>
            <p:cNvSpPr>
              <a:spLocks noEditPoints="1"/>
            </p:cNvSpPr>
            <p:nvPr/>
          </p:nvSpPr>
          <p:spPr bwMode="auto">
            <a:xfrm>
              <a:off x="1633538" y="4770438"/>
              <a:ext cx="225425" cy="333375"/>
            </a:xfrm>
            <a:custGeom>
              <a:avLst/>
              <a:gdLst>
                <a:gd name="T0" fmla="*/ 80 w 142"/>
                <a:gd name="T1" fmla="*/ 2 h 210"/>
                <a:gd name="T2" fmla="*/ 28 w 142"/>
                <a:gd name="T3" fmla="*/ 0 h 210"/>
                <a:gd name="T4" fmla="*/ 16 w 142"/>
                <a:gd name="T5" fmla="*/ 2 h 210"/>
                <a:gd name="T6" fmla="*/ 6 w 142"/>
                <a:gd name="T7" fmla="*/ 6 h 210"/>
                <a:gd name="T8" fmla="*/ 2 w 142"/>
                <a:gd name="T9" fmla="*/ 14 h 210"/>
                <a:gd name="T10" fmla="*/ 0 w 142"/>
                <a:gd name="T11" fmla="*/ 28 h 210"/>
                <a:gd name="T12" fmla="*/ 2 w 142"/>
                <a:gd name="T13" fmla="*/ 104 h 210"/>
                <a:gd name="T14" fmla="*/ 2 w 142"/>
                <a:gd name="T15" fmla="*/ 186 h 210"/>
                <a:gd name="T16" fmla="*/ 2 w 142"/>
                <a:gd name="T17" fmla="*/ 194 h 210"/>
                <a:gd name="T18" fmla="*/ 4 w 142"/>
                <a:gd name="T19" fmla="*/ 206 h 210"/>
                <a:gd name="T20" fmla="*/ 10 w 142"/>
                <a:gd name="T21" fmla="*/ 210 h 210"/>
                <a:gd name="T22" fmla="*/ 14 w 142"/>
                <a:gd name="T23" fmla="*/ 210 h 210"/>
                <a:gd name="T24" fmla="*/ 26 w 142"/>
                <a:gd name="T25" fmla="*/ 208 h 210"/>
                <a:gd name="T26" fmla="*/ 30 w 142"/>
                <a:gd name="T27" fmla="*/ 204 h 210"/>
                <a:gd name="T28" fmla="*/ 32 w 142"/>
                <a:gd name="T29" fmla="*/ 186 h 210"/>
                <a:gd name="T30" fmla="*/ 30 w 142"/>
                <a:gd name="T31" fmla="*/ 164 h 210"/>
                <a:gd name="T32" fmla="*/ 34 w 142"/>
                <a:gd name="T33" fmla="*/ 142 h 210"/>
                <a:gd name="T34" fmla="*/ 38 w 142"/>
                <a:gd name="T35" fmla="*/ 138 h 210"/>
                <a:gd name="T36" fmla="*/ 52 w 142"/>
                <a:gd name="T37" fmla="*/ 134 h 210"/>
                <a:gd name="T38" fmla="*/ 70 w 142"/>
                <a:gd name="T39" fmla="*/ 136 h 210"/>
                <a:gd name="T40" fmla="*/ 74 w 142"/>
                <a:gd name="T41" fmla="*/ 134 h 210"/>
                <a:gd name="T42" fmla="*/ 98 w 142"/>
                <a:gd name="T43" fmla="*/ 128 h 210"/>
                <a:gd name="T44" fmla="*/ 108 w 142"/>
                <a:gd name="T45" fmla="*/ 122 h 210"/>
                <a:gd name="T46" fmla="*/ 124 w 142"/>
                <a:gd name="T47" fmla="*/ 108 h 210"/>
                <a:gd name="T48" fmla="*/ 136 w 142"/>
                <a:gd name="T49" fmla="*/ 88 h 210"/>
                <a:gd name="T50" fmla="*/ 142 w 142"/>
                <a:gd name="T51" fmla="*/ 68 h 210"/>
                <a:gd name="T52" fmla="*/ 142 w 142"/>
                <a:gd name="T53" fmla="*/ 58 h 210"/>
                <a:gd name="T54" fmla="*/ 136 w 142"/>
                <a:gd name="T55" fmla="*/ 36 h 210"/>
                <a:gd name="T56" fmla="*/ 124 w 142"/>
                <a:gd name="T57" fmla="*/ 18 h 210"/>
                <a:gd name="T58" fmla="*/ 104 w 142"/>
                <a:gd name="T59" fmla="*/ 8 h 210"/>
                <a:gd name="T60" fmla="*/ 80 w 142"/>
                <a:gd name="T61" fmla="*/ 2 h 210"/>
                <a:gd name="T62" fmla="*/ 52 w 142"/>
                <a:gd name="T63" fmla="*/ 108 h 210"/>
                <a:gd name="T64" fmla="*/ 40 w 142"/>
                <a:gd name="T65" fmla="*/ 106 h 210"/>
                <a:gd name="T66" fmla="*/ 34 w 142"/>
                <a:gd name="T67" fmla="*/ 102 h 210"/>
                <a:gd name="T68" fmla="*/ 32 w 142"/>
                <a:gd name="T69" fmla="*/ 88 h 210"/>
                <a:gd name="T70" fmla="*/ 32 w 142"/>
                <a:gd name="T71" fmla="*/ 64 h 210"/>
                <a:gd name="T72" fmla="*/ 32 w 142"/>
                <a:gd name="T73" fmla="*/ 36 h 210"/>
                <a:gd name="T74" fmla="*/ 38 w 142"/>
                <a:gd name="T75" fmla="*/ 28 h 210"/>
                <a:gd name="T76" fmla="*/ 58 w 142"/>
                <a:gd name="T77" fmla="*/ 26 h 210"/>
                <a:gd name="T78" fmla="*/ 70 w 142"/>
                <a:gd name="T79" fmla="*/ 26 h 210"/>
                <a:gd name="T80" fmla="*/ 88 w 142"/>
                <a:gd name="T81" fmla="*/ 32 h 210"/>
                <a:gd name="T82" fmla="*/ 100 w 142"/>
                <a:gd name="T83" fmla="*/ 42 h 210"/>
                <a:gd name="T84" fmla="*/ 108 w 142"/>
                <a:gd name="T85" fmla="*/ 56 h 210"/>
                <a:gd name="T86" fmla="*/ 108 w 142"/>
                <a:gd name="T87" fmla="*/ 64 h 210"/>
                <a:gd name="T88" fmla="*/ 104 w 142"/>
                <a:gd name="T89" fmla="*/ 82 h 210"/>
                <a:gd name="T90" fmla="*/ 94 w 142"/>
                <a:gd name="T91" fmla="*/ 96 h 210"/>
                <a:gd name="T92" fmla="*/ 76 w 142"/>
                <a:gd name="T93" fmla="*/ 104 h 210"/>
                <a:gd name="T94" fmla="*/ 52 w 142"/>
                <a:gd name="T95" fmla="*/ 10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210">
                  <a:moveTo>
                    <a:pt x="80" y="2"/>
                  </a:moveTo>
                  <a:lnTo>
                    <a:pt x="80" y="2"/>
                  </a:lnTo>
                  <a:lnTo>
                    <a:pt x="54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66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2" y="186"/>
                  </a:lnTo>
                  <a:lnTo>
                    <a:pt x="2" y="186"/>
                  </a:lnTo>
                  <a:lnTo>
                    <a:pt x="2" y="194"/>
                  </a:lnTo>
                  <a:lnTo>
                    <a:pt x="2" y="202"/>
                  </a:lnTo>
                  <a:lnTo>
                    <a:pt x="4" y="206"/>
                  </a:lnTo>
                  <a:lnTo>
                    <a:pt x="6" y="208"/>
                  </a:lnTo>
                  <a:lnTo>
                    <a:pt x="10" y="210"/>
                  </a:lnTo>
                  <a:lnTo>
                    <a:pt x="14" y="210"/>
                  </a:lnTo>
                  <a:lnTo>
                    <a:pt x="14" y="210"/>
                  </a:lnTo>
                  <a:lnTo>
                    <a:pt x="20" y="210"/>
                  </a:lnTo>
                  <a:lnTo>
                    <a:pt x="26" y="208"/>
                  </a:lnTo>
                  <a:lnTo>
                    <a:pt x="28" y="206"/>
                  </a:lnTo>
                  <a:lnTo>
                    <a:pt x="30" y="204"/>
                  </a:lnTo>
                  <a:lnTo>
                    <a:pt x="32" y="194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0" y="164"/>
                  </a:lnTo>
                  <a:lnTo>
                    <a:pt x="32" y="15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8" y="138"/>
                  </a:lnTo>
                  <a:lnTo>
                    <a:pt x="42" y="136"/>
                  </a:lnTo>
                  <a:lnTo>
                    <a:pt x="52" y="134"/>
                  </a:lnTo>
                  <a:lnTo>
                    <a:pt x="64" y="136"/>
                  </a:lnTo>
                  <a:lnTo>
                    <a:pt x="70" y="136"/>
                  </a:lnTo>
                  <a:lnTo>
                    <a:pt x="74" y="134"/>
                  </a:lnTo>
                  <a:lnTo>
                    <a:pt x="74" y="134"/>
                  </a:lnTo>
                  <a:lnTo>
                    <a:pt x="86" y="130"/>
                  </a:lnTo>
                  <a:lnTo>
                    <a:pt x="98" y="128"/>
                  </a:lnTo>
                  <a:lnTo>
                    <a:pt x="98" y="128"/>
                  </a:lnTo>
                  <a:lnTo>
                    <a:pt x="108" y="122"/>
                  </a:lnTo>
                  <a:lnTo>
                    <a:pt x="116" y="116"/>
                  </a:lnTo>
                  <a:lnTo>
                    <a:pt x="124" y="108"/>
                  </a:lnTo>
                  <a:lnTo>
                    <a:pt x="130" y="98"/>
                  </a:lnTo>
                  <a:lnTo>
                    <a:pt x="136" y="88"/>
                  </a:lnTo>
                  <a:lnTo>
                    <a:pt x="140" y="78"/>
                  </a:lnTo>
                  <a:lnTo>
                    <a:pt x="142" y="68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40" y="46"/>
                  </a:lnTo>
                  <a:lnTo>
                    <a:pt x="136" y="36"/>
                  </a:lnTo>
                  <a:lnTo>
                    <a:pt x="130" y="26"/>
                  </a:lnTo>
                  <a:lnTo>
                    <a:pt x="124" y="18"/>
                  </a:lnTo>
                  <a:lnTo>
                    <a:pt x="114" y="12"/>
                  </a:lnTo>
                  <a:lnTo>
                    <a:pt x="104" y="8"/>
                  </a:lnTo>
                  <a:lnTo>
                    <a:pt x="94" y="4"/>
                  </a:lnTo>
                  <a:lnTo>
                    <a:pt x="80" y="2"/>
                  </a:lnTo>
                  <a:lnTo>
                    <a:pt x="80" y="2"/>
                  </a:lnTo>
                  <a:close/>
                  <a:moveTo>
                    <a:pt x="52" y="108"/>
                  </a:moveTo>
                  <a:lnTo>
                    <a:pt x="52" y="108"/>
                  </a:lnTo>
                  <a:lnTo>
                    <a:pt x="40" y="106"/>
                  </a:lnTo>
                  <a:lnTo>
                    <a:pt x="36" y="104"/>
                  </a:lnTo>
                  <a:lnTo>
                    <a:pt x="34" y="102"/>
                  </a:lnTo>
                  <a:lnTo>
                    <a:pt x="32" y="96"/>
                  </a:lnTo>
                  <a:lnTo>
                    <a:pt x="32" y="88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2" y="42"/>
                  </a:lnTo>
                  <a:lnTo>
                    <a:pt x="32" y="36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70" y="26"/>
                  </a:lnTo>
                  <a:lnTo>
                    <a:pt x="80" y="28"/>
                  </a:lnTo>
                  <a:lnTo>
                    <a:pt x="88" y="32"/>
                  </a:lnTo>
                  <a:lnTo>
                    <a:pt x="94" y="36"/>
                  </a:lnTo>
                  <a:lnTo>
                    <a:pt x="100" y="42"/>
                  </a:lnTo>
                  <a:lnTo>
                    <a:pt x="104" y="48"/>
                  </a:lnTo>
                  <a:lnTo>
                    <a:pt x="108" y="56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74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4" y="96"/>
                  </a:lnTo>
                  <a:lnTo>
                    <a:pt x="86" y="102"/>
                  </a:lnTo>
                  <a:lnTo>
                    <a:pt x="76" y="104"/>
                  </a:lnTo>
                  <a:lnTo>
                    <a:pt x="64" y="108"/>
                  </a:lnTo>
                  <a:lnTo>
                    <a:pt x="52" y="108"/>
                  </a:lnTo>
                  <a:lnTo>
                    <a:pt x="52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72" name="Group 18"/>
          <p:cNvGrpSpPr>
            <a:grpSpLocks noChangeAspect="1"/>
          </p:cNvGrpSpPr>
          <p:nvPr/>
        </p:nvGrpSpPr>
        <p:grpSpPr bwMode="auto">
          <a:xfrm>
            <a:off x="684375" y="2568623"/>
            <a:ext cx="3255462" cy="1392238"/>
            <a:chOff x="384" y="1842"/>
            <a:chExt cx="1728" cy="739"/>
          </a:xfrm>
        </p:grpSpPr>
        <p:sp>
          <p:nvSpPr>
            <p:cNvPr id="73" name="AutoShape 17"/>
            <p:cNvSpPr>
              <a:spLocks noChangeAspect="1" noChangeArrowheads="1" noTextEdit="1"/>
            </p:cNvSpPr>
            <p:nvPr/>
          </p:nvSpPr>
          <p:spPr bwMode="auto">
            <a:xfrm>
              <a:off x="384" y="1842"/>
              <a:ext cx="1728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1687" y="1849"/>
              <a:ext cx="59" cy="19"/>
            </a:xfrm>
            <a:custGeom>
              <a:avLst/>
              <a:gdLst>
                <a:gd name="T0" fmla="*/ 294 w 294"/>
                <a:gd name="T1" fmla="*/ 10 h 91"/>
                <a:gd name="T2" fmla="*/ 294 w 294"/>
                <a:gd name="T3" fmla="*/ 10 h 91"/>
                <a:gd name="T4" fmla="*/ 290 w 294"/>
                <a:gd name="T5" fmla="*/ 18 h 91"/>
                <a:gd name="T6" fmla="*/ 285 w 294"/>
                <a:gd name="T7" fmla="*/ 24 h 91"/>
                <a:gd name="T8" fmla="*/ 279 w 294"/>
                <a:gd name="T9" fmla="*/ 30 h 91"/>
                <a:gd name="T10" fmla="*/ 273 w 294"/>
                <a:gd name="T11" fmla="*/ 35 h 91"/>
                <a:gd name="T12" fmla="*/ 265 w 294"/>
                <a:gd name="T13" fmla="*/ 40 h 91"/>
                <a:gd name="T14" fmla="*/ 259 w 294"/>
                <a:gd name="T15" fmla="*/ 45 h 91"/>
                <a:gd name="T16" fmla="*/ 242 w 294"/>
                <a:gd name="T17" fmla="*/ 53 h 91"/>
                <a:gd name="T18" fmla="*/ 226 w 294"/>
                <a:gd name="T19" fmla="*/ 58 h 91"/>
                <a:gd name="T20" fmla="*/ 207 w 294"/>
                <a:gd name="T21" fmla="*/ 64 h 91"/>
                <a:gd name="T22" fmla="*/ 188 w 294"/>
                <a:gd name="T23" fmla="*/ 67 h 91"/>
                <a:gd name="T24" fmla="*/ 167 w 294"/>
                <a:gd name="T25" fmla="*/ 70 h 91"/>
                <a:gd name="T26" fmla="*/ 124 w 294"/>
                <a:gd name="T27" fmla="*/ 75 h 91"/>
                <a:gd name="T28" fmla="*/ 81 w 294"/>
                <a:gd name="T29" fmla="*/ 78 h 91"/>
                <a:gd name="T30" fmla="*/ 60 w 294"/>
                <a:gd name="T31" fmla="*/ 80 h 91"/>
                <a:gd name="T32" fmla="*/ 40 w 294"/>
                <a:gd name="T33" fmla="*/ 82 h 91"/>
                <a:gd name="T34" fmla="*/ 20 w 294"/>
                <a:gd name="T35" fmla="*/ 87 h 91"/>
                <a:gd name="T36" fmla="*/ 0 w 294"/>
                <a:gd name="T37" fmla="*/ 91 h 91"/>
                <a:gd name="T38" fmla="*/ 0 w 294"/>
                <a:gd name="T39" fmla="*/ 91 h 91"/>
                <a:gd name="T40" fmla="*/ 3 w 294"/>
                <a:gd name="T41" fmla="*/ 82 h 91"/>
                <a:gd name="T42" fmla="*/ 8 w 294"/>
                <a:gd name="T43" fmla="*/ 75 h 91"/>
                <a:gd name="T44" fmla="*/ 12 w 294"/>
                <a:gd name="T45" fmla="*/ 67 h 91"/>
                <a:gd name="T46" fmla="*/ 18 w 294"/>
                <a:gd name="T47" fmla="*/ 60 h 91"/>
                <a:gd name="T48" fmla="*/ 23 w 294"/>
                <a:gd name="T49" fmla="*/ 54 h 91"/>
                <a:gd name="T50" fmla="*/ 30 w 294"/>
                <a:gd name="T51" fmla="*/ 47 h 91"/>
                <a:gd name="T52" fmla="*/ 44 w 294"/>
                <a:gd name="T53" fmla="*/ 36 h 91"/>
                <a:gd name="T54" fmla="*/ 60 w 294"/>
                <a:gd name="T55" fmla="*/ 28 h 91"/>
                <a:gd name="T56" fmla="*/ 78 w 294"/>
                <a:gd name="T57" fmla="*/ 19 h 91"/>
                <a:gd name="T58" fmla="*/ 98 w 294"/>
                <a:gd name="T59" fmla="*/ 13 h 91"/>
                <a:gd name="T60" fmla="*/ 117 w 294"/>
                <a:gd name="T61" fmla="*/ 8 h 91"/>
                <a:gd name="T62" fmla="*/ 139 w 294"/>
                <a:gd name="T63" fmla="*/ 5 h 91"/>
                <a:gd name="T64" fmla="*/ 161 w 294"/>
                <a:gd name="T65" fmla="*/ 1 h 91"/>
                <a:gd name="T66" fmla="*/ 183 w 294"/>
                <a:gd name="T67" fmla="*/ 0 h 91"/>
                <a:gd name="T68" fmla="*/ 206 w 294"/>
                <a:gd name="T69" fmla="*/ 0 h 91"/>
                <a:gd name="T70" fmla="*/ 228 w 294"/>
                <a:gd name="T71" fmla="*/ 1 h 91"/>
                <a:gd name="T72" fmla="*/ 251 w 294"/>
                <a:gd name="T73" fmla="*/ 4 h 91"/>
                <a:gd name="T74" fmla="*/ 273 w 294"/>
                <a:gd name="T75" fmla="*/ 7 h 91"/>
                <a:gd name="T76" fmla="*/ 294 w 294"/>
                <a:gd name="T77" fmla="*/ 10 h 91"/>
                <a:gd name="T78" fmla="*/ 294 w 294"/>
                <a:gd name="T79" fmla="*/ 1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4" h="91">
                  <a:moveTo>
                    <a:pt x="294" y="10"/>
                  </a:moveTo>
                  <a:lnTo>
                    <a:pt x="294" y="10"/>
                  </a:lnTo>
                  <a:lnTo>
                    <a:pt x="290" y="18"/>
                  </a:lnTo>
                  <a:lnTo>
                    <a:pt x="285" y="24"/>
                  </a:lnTo>
                  <a:lnTo>
                    <a:pt x="279" y="30"/>
                  </a:lnTo>
                  <a:lnTo>
                    <a:pt x="273" y="35"/>
                  </a:lnTo>
                  <a:lnTo>
                    <a:pt x="265" y="40"/>
                  </a:lnTo>
                  <a:lnTo>
                    <a:pt x="259" y="45"/>
                  </a:lnTo>
                  <a:lnTo>
                    <a:pt x="242" y="53"/>
                  </a:lnTo>
                  <a:lnTo>
                    <a:pt x="226" y="58"/>
                  </a:lnTo>
                  <a:lnTo>
                    <a:pt x="207" y="64"/>
                  </a:lnTo>
                  <a:lnTo>
                    <a:pt x="188" y="67"/>
                  </a:lnTo>
                  <a:lnTo>
                    <a:pt x="167" y="70"/>
                  </a:lnTo>
                  <a:lnTo>
                    <a:pt x="124" y="75"/>
                  </a:lnTo>
                  <a:lnTo>
                    <a:pt x="81" y="78"/>
                  </a:lnTo>
                  <a:lnTo>
                    <a:pt x="60" y="80"/>
                  </a:lnTo>
                  <a:lnTo>
                    <a:pt x="40" y="82"/>
                  </a:lnTo>
                  <a:lnTo>
                    <a:pt x="20" y="87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3" y="82"/>
                  </a:lnTo>
                  <a:lnTo>
                    <a:pt x="8" y="75"/>
                  </a:lnTo>
                  <a:lnTo>
                    <a:pt x="12" y="67"/>
                  </a:lnTo>
                  <a:lnTo>
                    <a:pt x="18" y="60"/>
                  </a:lnTo>
                  <a:lnTo>
                    <a:pt x="23" y="54"/>
                  </a:lnTo>
                  <a:lnTo>
                    <a:pt x="30" y="47"/>
                  </a:lnTo>
                  <a:lnTo>
                    <a:pt x="44" y="36"/>
                  </a:lnTo>
                  <a:lnTo>
                    <a:pt x="60" y="28"/>
                  </a:lnTo>
                  <a:lnTo>
                    <a:pt x="78" y="19"/>
                  </a:lnTo>
                  <a:lnTo>
                    <a:pt x="98" y="13"/>
                  </a:lnTo>
                  <a:lnTo>
                    <a:pt x="117" y="8"/>
                  </a:lnTo>
                  <a:lnTo>
                    <a:pt x="139" y="5"/>
                  </a:lnTo>
                  <a:lnTo>
                    <a:pt x="161" y="1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28" y="1"/>
                  </a:lnTo>
                  <a:lnTo>
                    <a:pt x="251" y="4"/>
                  </a:lnTo>
                  <a:lnTo>
                    <a:pt x="273" y="7"/>
                  </a:lnTo>
                  <a:lnTo>
                    <a:pt x="294" y="10"/>
                  </a:lnTo>
                  <a:lnTo>
                    <a:pt x="29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1761" y="1860"/>
              <a:ext cx="33" cy="39"/>
            </a:xfrm>
            <a:custGeom>
              <a:avLst/>
              <a:gdLst>
                <a:gd name="T0" fmla="*/ 51 w 165"/>
                <a:gd name="T1" fmla="*/ 0 h 195"/>
                <a:gd name="T2" fmla="*/ 51 w 165"/>
                <a:gd name="T3" fmla="*/ 0 h 195"/>
                <a:gd name="T4" fmla="*/ 68 w 165"/>
                <a:gd name="T5" fmla="*/ 3 h 195"/>
                <a:gd name="T6" fmla="*/ 83 w 165"/>
                <a:gd name="T7" fmla="*/ 8 h 195"/>
                <a:gd name="T8" fmla="*/ 97 w 165"/>
                <a:gd name="T9" fmla="*/ 13 h 195"/>
                <a:gd name="T10" fmla="*/ 112 w 165"/>
                <a:gd name="T11" fmla="*/ 20 h 195"/>
                <a:gd name="T12" fmla="*/ 137 w 165"/>
                <a:gd name="T13" fmla="*/ 33 h 195"/>
                <a:gd name="T14" fmla="*/ 151 w 165"/>
                <a:gd name="T15" fmla="*/ 39 h 195"/>
                <a:gd name="T16" fmla="*/ 165 w 165"/>
                <a:gd name="T17" fmla="*/ 45 h 195"/>
                <a:gd name="T18" fmla="*/ 165 w 165"/>
                <a:gd name="T19" fmla="*/ 45 h 195"/>
                <a:gd name="T20" fmla="*/ 82 w 165"/>
                <a:gd name="T21" fmla="*/ 124 h 195"/>
                <a:gd name="T22" fmla="*/ 39 w 165"/>
                <a:gd name="T23" fmla="*/ 162 h 195"/>
                <a:gd name="T24" fmla="*/ 20 w 165"/>
                <a:gd name="T25" fmla="*/ 179 h 195"/>
                <a:gd name="T26" fmla="*/ 0 w 165"/>
                <a:gd name="T27" fmla="*/ 195 h 195"/>
                <a:gd name="T28" fmla="*/ 0 w 165"/>
                <a:gd name="T29" fmla="*/ 195 h 195"/>
                <a:gd name="T30" fmla="*/ 12 w 165"/>
                <a:gd name="T31" fmla="*/ 145 h 195"/>
                <a:gd name="T32" fmla="*/ 25 w 165"/>
                <a:gd name="T33" fmla="*/ 97 h 195"/>
                <a:gd name="T34" fmla="*/ 51 w 165"/>
                <a:gd name="T35" fmla="*/ 0 h 195"/>
                <a:gd name="T36" fmla="*/ 51 w 165"/>
                <a:gd name="T3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" h="195">
                  <a:moveTo>
                    <a:pt x="51" y="0"/>
                  </a:moveTo>
                  <a:lnTo>
                    <a:pt x="51" y="0"/>
                  </a:lnTo>
                  <a:lnTo>
                    <a:pt x="68" y="3"/>
                  </a:lnTo>
                  <a:lnTo>
                    <a:pt x="83" y="8"/>
                  </a:lnTo>
                  <a:lnTo>
                    <a:pt x="97" y="13"/>
                  </a:lnTo>
                  <a:lnTo>
                    <a:pt x="112" y="20"/>
                  </a:lnTo>
                  <a:lnTo>
                    <a:pt x="137" y="33"/>
                  </a:lnTo>
                  <a:lnTo>
                    <a:pt x="151" y="39"/>
                  </a:lnTo>
                  <a:lnTo>
                    <a:pt x="165" y="45"/>
                  </a:lnTo>
                  <a:lnTo>
                    <a:pt x="165" y="45"/>
                  </a:lnTo>
                  <a:lnTo>
                    <a:pt x="82" y="124"/>
                  </a:lnTo>
                  <a:lnTo>
                    <a:pt x="39" y="162"/>
                  </a:lnTo>
                  <a:lnTo>
                    <a:pt x="20" y="17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2" y="145"/>
                  </a:lnTo>
                  <a:lnTo>
                    <a:pt x="25" y="9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1699" y="1872"/>
              <a:ext cx="50" cy="15"/>
            </a:xfrm>
            <a:custGeom>
              <a:avLst/>
              <a:gdLst>
                <a:gd name="T0" fmla="*/ 247 w 252"/>
                <a:gd name="T1" fmla="*/ 0 h 73"/>
                <a:gd name="T2" fmla="*/ 247 w 252"/>
                <a:gd name="T3" fmla="*/ 0 h 73"/>
                <a:gd name="T4" fmla="*/ 250 w 252"/>
                <a:gd name="T5" fmla="*/ 0 h 73"/>
                <a:gd name="T6" fmla="*/ 252 w 252"/>
                <a:gd name="T7" fmla="*/ 1 h 73"/>
                <a:gd name="T8" fmla="*/ 252 w 252"/>
                <a:gd name="T9" fmla="*/ 3 h 73"/>
                <a:gd name="T10" fmla="*/ 250 w 252"/>
                <a:gd name="T11" fmla="*/ 3 h 73"/>
                <a:gd name="T12" fmla="*/ 250 w 252"/>
                <a:gd name="T13" fmla="*/ 3 h 73"/>
                <a:gd name="T14" fmla="*/ 247 w 252"/>
                <a:gd name="T15" fmla="*/ 11 h 73"/>
                <a:gd name="T16" fmla="*/ 245 w 252"/>
                <a:gd name="T17" fmla="*/ 18 h 73"/>
                <a:gd name="T18" fmla="*/ 240 w 252"/>
                <a:gd name="T19" fmla="*/ 24 h 73"/>
                <a:gd name="T20" fmla="*/ 236 w 252"/>
                <a:gd name="T21" fmla="*/ 30 h 73"/>
                <a:gd name="T22" fmla="*/ 232 w 252"/>
                <a:gd name="T23" fmla="*/ 35 h 73"/>
                <a:gd name="T24" fmla="*/ 226 w 252"/>
                <a:gd name="T25" fmla="*/ 39 h 73"/>
                <a:gd name="T26" fmla="*/ 214 w 252"/>
                <a:gd name="T27" fmla="*/ 47 h 73"/>
                <a:gd name="T28" fmla="*/ 200 w 252"/>
                <a:gd name="T29" fmla="*/ 54 h 73"/>
                <a:gd name="T30" fmla="*/ 186 w 252"/>
                <a:gd name="T31" fmla="*/ 58 h 73"/>
                <a:gd name="T32" fmla="*/ 169 w 252"/>
                <a:gd name="T33" fmla="*/ 62 h 73"/>
                <a:gd name="T34" fmla="*/ 152 w 252"/>
                <a:gd name="T35" fmla="*/ 65 h 73"/>
                <a:gd name="T36" fmla="*/ 133 w 252"/>
                <a:gd name="T37" fmla="*/ 67 h 73"/>
                <a:gd name="T38" fmla="*/ 114 w 252"/>
                <a:gd name="T39" fmla="*/ 68 h 73"/>
                <a:gd name="T40" fmla="*/ 76 w 252"/>
                <a:gd name="T41" fmla="*/ 69 h 73"/>
                <a:gd name="T42" fmla="*/ 38 w 252"/>
                <a:gd name="T43" fmla="*/ 70 h 73"/>
                <a:gd name="T44" fmla="*/ 18 w 252"/>
                <a:gd name="T45" fmla="*/ 71 h 73"/>
                <a:gd name="T46" fmla="*/ 0 w 252"/>
                <a:gd name="T47" fmla="*/ 73 h 73"/>
                <a:gd name="T48" fmla="*/ 0 w 252"/>
                <a:gd name="T49" fmla="*/ 73 h 73"/>
                <a:gd name="T50" fmla="*/ 5 w 252"/>
                <a:gd name="T51" fmla="*/ 68 h 73"/>
                <a:gd name="T52" fmla="*/ 9 w 252"/>
                <a:gd name="T53" fmla="*/ 63 h 73"/>
                <a:gd name="T54" fmla="*/ 15 w 252"/>
                <a:gd name="T55" fmla="*/ 59 h 73"/>
                <a:gd name="T56" fmla="*/ 21 w 252"/>
                <a:gd name="T57" fmla="*/ 55 h 73"/>
                <a:gd name="T58" fmla="*/ 34 w 252"/>
                <a:gd name="T59" fmla="*/ 49 h 73"/>
                <a:gd name="T60" fmla="*/ 50 w 252"/>
                <a:gd name="T61" fmla="*/ 45 h 73"/>
                <a:gd name="T62" fmla="*/ 65 w 252"/>
                <a:gd name="T63" fmla="*/ 40 h 73"/>
                <a:gd name="T64" fmla="*/ 81 w 252"/>
                <a:gd name="T65" fmla="*/ 38 h 73"/>
                <a:gd name="T66" fmla="*/ 114 w 252"/>
                <a:gd name="T67" fmla="*/ 33 h 73"/>
                <a:gd name="T68" fmla="*/ 114 w 252"/>
                <a:gd name="T69" fmla="*/ 33 h 73"/>
                <a:gd name="T70" fmla="*/ 151 w 252"/>
                <a:gd name="T71" fmla="*/ 27 h 73"/>
                <a:gd name="T72" fmla="*/ 186 w 252"/>
                <a:gd name="T73" fmla="*/ 21 h 73"/>
                <a:gd name="T74" fmla="*/ 203 w 252"/>
                <a:gd name="T75" fmla="*/ 16 h 73"/>
                <a:gd name="T76" fmla="*/ 220 w 252"/>
                <a:gd name="T77" fmla="*/ 12 h 73"/>
                <a:gd name="T78" fmla="*/ 234 w 252"/>
                <a:gd name="T79" fmla="*/ 7 h 73"/>
                <a:gd name="T80" fmla="*/ 247 w 252"/>
                <a:gd name="T81" fmla="*/ 0 h 73"/>
                <a:gd name="T82" fmla="*/ 247 w 252"/>
                <a:gd name="T8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" h="73">
                  <a:moveTo>
                    <a:pt x="247" y="0"/>
                  </a:moveTo>
                  <a:lnTo>
                    <a:pt x="247" y="0"/>
                  </a:lnTo>
                  <a:lnTo>
                    <a:pt x="250" y="0"/>
                  </a:lnTo>
                  <a:lnTo>
                    <a:pt x="252" y="1"/>
                  </a:lnTo>
                  <a:lnTo>
                    <a:pt x="252" y="3"/>
                  </a:lnTo>
                  <a:lnTo>
                    <a:pt x="250" y="3"/>
                  </a:lnTo>
                  <a:lnTo>
                    <a:pt x="250" y="3"/>
                  </a:lnTo>
                  <a:lnTo>
                    <a:pt x="247" y="11"/>
                  </a:lnTo>
                  <a:lnTo>
                    <a:pt x="245" y="18"/>
                  </a:lnTo>
                  <a:lnTo>
                    <a:pt x="240" y="24"/>
                  </a:lnTo>
                  <a:lnTo>
                    <a:pt x="236" y="30"/>
                  </a:lnTo>
                  <a:lnTo>
                    <a:pt x="232" y="35"/>
                  </a:lnTo>
                  <a:lnTo>
                    <a:pt x="226" y="39"/>
                  </a:lnTo>
                  <a:lnTo>
                    <a:pt x="214" y="47"/>
                  </a:lnTo>
                  <a:lnTo>
                    <a:pt x="200" y="54"/>
                  </a:lnTo>
                  <a:lnTo>
                    <a:pt x="186" y="58"/>
                  </a:lnTo>
                  <a:lnTo>
                    <a:pt x="169" y="62"/>
                  </a:lnTo>
                  <a:lnTo>
                    <a:pt x="152" y="65"/>
                  </a:lnTo>
                  <a:lnTo>
                    <a:pt x="133" y="67"/>
                  </a:lnTo>
                  <a:lnTo>
                    <a:pt x="114" y="68"/>
                  </a:lnTo>
                  <a:lnTo>
                    <a:pt x="76" y="69"/>
                  </a:lnTo>
                  <a:lnTo>
                    <a:pt x="38" y="70"/>
                  </a:lnTo>
                  <a:lnTo>
                    <a:pt x="18" y="71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5" y="68"/>
                  </a:lnTo>
                  <a:lnTo>
                    <a:pt x="9" y="63"/>
                  </a:lnTo>
                  <a:lnTo>
                    <a:pt x="15" y="59"/>
                  </a:lnTo>
                  <a:lnTo>
                    <a:pt x="21" y="55"/>
                  </a:lnTo>
                  <a:lnTo>
                    <a:pt x="34" y="49"/>
                  </a:lnTo>
                  <a:lnTo>
                    <a:pt x="50" y="45"/>
                  </a:lnTo>
                  <a:lnTo>
                    <a:pt x="65" y="40"/>
                  </a:lnTo>
                  <a:lnTo>
                    <a:pt x="81" y="38"/>
                  </a:lnTo>
                  <a:lnTo>
                    <a:pt x="114" y="33"/>
                  </a:lnTo>
                  <a:lnTo>
                    <a:pt x="114" y="33"/>
                  </a:lnTo>
                  <a:lnTo>
                    <a:pt x="151" y="27"/>
                  </a:lnTo>
                  <a:lnTo>
                    <a:pt x="186" y="21"/>
                  </a:lnTo>
                  <a:lnTo>
                    <a:pt x="203" y="16"/>
                  </a:lnTo>
                  <a:lnTo>
                    <a:pt x="220" y="12"/>
                  </a:lnTo>
                  <a:lnTo>
                    <a:pt x="234" y="7"/>
                  </a:lnTo>
                  <a:lnTo>
                    <a:pt x="247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733" y="1873"/>
              <a:ext cx="121" cy="99"/>
            </a:xfrm>
            <a:custGeom>
              <a:avLst/>
              <a:gdLst>
                <a:gd name="T0" fmla="*/ 419 w 606"/>
                <a:gd name="T1" fmla="*/ 65 h 496"/>
                <a:gd name="T2" fmla="*/ 393 w 606"/>
                <a:gd name="T3" fmla="*/ 82 h 496"/>
                <a:gd name="T4" fmla="*/ 382 w 606"/>
                <a:gd name="T5" fmla="*/ 105 h 496"/>
                <a:gd name="T6" fmla="*/ 383 w 606"/>
                <a:gd name="T7" fmla="*/ 132 h 496"/>
                <a:gd name="T8" fmla="*/ 412 w 606"/>
                <a:gd name="T9" fmla="*/ 183 h 496"/>
                <a:gd name="T10" fmla="*/ 460 w 606"/>
                <a:gd name="T11" fmla="*/ 210 h 496"/>
                <a:gd name="T12" fmla="*/ 481 w 606"/>
                <a:gd name="T13" fmla="*/ 214 h 496"/>
                <a:gd name="T14" fmla="*/ 522 w 606"/>
                <a:gd name="T15" fmla="*/ 197 h 496"/>
                <a:gd name="T16" fmla="*/ 537 w 606"/>
                <a:gd name="T17" fmla="*/ 175 h 496"/>
                <a:gd name="T18" fmla="*/ 542 w 606"/>
                <a:gd name="T19" fmla="*/ 148 h 496"/>
                <a:gd name="T20" fmla="*/ 546 w 606"/>
                <a:gd name="T21" fmla="*/ 137 h 496"/>
                <a:gd name="T22" fmla="*/ 570 w 606"/>
                <a:gd name="T23" fmla="*/ 158 h 496"/>
                <a:gd name="T24" fmla="*/ 599 w 606"/>
                <a:gd name="T25" fmla="*/ 178 h 496"/>
                <a:gd name="T26" fmla="*/ 548 w 606"/>
                <a:gd name="T27" fmla="*/ 255 h 496"/>
                <a:gd name="T28" fmla="*/ 367 w 606"/>
                <a:gd name="T29" fmla="*/ 467 h 496"/>
                <a:gd name="T30" fmla="*/ 360 w 606"/>
                <a:gd name="T31" fmla="*/ 441 h 496"/>
                <a:gd name="T32" fmla="*/ 353 w 606"/>
                <a:gd name="T33" fmla="*/ 415 h 496"/>
                <a:gd name="T34" fmla="*/ 180 w 606"/>
                <a:gd name="T35" fmla="*/ 287 h 496"/>
                <a:gd name="T36" fmla="*/ 121 w 606"/>
                <a:gd name="T37" fmla="*/ 345 h 496"/>
                <a:gd name="T38" fmla="*/ 74 w 606"/>
                <a:gd name="T39" fmla="*/ 415 h 496"/>
                <a:gd name="T40" fmla="*/ 92 w 606"/>
                <a:gd name="T41" fmla="*/ 496 h 496"/>
                <a:gd name="T42" fmla="*/ 23 w 606"/>
                <a:gd name="T43" fmla="*/ 452 h 496"/>
                <a:gd name="T44" fmla="*/ 83 w 606"/>
                <a:gd name="T45" fmla="*/ 328 h 496"/>
                <a:gd name="T46" fmla="*/ 335 w 606"/>
                <a:gd name="T47" fmla="*/ 0 h 496"/>
                <a:gd name="T48" fmla="*/ 411 w 606"/>
                <a:gd name="T49" fmla="*/ 45 h 496"/>
                <a:gd name="T50" fmla="*/ 294 w 606"/>
                <a:gd name="T51" fmla="*/ 228 h 496"/>
                <a:gd name="T52" fmla="*/ 332 w 606"/>
                <a:gd name="T53" fmla="*/ 270 h 496"/>
                <a:gd name="T54" fmla="*/ 364 w 606"/>
                <a:gd name="T55" fmla="*/ 287 h 496"/>
                <a:gd name="T56" fmla="*/ 375 w 606"/>
                <a:gd name="T57" fmla="*/ 275 h 496"/>
                <a:gd name="T58" fmla="*/ 387 w 606"/>
                <a:gd name="T59" fmla="*/ 241 h 496"/>
                <a:gd name="T60" fmla="*/ 400 w 606"/>
                <a:gd name="T61" fmla="*/ 231 h 496"/>
                <a:gd name="T62" fmla="*/ 423 w 606"/>
                <a:gd name="T63" fmla="*/ 246 h 496"/>
                <a:gd name="T64" fmla="*/ 430 w 606"/>
                <a:gd name="T65" fmla="*/ 265 h 496"/>
                <a:gd name="T66" fmla="*/ 423 w 606"/>
                <a:gd name="T67" fmla="*/ 281 h 496"/>
                <a:gd name="T68" fmla="*/ 400 w 606"/>
                <a:gd name="T69" fmla="*/ 308 h 496"/>
                <a:gd name="T70" fmla="*/ 400 w 606"/>
                <a:gd name="T71" fmla="*/ 323 h 496"/>
                <a:gd name="T72" fmla="*/ 421 w 606"/>
                <a:gd name="T73" fmla="*/ 327 h 496"/>
                <a:gd name="T74" fmla="*/ 441 w 606"/>
                <a:gd name="T75" fmla="*/ 311 h 496"/>
                <a:gd name="T76" fmla="*/ 454 w 606"/>
                <a:gd name="T77" fmla="*/ 275 h 496"/>
                <a:gd name="T78" fmla="*/ 452 w 606"/>
                <a:gd name="T79" fmla="*/ 232 h 496"/>
                <a:gd name="T80" fmla="*/ 426 w 606"/>
                <a:gd name="T81" fmla="*/ 213 h 496"/>
                <a:gd name="T82" fmla="*/ 392 w 606"/>
                <a:gd name="T83" fmla="*/ 208 h 496"/>
                <a:gd name="T84" fmla="*/ 363 w 606"/>
                <a:gd name="T85" fmla="*/ 223 h 496"/>
                <a:gd name="T86" fmla="*/ 353 w 606"/>
                <a:gd name="T87" fmla="*/ 247 h 496"/>
                <a:gd name="T88" fmla="*/ 333 w 606"/>
                <a:gd name="T89" fmla="*/ 232 h 496"/>
                <a:gd name="T90" fmla="*/ 341 w 606"/>
                <a:gd name="T91" fmla="*/ 213 h 496"/>
                <a:gd name="T92" fmla="*/ 361 w 606"/>
                <a:gd name="T93" fmla="*/ 183 h 496"/>
                <a:gd name="T94" fmla="*/ 348 w 606"/>
                <a:gd name="T95" fmla="*/ 174 h 496"/>
                <a:gd name="T96" fmla="*/ 327 w 606"/>
                <a:gd name="T97" fmla="*/ 181 h 496"/>
                <a:gd name="T98" fmla="*/ 298 w 606"/>
                <a:gd name="T99" fmla="*/ 21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6" h="496">
                  <a:moveTo>
                    <a:pt x="438" y="59"/>
                  </a:moveTo>
                  <a:lnTo>
                    <a:pt x="438" y="59"/>
                  </a:lnTo>
                  <a:lnTo>
                    <a:pt x="428" y="62"/>
                  </a:lnTo>
                  <a:lnTo>
                    <a:pt x="419" y="65"/>
                  </a:lnTo>
                  <a:lnTo>
                    <a:pt x="410" y="68"/>
                  </a:lnTo>
                  <a:lnTo>
                    <a:pt x="404" y="73"/>
                  </a:lnTo>
                  <a:lnTo>
                    <a:pt x="398" y="77"/>
                  </a:lnTo>
                  <a:lnTo>
                    <a:pt x="393" y="82"/>
                  </a:lnTo>
                  <a:lnTo>
                    <a:pt x="388" y="87"/>
                  </a:lnTo>
                  <a:lnTo>
                    <a:pt x="385" y="93"/>
                  </a:lnTo>
                  <a:lnTo>
                    <a:pt x="383" y="99"/>
                  </a:lnTo>
                  <a:lnTo>
                    <a:pt x="382" y="105"/>
                  </a:lnTo>
                  <a:lnTo>
                    <a:pt x="381" y="112"/>
                  </a:lnTo>
                  <a:lnTo>
                    <a:pt x="381" y="119"/>
                  </a:lnTo>
                  <a:lnTo>
                    <a:pt x="381" y="125"/>
                  </a:lnTo>
                  <a:lnTo>
                    <a:pt x="383" y="132"/>
                  </a:lnTo>
                  <a:lnTo>
                    <a:pt x="387" y="146"/>
                  </a:lnTo>
                  <a:lnTo>
                    <a:pt x="394" y="159"/>
                  </a:lnTo>
                  <a:lnTo>
                    <a:pt x="403" y="171"/>
                  </a:lnTo>
                  <a:lnTo>
                    <a:pt x="412" y="183"/>
                  </a:lnTo>
                  <a:lnTo>
                    <a:pt x="424" y="193"/>
                  </a:lnTo>
                  <a:lnTo>
                    <a:pt x="438" y="202"/>
                  </a:lnTo>
                  <a:lnTo>
                    <a:pt x="452" y="208"/>
                  </a:lnTo>
                  <a:lnTo>
                    <a:pt x="460" y="210"/>
                  </a:lnTo>
                  <a:lnTo>
                    <a:pt x="466" y="213"/>
                  </a:lnTo>
                  <a:lnTo>
                    <a:pt x="474" y="214"/>
                  </a:lnTo>
                  <a:lnTo>
                    <a:pt x="481" y="214"/>
                  </a:lnTo>
                  <a:lnTo>
                    <a:pt x="481" y="214"/>
                  </a:lnTo>
                  <a:lnTo>
                    <a:pt x="494" y="212"/>
                  </a:lnTo>
                  <a:lnTo>
                    <a:pt x="506" y="207"/>
                  </a:lnTo>
                  <a:lnTo>
                    <a:pt x="517" y="201"/>
                  </a:lnTo>
                  <a:lnTo>
                    <a:pt x="522" y="197"/>
                  </a:lnTo>
                  <a:lnTo>
                    <a:pt x="526" y="192"/>
                  </a:lnTo>
                  <a:lnTo>
                    <a:pt x="531" y="187"/>
                  </a:lnTo>
                  <a:lnTo>
                    <a:pt x="534" y="182"/>
                  </a:lnTo>
                  <a:lnTo>
                    <a:pt x="537" y="175"/>
                  </a:lnTo>
                  <a:lnTo>
                    <a:pt x="540" y="169"/>
                  </a:lnTo>
                  <a:lnTo>
                    <a:pt x="542" y="162"/>
                  </a:lnTo>
                  <a:lnTo>
                    <a:pt x="542" y="156"/>
                  </a:lnTo>
                  <a:lnTo>
                    <a:pt x="542" y="148"/>
                  </a:lnTo>
                  <a:lnTo>
                    <a:pt x="541" y="140"/>
                  </a:lnTo>
                  <a:lnTo>
                    <a:pt x="541" y="140"/>
                  </a:lnTo>
                  <a:lnTo>
                    <a:pt x="543" y="137"/>
                  </a:lnTo>
                  <a:lnTo>
                    <a:pt x="546" y="137"/>
                  </a:lnTo>
                  <a:lnTo>
                    <a:pt x="551" y="139"/>
                  </a:lnTo>
                  <a:lnTo>
                    <a:pt x="554" y="143"/>
                  </a:lnTo>
                  <a:lnTo>
                    <a:pt x="563" y="150"/>
                  </a:lnTo>
                  <a:lnTo>
                    <a:pt x="570" y="158"/>
                  </a:lnTo>
                  <a:lnTo>
                    <a:pt x="570" y="158"/>
                  </a:lnTo>
                  <a:lnTo>
                    <a:pt x="580" y="166"/>
                  </a:lnTo>
                  <a:lnTo>
                    <a:pt x="590" y="172"/>
                  </a:lnTo>
                  <a:lnTo>
                    <a:pt x="599" y="178"/>
                  </a:lnTo>
                  <a:lnTo>
                    <a:pt x="606" y="184"/>
                  </a:lnTo>
                  <a:lnTo>
                    <a:pt x="606" y="184"/>
                  </a:lnTo>
                  <a:lnTo>
                    <a:pt x="578" y="220"/>
                  </a:lnTo>
                  <a:lnTo>
                    <a:pt x="548" y="255"/>
                  </a:lnTo>
                  <a:lnTo>
                    <a:pt x="487" y="325"/>
                  </a:lnTo>
                  <a:lnTo>
                    <a:pt x="427" y="394"/>
                  </a:lnTo>
                  <a:lnTo>
                    <a:pt x="397" y="431"/>
                  </a:lnTo>
                  <a:lnTo>
                    <a:pt x="367" y="467"/>
                  </a:lnTo>
                  <a:lnTo>
                    <a:pt x="367" y="467"/>
                  </a:lnTo>
                  <a:lnTo>
                    <a:pt x="365" y="461"/>
                  </a:lnTo>
                  <a:lnTo>
                    <a:pt x="363" y="455"/>
                  </a:lnTo>
                  <a:lnTo>
                    <a:pt x="360" y="441"/>
                  </a:lnTo>
                  <a:lnTo>
                    <a:pt x="356" y="428"/>
                  </a:lnTo>
                  <a:lnTo>
                    <a:pt x="355" y="422"/>
                  </a:lnTo>
                  <a:lnTo>
                    <a:pt x="353" y="415"/>
                  </a:lnTo>
                  <a:lnTo>
                    <a:pt x="353" y="415"/>
                  </a:lnTo>
                  <a:lnTo>
                    <a:pt x="310" y="383"/>
                  </a:lnTo>
                  <a:lnTo>
                    <a:pt x="267" y="351"/>
                  </a:lnTo>
                  <a:lnTo>
                    <a:pt x="223" y="319"/>
                  </a:lnTo>
                  <a:lnTo>
                    <a:pt x="180" y="287"/>
                  </a:lnTo>
                  <a:lnTo>
                    <a:pt x="180" y="287"/>
                  </a:lnTo>
                  <a:lnTo>
                    <a:pt x="150" y="316"/>
                  </a:lnTo>
                  <a:lnTo>
                    <a:pt x="135" y="330"/>
                  </a:lnTo>
                  <a:lnTo>
                    <a:pt x="121" y="345"/>
                  </a:lnTo>
                  <a:lnTo>
                    <a:pt x="108" y="360"/>
                  </a:lnTo>
                  <a:lnTo>
                    <a:pt x="94" y="377"/>
                  </a:lnTo>
                  <a:lnTo>
                    <a:pt x="83" y="396"/>
                  </a:lnTo>
                  <a:lnTo>
                    <a:pt x="74" y="415"/>
                  </a:lnTo>
                  <a:lnTo>
                    <a:pt x="74" y="415"/>
                  </a:lnTo>
                  <a:lnTo>
                    <a:pt x="82" y="456"/>
                  </a:lnTo>
                  <a:lnTo>
                    <a:pt x="92" y="496"/>
                  </a:lnTo>
                  <a:lnTo>
                    <a:pt x="92" y="496"/>
                  </a:lnTo>
                  <a:lnTo>
                    <a:pt x="80" y="490"/>
                  </a:lnTo>
                  <a:lnTo>
                    <a:pt x="68" y="482"/>
                  </a:lnTo>
                  <a:lnTo>
                    <a:pt x="45" y="468"/>
                  </a:lnTo>
                  <a:lnTo>
                    <a:pt x="23" y="452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42" y="382"/>
                  </a:lnTo>
                  <a:lnTo>
                    <a:pt x="83" y="328"/>
                  </a:lnTo>
                  <a:lnTo>
                    <a:pt x="167" y="218"/>
                  </a:lnTo>
                  <a:lnTo>
                    <a:pt x="251" y="110"/>
                  </a:lnTo>
                  <a:lnTo>
                    <a:pt x="293" y="56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61" y="15"/>
                  </a:lnTo>
                  <a:lnTo>
                    <a:pt x="386" y="30"/>
                  </a:lnTo>
                  <a:lnTo>
                    <a:pt x="411" y="45"/>
                  </a:lnTo>
                  <a:lnTo>
                    <a:pt x="438" y="59"/>
                  </a:lnTo>
                  <a:lnTo>
                    <a:pt x="438" y="59"/>
                  </a:lnTo>
                  <a:close/>
                  <a:moveTo>
                    <a:pt x="294" y="228"/>
                  </a:moveTo>
                  <a:lnTo>
                    <a:pt x="294" y="228"/>
                  </a:lnTo>
                  <a:lnTo>
                    <a:pt x="303" y="236"/>
                  </a:lnTo>
                  <a:lnTo>
                    <a:pt x="310" y="244"/>
                  </a:lnTo>
                  <a:lnTo>
                    <a:pt x="325" y="262"/>
                  </a:lnTo>
                  <a:lnTo>
                    <a:pt x="332" y="270"/>
                  </a:lnTo>
                  <a:lnTo>
                    <a:pt x="342" y="277"/>
                  </a:lnTo>
                  <a:lnTo>
                    <a:pt x="352" y="283"/>
                  </a:lnTo>
                  <a:lnTo>
                    <a:pt x="364" y="287"/>
                  </a:lnTo>
                  <a:lnTo>
                    <a:pt x="364" y="287"/>
                  </a:lnTo>
                  <a:lnTo>
                    <a:pt x="367" y="285"/>
                  </a:lnTo>
                  <a:lnTo>
                    <a:pt x="371" y="283"/>
                  </a:lnTo>
                  <a:lnTo>
                    <a:pt x="374" y="279"/>
                  </a:lnTo>
                  <a:lnTo>
                    <a:pt x="375" y="275"/>
                  </a:lnTo>
                  <a:lnTo>
                    <a:pt x="378" y="266"/>
                  </a:lnTo>
                  <a:lnTo>
                    <a:pt x="381" y="258"/>
                  </a:lnTo>
                  <a:lnTo>
                    <a:pt x="383" y="249"/>
                  </a:lnTo>
                  <a:lnTo>
                    <a:pt x="387" y="241"/>
                  </a:lnTo>
                  <a:lnTo>
                    <a:pt x="389" y="238"/>
                  </a:lnTo>
                  <a:lnTo>
                    <a:pt x="393" y="235"/>
                  </a:lnTo>
                  <a:lnTo>
                    <a:pt x="396" y="232"/>
                  </a:lnTo>
                  <a:lnTo>
                    <a:pt x="400" y="231"/>
                  </a:lnTo>
                  <a:lnTo>
                    <a:pt x="400" y="231"/>
                  </a:lnTo>
                  <a:lnTo>
                    <a:pt x="415" y="238"/>
                  </a:lnTo>
                  <a:lnTo>
                    <a:pt x="420" y="241"/>
                  </a:lnTo>
                  <a:lnTo>
                    <a:pt x="423" y="246"/>
                  </a:lnTo>
                  <a:lnTo>
                    <a:pt x="427" y="249"/>
                  </a:lnTo>
                  <a:lnTo>
                    <a:pt x="429" y="253"/>
                  </a:lnTo>
                  <a:lnTo>
                    <a:pt x="430" y="259"/>
                  </a:lnTo>
                  <a:lnTo>
                    <a:pt x="430" y="265"/>
                  </a:lnTo>
                  <a:lnTo>
                    <a:pt x="430" y="265"/>
                  </a:lnTo>
                  <a:lnTo>
                    <a:pt x="430" y="269"/>
                  </a:lnTo>
                  <a:lnTo>
                    <a:pt x="429" y="273"/>
                  </a:lnTo>
                  <a:lnTo>
                    <a:pt x="423" y="281"/>
                  </a:lnTo>
                  <a:lnTo>
                    <a:pt x="418" y="288"/>
                  </a:lnTo>
                  <a:lnTo>
                    <a:pt x="410" y="295"/>
                  </a:lnTo>
                  <a:lnTo>
                    <a:pt x="405" y="301"/>
                  </a:lnTo>
                  <a:lnTo>
                    <a:pt x="400" y="308"/>
                  </a:lnTo>
                  <a:lnTo>
                    <a:pt x="399" y="312"/>
                  </a:lnTo>
                  <a:lnTo>
                    <a:pt x="398" y="316"/>
                  </a:lnTo>
                  <a:lnTo>
                    <a:pt x="399" y="320"/>
                  </a:lnTo>
                  <a:lnTo>
                    <a:pt x="400" y="323"/>
                  </a:lnTo>
                  <a:lnTo>
                    <a:pt x="400" y="323"/>
                  </a:lnTo>
                  <a:lnTo>
                    <a:pt x="408" y="325"/>
                  </a:lnTo>
                  <a:lnTo>
                    <a:pt x="415" y="327"/>
                  </a:lnTo>
                  <a:lnTo>
                    <a:pt x="421" y="327"/>
                  </a:lnTo>
                  <a:lnTo>
                    <a:pt x="427" y="324"/>
                  </a:lnTo>
                  <a:lnTo>
                    <a:pt x="431" y="321"/>
                  </a:lnTo>
                  <a:lnTo>
                    <a:pt x="437" y="317"/>
                  </a:lnTo>
                  <a:lnTo>
                    <a:pt x="441" y="311"/>
                  </a:lnTo>
                  <a:lnTo>
                    <a:pt x="444" y="306"/>
                  </a:lnTo>
                  <a:lnTo>
                    <a:pt x="447" y="299"/>
                  </a:lnTo>
                  <a:lnTo>
                    <a:pt x="450" y="291"/>
                  </a:lnTo>
                  <a:lnTo>
                    <a:pt x="454" y="275"/>
                  </a:lnTo>
                  <a:lnTo>
                    <a:pt x="456" y="258"/>
                  </a:lnTo>
                  <a:lnTo>
                    <a:pt x="456" y="239"/>
                  </a:lnTo>
                  <a:lnTo>
                    <a:pt x="456" y="239"/>
                  </a:lnTo>
                  <a:lnTo>
                    <a:pt x="452" y="232"/>
                  </a:lnTo>
                  <a:lnTo>
                    <a:pt x="447" y="226"/>
                  </a:lnTo>
                  <a:lnTo>
                    <a:pt x="441" y="220"/>
                  </a:lnTo>
                  <a:lnTo>
                    <a:pt x="434" y="216"/>
                  </a:lnTo>
                  <a:lnTo>
                    <a:pt x="426" y="213"/>
                  </a:lnTo>
                  <a:lnTo>
                    <a:pt x="418" y="210"/>
                  </a:lnTo>
                  <a:lnTo>
                    <a:pt x="409" y="208"/>
                  </a:lnTo>
                  <a:lnTo>
                    <a:pt x="400" y="208"/>
                  </a:lnTo>
                  <a:lnTo>
                    <a:pt x="392" y="208"/>
                  </a:lnTo>
                  <a:lnTo>
                    <a:pt x="384" y="210"/>
                  </a:lnTo>
                  <a:lnTo>
                    <a:pt x="376" y="213"/>
                  </a:lnTo>
                  <a:lnTo>
                    <a:pt x="370" y="217"/>
                  </a:lnTo>
                  <a:lnTo>
                    <a:pt x="363" y="223"/>
                  </a:lnTo>
                  <a:lnTo>
                    <a:pt x="359" y="229"/>
                  </a:lnTo>
                  <a:lnTo>
                    <a:pt x="355" y="237"/>
                  </a:lnTo>
                  <a:lnTo>
                    <a:pt x="353" y="247"/>
                  </a:lnTo>
                  <a:lnTo>
                    <a:pt x="353" y="247"/>
                  </a:lnTo>
                  <a:lnTo>
                    <a:pt x="346" y="242"/>
                  </a:lnTo>
                  <a:lnTo>
                    <a:pt x="339" y="239"/>
                  </a:lnTo>
                  <a:lnTo>
                    <a:pt x="336" y="236"/>
                  </a:lnTo>
                  <a:lnTo>
                    <a:pt x="333" y="232"/>
                  </a:lnTo>
                  <a:lnTo>
                    <a:pt x="332" y="229"/>
                  </a:lnTo>
                  <a:lnTo>
                    <a:pt x="331" y="225"/>
                  </a:lnTo>
                  <a:lnTo>
                    <a:pt x="331" y="225"/>
                  </a:lnTo>
                  <a:lnTo>
                    <a:pt x="341" y="213"/>
                  </a:lnTo>
                  <a:lnTo>
                    <a:pt x="351" y="202"/>
                  </a:lnTo>
                  <a:lnTo>
                    <a:pt x="355" y="196"/>
                  </a:lnTo>
                  <a:lnTo>
                    <a:pt x="359" y="190"/>
                  </a:lnTo>
                  <a:lnTo>
                    <a:pt x="361" y="183"/>
                  </a:lnTo>
                  <a:lnTo>
                    <a:pt x="361" y="177"/>
                  </a:lnTo>
                  <a:lnTo>
                    <a:pt x="361" y="177"/>
                  </a:lnTo>
                  <a:lnTo>
                    <a:pt x="354" y="175"/>
                  </a:lnTo>
                  <a:lnTo>
                    <a:pt x="348" y="174"/>
                  </a:lnTo>
                  <a:lnTo>
                    <a:pt x="342" y="175"/>
                  </a:lnTo>
                  <a:lnTo>
                    <a:pt x="337" y="177"/>
                  </a:lnTo>
                  <a:lnTo>
                    <a:pt x="331" y="179"/>
                  </a:lnTo>
                  <a:lnTo>
                    <a:pt x="327" y="181"/>
                  </a:lnTo>
                  <a:lnTo>
                    <a:pt x="318" y="189"/>
                  </a:lnTo>
                  <a:lnTo>
                    <a:pt x="310" y="197"/>
                  </a:lnTo>
                  <a:lnTo>
                    <a:pt x="304" y="207"/>
                  </a:lnTo>
                  <a:lnTo>
                    <a:pt x="298" y="218"/>
                  </a:lnTo>
                  <a:lnTo>
                    <a:pt x="294" y="228"/>
                  </a:lnTo>
                  <a:lnTo>
                    <a:pt x="294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23"/>
            <p:cNvSpPr>
              <a:spLocks/>
            </p:cNvSpPr>
            <p:nvPr/>
          </p:nvSpPr>
          <p:spPr bwMode="auto">
            <a:xfrm>
              <a:off x="1815" y="1891"/>
              <a:ext cx="18" cy="16"/>
            </a:xfrm>
            <a:custGeom>
              <a:avLst/>
              <a:gdLst>
                <a:gd name="T0" fmla="*/ 91 w 91"/>
                <a:gd name="T1" fmla="*/ 70 h 82"/>
                <a:gd name="T2" fmla="*/ 91 w 91"/>
                <a:gd name="T3" fmla="*/ 70 h 82"/>
                <a:gd name="T4" fmla="*/ 86 w 91"/>
                <a:gd name="T5" fmla="*/ 76 h 82"/>
                <a:gd name="T6" fmla="*/ 78 w 91"/>
                <a:gd name="T7" fmla="*/ 80 h 82"/>
                <a:gd name="T8" fmla="*/ 71 w 91"/>
                <a:gd name="T9" fmla="*/ 82 h 82"/>
                <a:gd name="T10" fmla="*/ 63 w 91"/>
                <a:gd name="T11" fmla="*/ 82 h 82"/>
                <a:gd name="T12" fmla="*/ 54 w 91"/>
                <a:gd name="T13" fmla="*/ 81 h 82"/>
                <a:gd name="T14" fmla="*/ 45 w 91"/>
                <a:gd name="T15" fmla="*/ 79 h 82"/>
                <a:gd name="T16" fmla="*/ 37 w 91"/>
                <a:gd name="T17" fmla="*/ 75 h 82"/>
                <a:gd name="T18" fmla="*/ 29 w 91"/>
                <a:gd name="T19" fmla="*/ 69 h 82"/>
                <a:gd name="T20" fmla="*/ 21 w 91"/>
                <a:gd name="T21" fmla="*/ 63 h 82"/>
                <a:gd name="T22" fmla="*/ 15 w 91"/>
                <a:gd name="T23" fmla="*/ 56 h 82"/>
                <a:gd name="T24" fmla="*/ 9 w 91"/>
                <a:gd name="T25" fmla="*/ 47 h 82"/>
                <a:gd name="T26" fmla="*/ 5 w 91"/>
                <a:gd name="T27" fmla="*/ 40 h 82"/>
                <a:gd name="T28" fmla="*/ 2 w 91"/>
                <a:gd name="T29" fmla="*/ 31 h 82"/>
                <a:gd name="T30" fmla="*/ 0 w 91"/>
                <a:gd name="T31" fmla="*/ 22 h 82"/>
                <a:gd name="T32" fmla="*/ 0 w 91"/>
                <a:gd name="T33" fmla="*/ 12 h 82"/>
                <a:gd name="T34" fmla="*/ 4 w 91"/>
                <a:gd name="T35" fmla="*/ 4 h 82"/>
                <a:gd name="T36" fmla="*/ 4 w 91"/>
                <a:gd name="T37" fmla="*/ 4 h 82"/>
                <a:gd name="T38" fmla="*/ 11 w 91"/>
                <a:gd name="T39" fmla="*/ 1 h 82"/>
                <a:gd name="T40" fmla="*/ 19 w 91"/>
                <a:gd name="T41" fmla="*/ 0 h 82"/>
                <a:gd name="T42" fmla="*/ 27 w 91"/>
                <a:gd name="T43" fmla="*/ 0 h 82"/>
                <a:gd name="T44" fmla="*/ 35 w 91"/>
                <a:gd name="T45" fmla="*/ 1 h 82"/>
                <a:gd name="T46" fmla="*/ 43 w 91"/>
                <a:gd name="T47" fmla="*/ 4 h 82"/>
                <a:gd name="T48" fmla="*/ 51 w 91"/>
                <a:gd name="T49" fmla="*/ 7 h 82"/>
                <a:gd name="T50" fmla="*/ 57 w 91"/>
                <a:gd name="T51" fmla="*/ 11 h 82"/>
                <a:gd name="T52" fmla="*/ 64 w 91"/>
                <a:gd name="T53" fmla="*/ 16 h 82"/>
                <a:gd name="T54" fmla="*/ 71 w 91"/>
                <a:gd name="T55" fmla="*/ 22 h 82"/>
                <a:gd name="T56" fmla="*/ 76 w 91"/>
                <a:gd name="T57" fmla="*/ 28 h 82"/>
                <a:gd name="T58" fmla="*/ 82 w 91"/>
                <a:gd name="T59" fmla="*/ 34 h 82"/>
                <a:gd name="T60" fmla="*/ 85 w 91"/>
                <a:gd name="T61" fmla="*/ 42 h 82"/>
                <a:gd name="T62" fmla="*/ 88 w 91"/>
                <a:gd name="T63" fmla="*/ 48 h 82"/>
                <a:gd name="T64" fmla="*/ 90 w 91"/>
                <a:gd name="T65" fmla="*/ 56 h 82"/>
                <a:gd name="T66" fmla="*/ 91 w 91"/>
                <a:gd name="T67" fmla="*/ 63 h 82"/>
                <a:gd name="T68" fmla="*/ 91 w 91"/>
                <a:gd name="T69" fmla="*/ 70 h 82"/>
                <a:gd name="T70" fmla="*/ 91 w 91"/>
                <a:gd name="T71" fmla="*/ 7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82">
                  <a:moveTo>
                    <a:pt x="91" y="70"/>
                  </a:moveTo>
                  <a:lnTo>
                    <a:pt x="91" y="70"/>
                  </a:lnTo>
                  <a:lnTo>
                    <a:pt x="86" y="76"/>
                  </a:lnTo>
                  <a:lnTo>
                    <a:pt x="78" y="80"/>
                  </a:lnTo>
                  <a:lnTo>
                    <a:pt x="71" y="82"/>
                  </a:lnTo>
                  <a:lnTo>
                    <a:pt x="63" y="82"/>
                  </a:lnTo>
                  <a:lnTo>
                    <a:pt x="54" y="81"/>
                  </a:lnTo>
                  <a:lnTo>
                    <a:pt x="45" y="79"/>
                  </a:lnTo>
                  <a:lnTo>
                    <a:pt x="37" y="75"/>
                  </a:lnTo>
                  <a:lnTo>
                    <a:pt x="29" y="69"/>
                  </a:lnTo>
                  <a:lnTo>
                    <a:pt x="21" y="63"/>
                  </a:lnTo>
                  <a:lnTo>
                    <a:pt x="15" y="56"/>
                  </a:lnTo>
                  <a:lnTo>
                    <a:pt x="9" y="47"/>
                  </a:lnTo>
                  <a:lnTo>
                    <a:pt x="5" y="40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4" y="4"/>
                  </a:lnTo>
                  <a:lnTo>
                    <a:pt x="4" y="4"/>
                  </a:lnTo>
                  <a:lnTo>
                    <a:pt x="11" y="1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5" y="1"/>
                  </a:lnTo>
                  <a:lnTo>
                    <a:pt x="43" y="4"/>
                  </a:lnTo>
                  <a:lnTo>
                    <a:pt x="51" y="7"/>
                  </a:lnTo>
                  <a:lnTo>
                    <a:pt x="57" y="11"/>
                  </a:lnTo>
                  <a:lnTo>
                    <a:pt x="64" y="16"/>
                  </a:lnTo>
                  <a:lnTo>
                    <a:pt x="71" y="22"/>
                  </a:lnTo>
                  <a:lnTo>
                    <a:pt x="76" y="28"/>
                  </a:lnTo>
                  <a:lnTo>
                    <a:pt x="82" y="34"/>
                  </a:lnTo>
                  <a:lnTo>
                    <a:pt x="85" y="42"/>
                  </a:lnTo>
                  <a:lnTo>
                    <a:pt x="88" y="48"/>
                  </a:lnTo>
                  <a:lnTo>
                    <a:pt x="90" y="56"/>
                  </a:lnTo>
                  <a:lnTo>
                    <a:pt x="91" y="63"/>
                  </a:lnTo>
                  <a:lnTo>
                    <a:pt x="91" y="70"/>
                  </a:lnTo>
                  <a:lnTo>
                    <a:pt x="91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64" y="1908"/>
              <a:ext cx="22" cy="12"/>
            </a:xfrm>
            <a:custGeom>
              <a:avLst/>
              <a:gdLst>
                <a:gd name="T0" fmla="*/ 110 w 110"/>
                <a:gd name="T1" fmla="*/ 42 h 64"/>
                <a:gd name="T2" fmla="*/ 110 w 110"/>
                <a:gd name="T3" fmla="*/ 42 h 64"/>
                <a:gd name="T4" fmla="*/ 86 w 110"/>
                <a:gd name="T5" fmla="*/ 48 h 64"/>
                <a:gd name="T6" fmla="*/ 60 w 110"/>
                <a:gd name="T7" fmla="*/ 53 h 64"/>
                <a:gd name="T8" fmla="*/ 35 w 110"/>
                <a:gd name="T9" fmla="*/ 58 h 64"/>
                <a:gd name="T10" fmla="*/ 11 w 110"/>
                <a:gd name="T11" fmla="*/ 64 h 64"/>
                <a:gd name="T12" fmla="*/ 11 w 110"/>
                <a:gd name="T13" fmla="*/ 64 h 64"/>
                <a:gd name="T14" fmla="*/ 9 w 110"/>
                <a:gd name="T15" fmla="*/ 61 h 64"/>
                <a:gd name="T16" fmla="*/ 7 w 110"/>
                <a:gd name="T17" fmla="*/ 57 h 64"/>
                <a:gd name="T18" fmla="*/ 3 w 110"/>
                <a:gd name="T19" fmla="*/ 55 h 64"/>
                <a:gd name="T20" fmla="*/ 0 w 110"/>
                <a:gd name="T21" fmla="*/ 53 h 64"/>
                <a:gd name="T22" fmla="*/ 0 w 110"/>
                <a:gd name="T23" fmla="*/ 53 h 64"/>
                <a:gd name="T24" fmla="*/ 0 w 110"/>
                <a:gd name="T25" fmla="*/ 40 h 64"/>
                <a:gd name="T26" fmla="*/ 2 w 110"/>
                <a:gd name="T27" fmla="*/ 29 h 64"/>
                <a:gd name="T28" fmla="*/ 7 w 110"/>
                <a:gd name="T29" fmla="*/ 20 h 64"/>
                <a:gd name="T30" fmla="*/ 12 w 110"/>
                <a:gd name="T31" fmla="*/ 12 h 64"/>
                <a:gd name="T32" fmla="*/ 20 w 110"/>
                <a:gd name="T33" fmla="*/ 7 h 64"/>
                <a:gd name="T34" fmla="*/ 29 w 110"/>
                <a:gd name="T35" fmla="*/ 4 h 64"/>
                <a:gd name="T36" fmla="*/ 39 w 110"/>
                <a:gd name="T37" fmla="*/ 2 h 64"/>
                <a:gd name="T38" fmla="*/ 48 w 110"/>
                <a:gd name="T39" fmla="*/ 0 h 64"/>
                <a:gd name="T40" fmla="*/ 58 w 110"/>
                <a:gd name="T41" fmla="*/ 2 h 64"/>
                <a:gd name="T42" fmla="*/ 68 w 110"/>
                <a:gd name="T43" fmla="*/ 4 h 64"/>
                <a:gd name="T44" fmla="*/ 78 w 110"/>
                <a:gd name="T45" fmla="*/ 7 h 64"/>
                <a:gd name="T46" fmla="*/ 87 w 110"/>
                <a:gd name="T47" fmla="*/ 12 h 64"/>
                <a:gd name="T48" fmla="*/ 96 w 110"/>
                <a:gd name="T49" fmla="*/ 18 h 64"/>
                <a:gd name="T50" fmla="*/ 102 w 110"/>
                <a:gd name="T51" fmla="*/ 25 h 64"/>
                <a:gd name="T52" fmla="*/ 107 w 110"/>
                <a:gd name="T53" fmla="*/ 33 h 64"/>
                <a:gd name="T54" fmla="*/ 110 w 110"/>
                <a:gd name="T55" fmla="*/ 42 h 64"/>
                <a:gd name="T56" fmla="*/ 110 w 110"/>
                <a:gd name="T57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" h="64">
                  <a:moveTo>
                    <a:pt x="110" y="42"/>
                  </a:moveTo>
                  <a:lnTo>
                    <a:pt x="110" y="42"/>
                  </a:lnTo>
                  <a:lnTo>
                    <a:pt x="86" y="48"/>
                  </a:lnTo>
                  <a:lnTo>
                    <a:pt x="60" y="53"/>
                  </a:lnTo>
                  <a:lnTo>
                    <a:pt x="35" y="58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9" y="61"/>
                  </a:lnTo>
                  <a:lnTo>
                    <a:pt x="7" y="57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0"/>
                  </a:lnTo>
                  <a:lnTo>
                    <a:pt x="2" y="29"/>
                  </a:lnTo>
                  <a:lnTo>
                    <a:pt x="7" y="20"/>
                  </a:lnTo>
                  <a:lnTo>
                    <a:pt x="12" y="12"/>
                  </a:lnTo>
                  <a:lnTo>
                    <a:pt x="20" y="7"/>
                  </a:lnTo>
                  <a:lnTo>
                    <a:pt x="29" y="4"/>
                  </a:lnTo>
                  <a:lnTo>
                    <a:pt x="39" y="2"/>
                  </a:lnTo>
                  <a:lnTo>
                    <a:pt x="48" y="0"/>
                  </a:lnTo>
                  <a:lnTo>
                    <a:pt x="58" y="2"/>
                  </a:lnTo>
                  <a:lnTo>
                    <a:pt x="68" y="4"/>
                  </a:lnTo>
                  <a:lnTo>
                    <a:pt x="78" y="7"/>
                  </a:lnTo>
                  <a:lnTo>
                    <a:pt x="87" y="12"/>
                  </a:lnTo>
                  <a:lnTo>
                    <a:pt x="96" y="18"/>
                  </a:lnTo>
                  <a:lnTo>
                    <a:pt x="102" y="25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791" y="1907"/>
              <a:ext cx="33" cy="31"/>
            </a:xfrm>
            <a:custGeom>
              <a:avLst/>
              <a:gdLst>
                <a:gd name="T0" fmla="*/ 67 w 162"/>
                <a:gd name="T1" fmla="*/ 3 h 153"/>
                <a:gd name="T2" fmla="*/ 65 w 162"/>
                <a:gd name="T3" fmla="*/ 16 h 153"/>
                <a:gd name="T4" fmla="*/ 57 w 162"/>
                <a:gd name="T5" fmla="*/ 28 h 153"/>
                <a:gd name="T6" fmla="*/ 37 w 162"/>
                <a:gd name="T7" fmla="*/ 51 h 153"/>
                <a:gd name="T8" fmla="*/ 38 w 162"/>
                <a:gd name="T9" fmla="*/ 55 h 153"/>
                <a:gd name="T10" fmla="*/ 42 w 162"/>
                <a:gd name="T11" fmla="*/ 62 h 153"/>
                <a:gd name="T12" fmla="*/ 52 w 162"/>
                <a:gd name="T13" fmla="*/ 68 h 153"/>
                <a:gd name="T14" fmla="*/ 59 w 162"/>
                <a:gd name="T15" fmla="*/ 73 h 153"/>
                <a:gd name="T16" fmla="*/ 65 w 162"/>
                <a:gd name="T17" fmla="*/ 55 h 153"/>
                <a:gd name="T18" fmla="*/ 76 w 162"/>
                <a:gd name="T19" fmla="*/ 43 h 153"/>
                <a:gd name="T20" fmla="*/ 90 w 162"/>
                <a:gd name="T21" fmla="*/ 36 h 153"/>
                <a:gd name="T22" fmla="*/ 106 w 162"/>
                <a:gd name="T23" fmla="*/ 34 h 153"/>
                <a:gd name="T24" fmla="*/ 124 w 162"/>
                <a:gd name="T25" fmla="*/ 36 h 153"/>
                <a:gd name="T26" fmla="*/ 140 w 162"/>
                <a:gd name="T27" fmla="*/ 42 h 153"/>
                <a:gd name="T28" fmla="*/ 153 w 162"/>
                <a:gd name="T29" fmla="*/ 52 h 153"/>
                <a:gd name="T30" fmla="*/ 162 w 162"/>
                <a:gd name="T31" fmla="*/ 65 h 153"/>
                <a:gd name="T32" fmla="*/ 162 w 162"/>
                <a:gd name="T33" fmla="*/ 84 h 153"/>
                <a:gd name="T34" fmla="*/ 156 w 162"/>
                <a:gd name="T35" fmla="*/ 117 h 153"/>
                <a:gd name="T36" fmla="*/ 150 w 162"/>
                <a:gd name="T37" fmla="*/ 132 h 153"/>
                <a:gd name="T38" fmla="*/ 143 w 162"/>
                <a:gd name="T39" fmla="*/ 143 h 153"/>
                <a:gd name="T40" fmla="*/ 133 w 162"/>
                <a:gd name="T41" fmla="*/ 150 h 153"/>
                <a:gd name="T42" fmla="*/ 121 w 162"/>
                <a:gd name="T43" fmla="*/ 153 h 153"/>
                <a:gd name="T44" fmla="*/ 106 w 162"/>
                <a:gd name="T45" fmla="*/ 149 h 153"/>
                <a:gd name="T46" fmla="*/ 105 w 162"/>
                <a:gd name="T47" fmla="*/ 146 h 153"/>
                <a:gd name="T48" fmla="*/ 105 w 162"/>
                <a:gd name="T49" fmla="*/ 138 h 153"/>
                <a:gd name="T50" fmla="*/ 111 w 162"/>
                <a:gd name="T51" fmla="*/ 127 h 153"/>
                <a:gd name="T52" fmla="*/ 124 w 162"/>
                <a:gd name="T53" fmla="*/ 114 h 153"/>
                <a:gd name="T54" fmla="*/ 135 w 162"/>
                <a:gd name="T55" fmla="*/ 99 h 153"/>
                <a:gd name="T56" fmla="*/ 136 w 162"/>
                <a:gd name="T57" fmla="*/ 91 h 153"/>
                <a:gd name="T58" fmla="*/ 136 w 162"/>
                <a:gd name="T59" fmla="*/ 85 h 153"/>
                <a:gd name="T60" fmla="*/ 133 w 162"/>
                <a:gd name="T61" fmla="*/ 75 h 153"/>
                <a:gd name="T62" fmla="*/ 126 w 162"/>
                <a:gd name="T63" fmla="*/ 67 h 153"/>
                <a:gd name="T64" fmla="*/ 106 w 162"/>
                <a:gd name="T65" fmla="*/ 57 h 153"/>
                <a:gd name="T66" fmla="*/ 102 w 162"/>
                <a:gd name="T67" fmla="*/ 58 h 153"/>
                <a:gd name="T68" fmla="*/ 95 w 162"/>
                <a:gd name="T69" fmla="*/ 64 h 153"/>
                <a:gd name="T70" fmla="*/ 89 w 162"/>
                <a:gd name="T71" fmla="*/ 75 h 153"/>
                <a:gd name="T72" fmla="*/ 84 w 162"/>
                <a:gd name="T73" fmla="*/ 92 h 153"/>
                <a:gd name="T74" fmla="*/ 80 w 162"/>
                <a:gd name="T75" fmla="*/ 105 h 153"/>
                <a:gd name="T76" fmla="*/ 73 w 162"/>
                <a:gd name="T77" fmla="*/ 111 h 153"/>
                <a:gd name="T78" fmla="*/ 70 w 162"/>
                <a:gd name="T79" fmla="*/ 113 h 153"/>
                <a:gd name="T80" fmla="*/ 48 w 162"/>
                <a:gd name="T81" fmla="*/ 103 h 153"/>
                <a:gd name="T82" fmla="*/ 31 w 162"/>
                <a:gd name="T83" fmla="*/ 88 h 153"/>
                <a:gd name="T84" fmla="*/ 9 w 162"/>
                <a:gd name="T85" fmla="*/ 62 h 153"/>
                <a:gd name="T86" fmla="*/ 0 w 162"/>
                <a:gd name="T87" fmla="*/ 54 h 153"/>
                <a:gd name="T88" fmla="*/ 10 w 162"/>
                <a:gd name="T89" fmla="*/ 33 h 153"/>
                <a:gd name="T90" fmla="*/ 24 w 162"/>
                <a:gd name="T91" fmla="*/ 15 h 153"/>
                <a:gd name="T92" fmla="*/ 37 w 162"/>
                <a:gd name="T93" fmla="*/ 5 h 153"/>
                <a:gd name="T94" fmla="*/ 48 w 162"/>
                <a:gd name="T95" fmla="*/ 1 h 153"/>
                <a:gd name="T96" fmla="*/ 60 w 162"/>
                <a:gd name="T97" fmla="*/ 1 h 153"/>
                <a:gd name="T98" fmla="*/ 67 w 162"/>
                <a:gd name="T99" fmla="*/ 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2" h="153">
                  <a:moveTo>
                    <a:pt x="67" y="3"/>
                  </a:moveTo>
                  <a:lnTo>
                    <a:pt x="67" y="3"/>
                  </a:lnTo>
                  <a:lnTo>
                    <a:pt x="67" y="9"/>
                  </a:lnTo>
                  <a:lnTo>
                    <a:pt x="65" y="16"/>
                  </a:lnTo>
                  <a:lnTo>
                    <a:pt x="61" y="22"/>
                  </a:lnTo>
                  <a:lnTo>
                    <a:pt x="57" y="28"/>
                  </a:lnTo>
                  <a:lnTo>
                    <a:pt x="47" y="39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38" y="55"/>
                  </a:lnTo>
                  <a:lnTo>
                    <a:pt x="39" y="58"/>
                  </a:lnTo>
                  <a:lnTo>
                    <a:pt x="42" y="62"/>
                  </a:lnTo>
                  <a:lnTo>
                    <a:pt x="45" y="65"/>
                  </a:lnTo>
                  <a:lnTo>
                    <a:pt x="52" y="68"/>
                  </a:lnTo>
                  <a:lnTo>
                    <a:pt x="59" y="73"/>
                  </a:lnTo>
                  <a:lnTo>
                    <a:pt x="59" y="73"/>
                  </a:lnTo>
                  <a:lnTo>
                    <a:pt x="61" y="63"/>
                  </a:lnTo>
                  <a:lnTo>
                    <a:pt x="65" y="55"/>
                  </a:lnTo>
                  <a:lnTo>
                    <a:pt x="69" y="49"/>
                  </a:lnTo>
                  <a:lnTo>
                    <a:pt x="76" y="43"/>
                  </a:lnTo>
                  <a:lnTo>
                    <a:pt x="82" y="39"/>
                  </a:lnTo>
                  <a:lnTo>
                    <a:pt x="90" y="36"/>
                  </a:lnTo>
                  <a:lnTo>
                    <a:pt x="98" y="34"/>
                  </a:lnTo>
                  <a:lnTo>
                    <a:pt x="106" y="34"/>
                  </a:lnTo>
                  <a:lnTo>
                    <a:pt x="115" y="34"/>
                  </a:lnTo>
                  <a:lnTo>
                    <a:pt x="124" y="36"/>
                  </a:lnTo>
                  <a:lnTo>
                    <a:pt x="132" y="39"/>
                  </a:lnTo>
                  <a:lnTo>
                    <a:pt x="140" y="42"/>
                  </a:lnTo>
                  <a:lnTo>
                    <a:pt x="147" y="46"/>
                  </a:lnTo>
                  <a:lnTo>
                    <a:pt x="153" y="52"/>
                  </a:lnTo>
                  <a:lnTo>
                    <a:pt x="158" y="58"/>
                  </a:lnTo>
                  <a:lnTo>
                    <a:pt x="162" y="65"/>
                  </a:lnTo>
                  <a:lnTo>
                    <a:pt x="162" y="65"/>
                  </a:lnTo>
                  <a:lnTo>
                    <a:pt x="162" y="84"/>
                  </a:lnTo>
                  <a:lnTo>
                    <a:pt x="160" y="101"/>
                  </a:lnTo>
                  <a:lnTo>
                    <a:pt x="156" y="117"/>
                  </a:lnTo>
                  <a:lnTo>
                    <a:pt x="153" y="125"/>
                  </a:lnTo>
                  <a:lnTo>
                    <a:pt x="150" y="132"/>
                  </a:lnTo>
                  <a:lnTo>
                    <a:pt x="147" y="137"/>
                  </a:lnTo>
                  <a:lnTo>
                    <a:pt x="143" y="143"/>
                  </a:lnTo>
                  <a:lnTo>
                    <a:pt x="137" y="147"/>
                  </a:lnTo>
                  <a:lnTo>
                    <a:pt x="133" y="150"/>
                  </a:lnTo>
                  <a:lnTo>
                    <a:pt x="127" y="153"/>
                  </a:lnTo>
                  <a:lnTo>
                    <a:pt x="121" y="153"/>
                  </a:lnTo>
                  <a:lnTo>
                    <a:pt x="114" y="151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105" y="146"/>
                  </a:lnTo>
                  <a:lnTo>
                    <a:pt x="104" y="142"/>
                  </a:lnTo>
                  <a:lnTo>
                    <a:pt x="105" y="138"/>
                  </a:lnTo>
                  <a:lnTo>
                    <a:pt x="106" y="134"/>
                  </a:lnTo>
                  <a:lnTo>
                    <a:pt x="111" y="127"/>
                  </a:lnTo>
                  <a:lnTo>
                    <a:pt x="116" y="121"/>
                  </a:lnTo>
                  <a:lnTo>
                    <a:pt x="124" y="114"/>
                  </a:lnTo>
                  <a:lnTo>
                    <a:pt x="129" y="107"/>
                  </a:lnTo>
                  <a:lnTo>
                    <a:pt x="135" y="99"/>
                  </a:lnTo>
                  <a:lnTo>
                    <a:pt x="136" y="95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6" y="85"/>
                  </a:lnTo>
                  <a:lnTo>
                    <a:pt x="135" y="79"/>
                  </a:lnTo>
                  <a:lnTo>
                    <a:pt x="133" y="75"/>
                  </a:lnTo>
                  <a:lnTo>
                    <a:pt x="129" y="72"/>
                  </a:lnTo>
                  <a:lnTo>
                    <a:pt x="126" y="67"/>
                  </a:lnTo>
                  <a:lnTo>
                    <a:pt x="121" y="64"/>
                  </a:lnTo>
                  <a:lnTo>
                    <a:pt x="106" y="57"/>
                  </a:lnTo>
                  <a:lnTo>
                    <a:pt x="106" y="57"/>
                  </a:lnTo>
                  <a:lnTo>
                    <a:pt x="102" y="58"/>
                  </a:lnTo>
                  <a:lnTo>
                    <a:pt x="99" y="61"/>
                  </a:lnTo>
                  <a:lnTo>
                    <a:pt x="95" y="64"/>
                  </a:lnTo>
                  <a:lnTo>
                    <a:pt x="93" y="67"/>
                  </a:lnTo>
                  <a:lnTo>
                    <a:pt x="89" y="75"/>
                  </a:lnTo>
                  <a:lnTo>
                    <a:pt x="87" y="84"/>
                  </a:lnTo>
                  <a:lnTo>
                    <a:pt x="84" y="92"/>
                  </a:lnTo>
                  <a:lnTo>
                    <a:pt x="81" y="101"/>
                  </a:lnTo>
                  <a:lnTo>
                    <a:pt x="80" y="105"/>
                  </a:lnTo>
                  <a:lnTo>
                    <a:pt x="77" y="109"/>
                  </a:lnTo>
                  <a:lnTo>
                    <a:pt x="73" y="111"/>
                  </a:lnTo>
                  <a:lnTo>
                    <a:pt x="70" y="113"/>
                  </a:lnTo>
                  <a:lnTo>
                    <a:pt x="70" y="113"/>
                  </a:lnTo>
                  <a:lnTo>
                    <a:pt x="58" y="109"/>
                  </a:lnTo>
                  <a:lnTo>
                    <a:pt x="48" y="103"/>
                  </a:lnTo>
                  <a:lnTo>
                    <a:pt x="38" y="96"/>
                  </a:lnTo>
                  <a:lnTo>
                    <a:pt x="31" y="88"/>
                  </a:lnTo>
                  <a:lnTo>
                    <a:pt x="16" y="70"/>
                  </a:lnTo>
                  <a:lnTo>
                    <a:pt x="9" y="6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4" y="44"/>
                  </a:lnTo>
                  <a:lnTo>
                    <a:pt x="10" y="33"/>
                  </a:lnTo>
                  <a:lnTo>
                    <a:pt x="16" y="23"/>
                  </a:lnTo>
                  <a:lnTo>
                    <a:pt x="24" y="15"/>
                  </a:lnTo>
                  <a:lnTo>
                    <a:pt x="33" y="7"/>
                  </a:lnTo>
                  <a:lnTo>
                    <a:pt x="37" y="5"/>
                  </a:lnTo>
                  <a:lnTo>
                    <a:pt x="43" y="3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60" y="1"/>
                  </a:lnTo>
                  <a:lnTo>
                    <a:pt x="67" y="3"/>
                  </a:lnTo>
                  <a:lnTo>
                    <a:pt x="6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831" y="1929"/>
              <a:ext cx="79" cy="77"/>
            </a:xfrm>
            <a:custGeom>
              <a:avLst/>
              <a:gdLst>
                <a:gd name="T0" fmla="*/ 267 w 393"/>
                <a:gd name="T1" fmla="*/ 127 h 385"/>
                <a:gd name="T2" fmla="*/ 316 w 393"/>
                <a:gd name="T3" fmla="*/ 155 h 385"/>
                <a:gd name="T4" fmla="*/ 343 w 393"/>
                <a:gd name="T5" fmla="*/ 173 h 385"/>
                <a:gd name="T6" fmla="*/ 366 w 393"/>
                <a:gd name="T7" fmla="*/ 193 h 385"/>
                <a:gd name="T8" fmla="*/ 384 w 393"/>
                <a:gd name="T9" fmla="*/ 217 h 385"/>
                <a:gd name="T10" fmla="*/ 392 w 393"/>
                <a:gd name="T11" fmla="*/ 237 h 385"/>
                <a:gd name="T12" fmla="*/ 393 w 393"/>
                <a:gd name="T13" fmla="*/ 250 h 385"/>
                <a:gd name="T14" fmla="*/ 392 w 393"/>
                <a:gd name="T15" fmla="*/ 264 h 385"/>
                <a:gd name="T16" fmla="*/ 388 w 393"/>
                <a:gd name="T17" fmla="*/ 280 h 385"/>
                <a:gd name="T18" fmla="*/ 379 w 393"/>
                <a:gd name="T19" fmla="*/ 295 h 385"/>
                <a:gd name="T20" fmla="*/ 373 w 393"/>
                <a:gd name="T21" fmla="*/ 303 h 385"/>
                <a:gd name="T22" fmla="*/ 361 w 393"/>
                <a:gd name="T23" fmla="*/ 316 h 385"/>
                <a:gd name="T24" fmla="*/ 328 w 393"/>
                <a:gd name="T25" fmla="*/ 340 h 385"/>
                <a:gd name="T26" fmla="*/ 288 w 393"/>
                <a:gd name="T27" fmla="*/ 358 h 385"/>
                <a:gd name="T28" fmla="*/ 242 w 393"/>
                <a:gd name="T29" fmla="*/ 371 h 385"/>
                <a:gd name="T30" fmla="*/ 191 w 393"/>
                <a:gd name="T31" fmla="*/ 381 h 385"/>
                <a:gd name="T32" fmla="*/ 139 w 393"/>
                <a:gd name="T33" fmla="*/ 385 h 385"/>
                <a:gd name="T34" fmla="*/ 86 w 393"/>
                <a:gd name="T35" fmla="*/ 385 h 385"/>
                <a:gd name="T36" fmla="*/ 37 w 393"/>
                <a:gd name="T37" fmla="*/ 381 h 385"/>
                <a:gd name="T38" fmla="*/ 14 w 393"/>
                <a:gd name="T39" fmla="*/ 376 h 385"/>
                <a:gd name="T40" fmla="*/ 5 w 393"/>
                <a:gd name="T41" fmla="*/ 330 h 385"/>
                <a:gd name="T42" fmla="*/ 1 w 393"/>
                <a:gd name="T43" fmla="*/ 281 h 385"/>
                <a:gd name="T44" fmla="*/ 1 w 393"/>
                <a:gd name="T45" fmla="*/ 232 h 385"/>
                <a:gd name="T46" fmla="*/ 5 w 393"/>
                <a:gd name="T47" fmla="*/ 182 h 385"/>
                <a:gd name="T48" fmla="*/ 16 w 393"/>
                <a:gd name="T49" fmla="*/ 135 h 385"/>
                <a:gd name="T50" fmla="*/ 31 w 393"/>
                <a:gd name="T51" fmla="*/ 94 h 385"/>
                <a:gd name="T52" fmla="*/ 52 w 393"/>
                <a:gd name="T53" fmla="*/ 56 h 385"/>
                <a:gd name="T54" fmla="*/ 72 w 393"/>
                <a:gd name="T55" fmla="*/ 35 h 385"/>
                <a:gd name="T56" fmla="*/ 80 w 393"/>
                <a:gd name="T57" fmla="*/ 28 h 385"/>
                <a:gd name="T58" fmla="*/ 106 w 393"/>
                <a:gd name="T59" fmla="*/ 12 h 385"/>
                <a:gd name="T60" fmla="*/ 137 w 393"/>
                <a:gd name="T61" fmla="*/ 2 h 385"/>
                <a:gd name="T62" fmla="*/ 169 w 393"/>
                <a:gd name="T63" fmla="*/ 0 h 385"/>
                <a:gd name="T64" fmla="*/ 194 w 393"/>
                <a:gd name="T65" fmla="*/ 3 h 385"/>
                <a:gd name="T66" fmla="*/ 201 w 393"/>
                <a:gd name="T67" fmla="*/ 6 h 385"/>
                <a:gd name="T68" fmla="*/ 231 w 393"/>
                <a:gd name="T69" fmla="*/ 24 h 385"/>
                <a:gd name="T70" fmla="*/ 245 w 393"/>
                <a:gd name="T71" fmla="*/ 36 h 385"/>
                <a:gd name="T72" fmla="*/ 257 w 393"/>
                <a:gd name="T73" fmla="*/ 51 h 385"/>
                <a:gd name="T74" fmla="*/ 267 w 393"/>
                <a:gd name="T75" fmla="*/ 69 h 385"/>
                <a:gd name="T76" fmla="*/ 273 w 393"/>
                <a:gd name="T77" fmla="*/ 87 h 385"/>
                <a:gd name="T78" fmla="*/ 273 w 393"/>
                <a:gd name="T79" fmla="*/ 107 h 385"/>
                <a:gd name="T80" fmla="*/ 267 w 393"/>
                <a:gd name="T81" fmla="*/ 127 h 385"/>
                <a:gd name="T82" fmla="*/ 142 w 393"/>
                <a:gd name="T83" fmla="*/ 64 h 385"/>
                <a:gd name="T84" fmla="*/ 143 w 393"/>
                <a:gd name="T85" fmla="*/ 74 h 385"/>
                <a:gd name="T86" fmla="*/ 151 w 393"/>
                <a:gd name="T87" fmla="*/ 90 h 385"/>
                <a:gd name="T88" fmla="*/ 163 w 393"/>
                <a:gd name="T89" fmla="*/ 100 h 385"/>
                <a:gd name="T90" fmla="*/ 180 w 393"/>
                <a:gd name="T91" fmla="*/ 107 h 385"/>
                <a:gd name="T92" fmla="*/ 190 w 393"/>
                <a:gd name="T93" fmla="*/ 109 h 385"/>
                <a:gd name="T94" fmla="*/ 197 w 393"/>
                <a:gd name="T95" fmla="*/ 104 h 385"/>
                <a:gd name="T96" fmla="*/ 201 w 393"/>
                <a:gd name="T97" fmla="*/ 97 h 385"/>
                <a:gd name="T98" fmla="*/ 205 w 393"/>
                <a:gd name="T99" fmla="*/ 87 h 385"/>
                <a:gd name="T100" fmla="*/ 205 w 393"/>
                <a:gd name="T101" fmla="*/ 75 h 385"/>
                <a:gd name="T102" fmla="*/ 191 w 393"/>
                <a:gd name="T103" fmla="*/ 70 h 385"/>
                <a:gd name="T104" fmla="*/ 166 w 393"/>
                <a:gd name="T105" fmla="*/ 62 h 385"/>
                <a:gd name="T106" fmla="*/ 150 w 393"/>
                <a:gd name="T107" fmla="*/ 62 h 385"/>
                <a:gd name="T108" fmla="*/ 142 w 393"/>
                <a:gd name="T109" fmla="*/ 6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3" h="385">
                  <a:moveTo>
                    <a:pt x="267" y="127"/>
                  </a:moveTo>
                  <a:lnTo>
                    <a:pt x="267" y="127"/>
                  </a:lnTo>
                  <a:lnTo>
                    <a:pt x="290" y="140"/>
                  </a:lnTo>
                  <a:lnTo>
                    <a:pt x="316" y="155"/>
                  </a:lnTo>
                  <a:lnTo>
                    <a:pt x="330" y="164"/>
                  </a:lnTo>
                  <a:lnTo>
                    <a:pt x="343" y="173"/>
                  </a:lnTo>
                  <a:lnTo>
                    <a:pt x="355" y="183"/>
                  </a:lnTo>
                  <a:lnTo>
                    <a:pt x="366" y="193"/>
                  </a:lnTo>
                  <a:lnTo>
                    <a:pt x="376" y="205"/>
                  </a:lnTo>
                  <a:lnTo>
                    <a:pt x="384" y="217"/>
                  </a:lnTo>
                  <a:lnTo>
                    <a:pt x="390" y="231"/>
                  </a:lnTo>
                  <a:lnTo>
                    <a:pt x="392" y="237"/>
                  </a:lnTo>
                  <a:lnTo>
                    <a:pt x="393" y="244"/>
                  </a:lnTo>
                  <a:lnTo>
                    <a:pt x="393" y="250"/>
                  </a:lnTo>
                  <a:lnTo>
                    <a:pt x="393" y="258"/>
                  </a:lnTo>
                  <a:lnTo>
                    <a:pt x="392" y="264"/>
                  </a:lnTo>
                  <a:lnTo>
                    <a:pt x="391" y="272"/>
                  </a:lnTo>
                  <a:lnTo>
                    <a:pt x="388" y="280"/>
                  </a:lnTo>
                  <a:lnTo>
                    <a:pt x="384" y="287"/>
                  </a:lnTo>
                  <a:lnTo>
                    <a:pt x="379" y="295"/>
                  </a:lnTo>
                  <a:lnTo>
                    <a:pt x="373" y="303"/>
                  </a:lnTo>
                  <a:lnTo>
                    <a:pt x="373" y="303"/>
                  </a:lnTo>
                  <a:lnTo>
                    <a:pt x="368" y="309"/>
                  </a:lnTo>
                  <a:lnTo>
                    <a:pt x="361" y="316"/>
                  </a:lnTo>
                  <a:lnTo>
                    <a:pt x="346" y="329"/>
                  </a:lnTo>
                  <a:lnTo>
                    <a:pt x="328" y="340"/>
                  </a:lnTo>
                  <a:lnTo>
                    <a:pt x="310" y="349"/>
                  </a:lnTo>
                  <a:lnTo>
                    <a:pt x="288" y="358"/>
                  </a:lnTo>
                  <a:lnTo>
                    <a:pt x="266" y="365"/>
                  </a:lnTo>
                  <a:lnTo>
                    <a:pt x="242" y="371"/>
                  </a:lnTo>
                  <a:lnTo>
                    <a:pt x="217" y="376"/>
                  </a:lnTo>
                  <a:lnTo>
                    <a:pt x="191" y="381"/>
                  </a:lnTo>
                  <a:lnTo>
                    <a:pt x="165" y="383"/>
                  </a:lnTo>
                  <a:lnTo>
                    <a:pt x="139" y="385"/>
                  </a:lnTo>
                  <a:lnTo>
                    <a:pt x="112" y="385"/>
                  </a:lnTo>
                  <a:lnTo>
                    <a:pt x="86" y="385"/>
                  </a:lnTo>
                  <a:lnTo>
                    <a:pt x="61" y="383"/>
                  </a:lnTo>
                  <a:lnTo>
                    <a:pt x="37" y="381"/>
                  </a:lnTo>
                  <a:lnTo>
                    <a:pt x="14" y="376"/>
                  </a:lnTo>
                  <a:lnTo>
                    <a:pt x="14" y="376"/>
                  </a:lnTo>
                  <a:lnTo>
                    <a:pt x="8" y="354"/>
                  </a:lnTo>
                  <a:lnTo>
                    <a:pt x="5" y="330"/>
                  </a:lnTo>
                  <a:lnTo>
                    <a:pt x="2" y="30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3" y="206"/>
                  </a:lnTo>
                  <a:lnTo>
                    <a:pt x="5" y="182"/>
                  </a:lnTo>
                  <a:lnTo>
                    <a:pt x="9" y="158"/>
                  </a:lnTo>
                  <a:lnTo>
                    <a:pt x="16" y="135"/>
                  </a:lnTo>
                  <a:lnTo>
                    <a:pt x="23" y="113"/>
                  </a:lnTo>
                  <a:lnTo>
                    <a:pt x="31" y="94"/>
                  </a:lnTo>
                  <a:lnTo>
                    <a:pt x="41" y="74"/>
                  </a:lnTo>
                  <a:lnTo>
                    <a:pt x="52" y="56"/>
                  </a:lnTo>
                  <a:lnTo>
                    <a:pt x="65" y="41"/>
                  </a:lnTo>
                  <a:lnTo>
                    <a:pt x="72" y="35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92" y="19"/>
                  </a:lnTo>
                  <a:lnTo>
                    <a:pt x="106" y="12"/>
                  </a:lnTo>
                  <a:lnTo>
                    <a:pt x="120" y="6"/>
                  </a:lnTo>
                  <a:lnTo>
                    <a:pt x="137" y="2"/>
                  </a:lnTo>
                  <a:lnTo>
                    <a:pt x="153" y="0"/>
                  </a:lnTo>
                  <a:lnTo>
                    <a:pt x="169" y="0"/>
                  </a:lnTo>
                  <a:lnTo>
                    <a:pt x="186" y="2"/>
                  </a:lnTo>
                  <a:lnTo>
                    <a:pt x="194" y="3"/>
                  </a:lnTo>
                  <a:lnTo>
                    <a:pt x="201" y="6"/>
                  </a:lnTo>
                  <a:lnTo>
                    <a:pt x="201" y="6"/>
                  </a:lnTo>
                  <a:lnTo>
                    <a:pt x="216" y="13"/>
                  </a:lnTo>
                  <a:lnTo>
                    <a:pt x="231" y="24"/>
                  </a:lnTo>
                  <a:lnTo>
                    <a:pt x="237" y="29"/>
                  </a:lnTo>
                  <a:lnTo>
                    <a:pt x="245" y="36"/>
                  </a:lnTo>
                  <a:lnTo>
                    <a:pt x="252" y="43"/>
                  </a:lnTo>
                  <a:lnTo>
                    <a:pt x="257" y="51"/>
                  </a:lnTo>
                  <a:lnTo>
                    <a:pt x="263" y="60"/>
                  </a:lnTo>
                  <a:lnTo>
                    <a:pt x="267" y="69"/>
                  </a:lnTo>
                  <a:lnTo>
                    <a:pt x="270" y="77"/>
                  </a:lnTo>
                  <a:lnTo>
                    <a:pt x="273" y="87"/>
                  </a:lnTo>
                  <a:lnTo>
                    <a:pt x="274" y="97"/>
                  </a:lnTo>
                  <a:lnTo>
                    <a:pt x="273" y="107"/>
                  </a:lnTo>
                  <a:lnTo>
                    <a:pt x="270" y="117"/>
                  </a:lnTo>
                  <a:lnTo>
                    <a:pt x="267" y="127"/>
                  </a:lnTo>
                  <a:lnTo>
                    <a:pt x="267" y="127"/>
                  </a:lnTo>
                  <a:close/>
                  <a:moveTo>
                    <a:pt x="142" y="64"/>
                  </a:moveTo>
                  <a:lnTo>
                    <a:pt x="142" y="64"/>
                  </a:lnTo>
                  <a:lnTo>
                    <a:pt x="143" y="74"/>
                  </a:lnTo>
                  <a:lnTo>
                    <a:pt x="146" y="83"/>
                  </a:lnTo>
                  <a:lnTo>
                    <a:pt x="151" y="90"/>
                  </a:lnTo>
                  <a:lnTo>
                    <a:pt x="156" y="96"/>
                  </a:lnTo>
                  <a:lnTo>
                    <a:pt x="163" y="100"/>
                  </a:lnTo>
                  <a:lnTo>
                    <a:pt x="171" y="105"/>
                  </a:lnTo>
                  <a:lnTo>
                    <a:pt x="180" y="107"/>
                  </a:lnTo>
                  <a:lnTo>
                    <a:pt x="190" y="109"/>
                  </a:lnTo>
                  <a:lnTo>
                    <a:pt x="190" y="109"/>
                  </a:lnTo>
                  <a:lnTo>
                    <a:pt x="194" y="107"/>
                  </a:lnTo>
                  <a:lnTo>
                    <a:pt x="197" y="104"/>
                  </a:lnTo>
                  <a:lnTo>
                    <a:pt x="199" y="100"/>
                  </a:lnTo>
                  <a:lnTo>
                    <a:pt x="201" y="97"/>
                  </a:lnTo>
                  <a:lnTo>
                    <a:pt x="203" y="93"/>
                  </a:lnTo>
                  <a:lnTo>
                    <a:pt x="205" y="87"/>
                  </a:lnTo>
                  <a:lnTo>
                    <a:pt x="205" y="82"/>
                  </a:lnTo>
                  <a:lnTo>
                    <a:pt x="205" y="75"/>
                  </a:lnTo>
                  <a:lnTo>
                    <a:pt x="205" y="75"/>
                  </a:lnTo>
                  <a:lnTo>
                    <a:pt x="191" y="70"/>
                  </a:lnTo>
                  <a:lnTo>
                    <a:pt x="175" y="64"/>
                  </a:lnTo>
                  <a:lnTo>
                    <a:pt x="166" y="62"/>
                  </a:lnTo>
                  <a:lnTo>
                    <a:pt x="159" y="61"/>
                  </a:lnTo>
                  <a:lnTo>
                    <a:pt x="150" y="62"/>
                  </a:lnTo>
                  <a:lnTo>
                    <a:pt x="142" y="64"/>
                  </a:lnTo>
                  <a:lnTo>
                    <a:pt x="142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83" y="1934"/>
              <a:ext cx="15" cy="9"/>
            </a:xfrm>
            <a:custGeom>
              <a:avLst/>
              <a:gdLst>
                <a:gd name="T0" fmla="*/ 0 w 78"/>
                <a:gd name="T1" fmla="*/ 2 h 46"/>
                <a:gd name="T2" fmla="*/ 0 w 78"/>
                <a:gd name="T3" fmla="*/ 2 h 46"/>
                <a:gd name="T4" fmla="*/ 8 w 78"/>
                <a:gd name="T5" fmla="*/ 0 h 46"/>
                <a:gd name="T6" fmla="*/ 17 w 78"/>
                <a:gd name="T7" fmla="*/ 0 h 46"/>
                <a:gd name="T8" fmla="*/ 36 w 78"/>
                <a:gd name="T9" fmla="*/ 2 h 46"/>
                <a:gd name="T10" fmla="*/ 57 w 78"/>
                <a:gd name="T11" fmla="*/ 5 h 46"/>
                <a:gd name="T12" fmla="*/ 67 w 78"/>
                <a:gd name="T13" fmla="*/ 5 h 46"/>
                <a:gd name="T14" fmla="*/ 78 w 78"/>
                <a:gd name="T15" fmla="*/ 5 h 46"/>
                <a:gd name="T16" fmla="*/ 78 w 78"/>
                <a:gd name="T17" fmla="*/ 5 h 46"/>
                <a:gd name="T18" fmla="*/ 78 w 78"/>
                <a:gd name="T19" fmla="*/ 15 h 46"/>
                <a:gd name="T20" fmla="*/ 77 w 78"/>
                <a:gd name="T21" fmla="*/ 23 h 46"/>
                <a:gd name="T22" fmla="*/ 75 w 78"/>
                <a:gd name="T23" fmla="*/ 29 h 46"/>
                <a:gd name="T24" fmla="*/ 73 w 78"/>
                <a:gd name="T25" fmla="*/ 35 h 46"/>
                <a:gd name="T26" fmla="*/ 69 w 78"/>
                <a:gd name="T27" fmla="*/ 39 h 46"/>
                <a:gd name="T28" fmla="*/ 65 w 78"/>
                <a:gd name="T29" fmla="*/ 43 h 46"/>
                <a:gd name="T30" fmla="*/ 60 w 78"/>
                <a:gd name="T31" fmla="*/ 45 h 46"/>
                <a:gd name="T32" fmla="*/ 56 w 78"/>
                <a:gd name="T33" fmla="*/ 46 h 46"/>
                <a:gd name="T34" fmla="*/ 56 w 78"/>
                <a:gd name="T35" fmla="*/ 46 h 46"/>
                <a:gd name="T36" fmla="*/ 51 w 78"/>
                <a:gd name="T37" fmla="*/ 46 h 46"/>
                <a:gd name="T38" fmla="*/ 46 w 78"/>
                <a:gd name="T39" fmla="*/ 46 h 46"/>
                <a:gd name="T40" fmla="*/ 43 w 78"/>
                <a:gd name="T41" fmla="*/ 44 h 46"/>
                <a:gd name="T42" fmla="*/ 39 w 78"/>
                <a:gd name="T43" fmla="*/ 41 h 46"/>
                <a:gd name="T44" fmla="*/ 32 w 78"/>
                <a:gd name="T45" fmla="*/ 35 h 46"/>
                <a:gd name="T46" fmla="*/ 25 w 78"/>
                <a:gd name="T47" fmla="*/ 27 h 46"/>
                <a:gd name="T48" fmla="*/ 13 w 78"/>
                <a:gd name="T49" fmla="*/ 12 h 46"/>
                <a:gd name="T50" fmla="*/ 7 w 78"/>
                <a:gd name="T51" fmla="*/ 5 h 46"/>
                <a:gd name="T52" fmla="*/ 3 w 78"/>
                <a:gd name="T53" fmla="*/ 3 h 46"/>
                <a:gd name="T54" fmla="*/ 0 w 78"/>
                <a:gd name="T55" fmla="*/ 2 h 46"/>
                <a:gd name="T56" fmla="*/ 0 w 78"/>
                <a:gd name="T5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" h="46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7" y="0"/>
                  </a:lnTo>
                  <a:lnTo>
                    <a:pt x="36" y="2"/>
                  </a:lnTo>
                  <a:lnTo>
                    <a:pt x="57" y="5"/>
                  </a:lnTo>
                  <a:lnTo>
                    <a:pt x="67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15"/>
                  </a:lnTo>
                  <a:lnTo>
                    <a:pt x="77" y="23"/>
                  </a:lnTo>
                  <a:lnTo>
                    <a:pt x="75" y="29"/>
                  </a:lnTo>
                  <a:lnTo>
                    <a:pt x="73" y="35"/>
                  </a:lnTo>
                  <a:lnTo>
                    <a:pt x="69" y="39"/>
                  </a:lnTo>
                  <a:lnTo>
                    <a:pt x="65" y="43"/>
                  </a:lnTo>
                  <a:lnTo>
                    <a:pt x="60" y="45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1" y="46"/>
                  </a:lnTo>
                  <a:lnTo>
                    <a:pt x="46" y="46"/>
                  </a:lnTo>
                  <a:lnTo>
                    <a:pt x="43" y="44"/>
                  </a:lnTo>
                  <a:lnTo>
                    <a:pt x="39" y="41"/>
                  </a:lnTo>
                  <a:lnTo>
                    <a:pt x="32" y="35"/>
                  </a:lnTo>
                  <a:lnTo>
                    <a:pt x="25" y="27"/>
                  </a:lnTo>
                  <a:lnTo>
                    <a:pt x="13" y="12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860" y="1941"/>
              <a:ext cx="12" cy="10"/>
            </a:xfrm>
            <a:custGeom>
              <a:avLst/>
              <a:gdLst>
                <a:gd name="T0" fmla="*/ 63 w 63"/>
                <a:gd name="T1" fmla="*/ 14 h 48"/>
                <a:gd name="T2" fmla="*/ 63 w 63"/>
                <a:gd name="T3" fmla="*/ 14 h 48"/>
                <a:gd name="T4" fmla="*/ 63 w 63"/>
                <a:gd name="T5" fmla="*/ 21 h 48"/>
                <a:gd name="T6" fmla="*/ 63 w 63"/>
                <a:gd name="T7" fmla="*/ 26 h 48"/>
                <a:gd name="T8" fmla="*/ 61 w 63"/>
                <a:gd name="T9" fmla="*/ 32 h 48"/>
                <a:gd name="T10" fmla="*/ 59 w 63"/>
                <a:gd name="T11" fmla="*/ 36 h 48"/>
                <a:gd name="T12" fmla="*/ 57 w 63"/>
                <a:gd name="T13" fmla="*/ 39 h 48"/>
                <a:gd name="T14" fmla="*/ 55 w 63"/>
                <a:gd name="T15" fmla="*/ 43 h 48"/>
                <a:gd name="T16" fmla="*/ 52 w 63"/>
                <a:gd name="T17" fmla="*/ 46 h 48"/>
                <a:gd name="T18" fmla="*/ 48 w 63"/>
                <a:gd name="T19" fmla="*/ 48 h 48"/>
                <a:gd name="T20" fmla="*/ 48 w 63"/>
                <a:gd name="T21" fmla="*/ 48 h 48"/>
                <a:gd name="T22" fmla="*/ 38 w 63"/>
                <a:gd name="T23" fmla="*/ 46 h 48"/>
                <a:gd name="T24" fmla="*/ 29 w 63"/>
                <a:gd name="T25" fmla="*/ 44 h 48"/>
                <a:gd name="T26" fmla="*/ 21 w 63"/>
                <a:gd name="T27" fmla="*/ 39 h 48"/>
                <a:gd name="T28" fmla="*/ 14 w 63"/>
                <a:gd name="T29" fmla="*/ 35 h 48"/>
                <a:gd name="T30" fmla="*/ 9 w 63"/>
                <a:gd name="T31" fmla="*/ 29 h 48"/>
                <a:gd name="T32" fmla="*/ 4 w 63"/>
                <a:gd name="T33" fmla="*/ 22 h 48"/>
                <a:gd name="T34" fmla="*/ 1 w 63"/>
                <a:gd name="T35" fmla="*/ 13 h 48"/>
                <a:gd name="T36" fmla="*/ 0 w 63"/>
                <a:gd name="T37" fmla="*/ 3 h 48"/>
                <a:gd name="T38" fmla="*/ 0 w 63"/>
                <a:gd name="T39" fmla="*/ 3 h 48"/>
                <a:gd name="T40" fmla="*/ 8 w 63"/>
                <a:gd name="T41" fmla="*/ 1 h 48"/>
                <a:gd name="T42" fmla="*/ 17 w 63"/>
                <a:gd name="T43" fmla="*/ 0 h 48"/>
                <a:gd name="T44" fmla="*/ 24 w 63"/>
                <a:gd name="T45" fmla="*/ 1 h 48"/>
                <a:gd name="T46" fmla="*/ 33 w 63"/>
                <a:gd name="T47" fmla="*/ 3 h 48"/>
                <a:gd name="T48" fmla="*/ 49 w 63"/>
                <a:gd name="T49" fmla="*/ 9 h 48"/>
                <a:gd name="T50" fmla="*/ 63 w 63"/>
                <a:gd name="T51" fmla="*/ 14 h 48"/>
                <a:gd name="T52" fmla="*/ 63 w 63"/>
                <a:gd name="T53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3" h="48">
                  <a:moveTo>
                    <a:pt x="63" y="14"/>
                  </a:moveTo>
                  <a:lnTo>
                    <a:pt x="63" y="14"/>
                  </a:lnTo>
                  <a:lnTo>
                    <a:pt x="63" y="21"/>
                  </a:lnTo>
                  <a:lnTo>
                    <a:pt x="63" y="26"/>
                  </a:lnTo>
                  <a:lnTo>
                    <a:pt x="61" y="32"/>
                  </a:lnTo>
                  <a:lnTo>
                    <a:pt x="59" y="36"/>
                  </a:lnTo>
                  <a:lnTo>
                    <a:pt x="57" y="39"/>
                  </a:lnTo>
                  <a:lnTo>
                    <a:pt x="55" y="43"/>
                  </a:lnTo>
                  <a:lnTo>
                    <a:pt x="52" y="46"/>
                  </a:lnTo>
                  <a:lnTo>
                    <a:pt x="48" y="48"/>
                  </a:lnTo>
                  <a:lnTo>
                    <a:pt x="48" y="48"/>
                  </a:lnTo>
                  <a:lnTo>
                    <a:pt x="38" y="46"/>
                  </a:lnTo>
                  <a:lnTo>
                    <a:pt x="29" y="44"/>
                  </a:lnTo>
                  <a:lnTo>
                    <a:pt x="21" y="39"/>
                  </a:lnTo>
                  <a:lnTo>
                    <a:pt x="14" y="35"/>
                  </a:lnTo>
                  <a:lnTo>
                    <a:pt x="9" y="29"/>
                  </a:lnTo>
                  <a:lnTo>
                    <a:pt x="4" y="22"/>
                  </a:lnTo>
                  <a:lnTo>
                    <a:pt x="1" y="13"/>
                  </a:lnTo>
                  <a:lnTo>
                    <a:pt x="0" y="3"/>
                  </a:lnTo>
                  <a:lnTo>
                    <a:pt x="0" y="3"/>
                  </a:lnTo>
                  <a:lnTo>
                    <a:pt x="8" y="1"/>
                  </a:lnTo>
                  <a:lnTo>
                    <a:pt x="17" y="0"/>
                  </a:lnTo>
                  <a:lnTo>
                    <a:pt x="24" y="1"/>
                  </a:lnTo>
                  <a:lnTo>
                    <a:pt x="33" y="3"/>
                  </a:lnTo>
                  <a:lnTo>
                    <a:pt x="49" y="9"/>
                  </a:lnTo>
                  <a:lnTo>
                    <a:pt x="63" y="14"/>
                  </a:lnTo>
                  <a:lnTo>
                    <a:pt x="6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769" y="1962"/>
              <a:ext cx="38" cy="39"/>
            </a:xfrm>
            <a:custGeom>
              <a:avLst/>
              <a:gdLst>
                <a:gd name="T0" fmla="*/ 81 w 193"/>
                <a:gd name="T1" fmla="*/ 2 h 196"/>
                <a:gd name="T2" fmla="*/ 107 w 193"/>
                <a:gd name="T3" fmla="*/ 0 h 196"/>
                <a:gd name="T4" fmla="*/ 132 w 193"/>
                <a:gd name="T5" fmla="*/ 4 h 196"/>
                <a:gd name="T6" fmla="*/ 150 w 193"/>
                <a:gd name="T7" fmla="*/ 12 h 196"/>
                <a:gd name="T8" fmla="*/ 167 w 193"/>
                <a:gd name="T9" fmla="*/ 25 h 196"/>
                <a:gd name="T10" fmla="*/ 179 w 193"/>
                <a:gd name="T11" fmla="*/ 40 h 196"/>
                <a:gd name="T12" fmla="*/ 187 w 193"/>
                <a:gd name="T13" fmla="*/ 59 h 196"/>
                <a:gd name="T14" fmla="*/ 192 w 193"/>
                <a:gd name="T15" fmla="*/ 79 h 196"/>
                <a:gd name="T16" fmla="*/ 193 w 193"/>
                <a:gd name="T17" fmla="*/ 99 h 196"/>
                <a:gd name="T18" fmla="*/ 191 w 193"/>
                <a:gd name="T19" fmla="*/ 119 h 196"/>
                <a:gd name="T20" fmla="*/ 185 w 193"/>
                <a:gd name="T21" fmla="*/ 139 h 196"/>
                <a:gd name="T22" fmla="*/ 175 w 193"/>
                <a:gd name="T23" fmla="*/ 156 h 196"/>
                <a:gd name="T24" fmla="*/ 162 w 193"/>
                <a:gd name="T25" fmla="*/ 173 h 196"/>
                <a:gd name="T26" fmla="*/ 146 w 193"/>
                <a:gd name="T27" fmla="*/ 185 h 196"/>
                <a:gd name="T28" fmla="*/ 125 w 193"/>
                <a:gd name="T29" fmla="*/ 193 h 196"/>
                <a:gd name="T30" fmla="*/ 101 w 193"/>
                <a:gd name="T31" fmla="*/ 196 h 196"/>
                <a:gd name="T32" fmla="*/ 73 w 193"/>
                <a:gd name="T33" fmla="*/ 193 h 196"/>
                <a:gd name="T34" fmla="*/ 66 w 193"/>
                <a:gd name="T35" fmla="*/ 190 h 196"/>
                <a:gd name="T36" fmla="*/ 50 w 193"/>
                <a:gd name="T37" fmla="*/ 184 h 196"/>
                <a:gd name="T38" fmla="*/ 36 w 193"/>
                <a:gd name="T39" fmla="*/ 174 h 196"/>
                <a:gd name="T40" fmla="*/ 24 w 193"/>
                <a:gd name="T41" fmla="*/ 162 h 196"/>
                <a:gd name="T42" fmla="*/ 14 w 193"/>
                <a:gd name="T43" fmla="*/ 148 h 196"/>
                <a:gd name="T44" fmla="*/ 8 w 193"/>
                <a:gd name="T45" fmla="*/ 131 h 196"/>
                <a:gd name="T46" fmla="*/ 2 w 193"/>
                <a:gd name="T47" fmla="*/ 115 h 196"/>
                <a:gd name="T48" fmla="*/ 0 w 193"/>
                <a:gd name="T49" fmla="*/ 98 h 196"/>
                <a:gd name="T50" fmla="*/ 0 w 193"/>
                <a:gd name="T51" fmla="*/ 91 h 196"/>
                <a:gd name="T52" fmla="*/ 2 w 193"/>
                <a:gd name="T53" fmla="*/ 72 h 196"/>
                <a:gd name="T54" fmla="*/ 8 w 193"/>
                <a:gd name="T55" fmla="*/ 57 h 196"/>
                <a:gd name="T56" fmla="*/ 14 w 193"/>
                <a:gd name="T57" fmla="*/ 43 h 196"/>
                <a:gd name="T58" fmla="*/ 24 w 193"/>
                <a:gd name="T59" fmla="*/ 31 h 196"/>
                <a:gd name="T60" fmla="*/ 35 w 193"/>
                <a:gd name="T61" fmla="*/ 21 h 196"/>
                <a:gd name="T62" fmla="*/ 48 w 193"/>
                <a:gd name="T63" fmla="*/ 13 h 196"/>
                <a:gd name="T64" fmla="*/ 81 w 193"/>
                <a:gd name="T65" fmla="*/ 2 h 196"/>
                <a:gd name="T66" fmla="*/ 122 w 193"/>
                <a:gd name="T67" fmla="*/ 127 h 196"/>
                <a:gd name="T68" fmla="*/ 115 w 193"/>
                <a:gd name="T69" fmla="*/ 102 h 196"/>
                <a:gd name="T70" fmla="*/ 105 w 193"/>
                <a:gd name="T71" fmla="*/ 63 h 196"/>
                <a:gd name="T72" fmla="*/ 95 w 193"/>
                <a:gd name="T73" fmla="*/ 41 h 196"/>
                <a:gd name="T74" fmla="*/ 89 w 193"/>
                <a:gd name="T75" fmla="*/ 32 h 196"/>
                <a:gd name="T76" fmla="*/ 73 w 193"/>
                <a:gd name="T77" fmla="*/ 37 h 196"/>
                <a:gd name="T78" fmla="*/ 65 w 193"/>
                <a:gd name="T79" fmla="*/ 48 h 196"/>
                <a:gd name="T80" fmla="*/ 59 w 193"/>
                <a:gd name="T81" fmla="*/ 62 h 196"/>
                <a:gd name="T82" fmla="*/ 56 w 193"/>
                <a:gd name="T83" fmla="*/ 80 h 196"/>
                <a:gd name="T84" fmla="*/ 65 w 193"/>
                <a:gd name="T85" fmla="*/ 79 h 196"/>
                <a:gd name="T86" fmla="*/ 70 w 193"/>
                <a:gd name="T87" fmla="*/ 73 h 196"/>
                <a:gd name="T88" fmla="*/ 75 w 193"/>
                <a:gd name="T89" fmla="*/ 70 h 196"/>
                <a:gd name="T90" fmla="*/ 81 w 193"/>
                <a:gd name="T91" fmla="*/ 72 h 196"/>
                <a:gd name="T92" fmla="*/ 82 w 193"/>
                <a:gd name="T93" fmla="*/ 81 h 196"/>
                <a:gd name="T94" fmla="*/ 88 w 193"/>
                <a:gd name="T95" fmla="*/ 104 h 196"/>
                <a:gd name="T96" fmla="*/ 96 w 193"/>
                <a:gd name="T97" fmla="*/ 135 h 196"/>
                <a:gd name="T98" fmla="*/ 94 w 193"/>
                <a:gd name="T99" fmla="*/ 137 h 196"/>
                <a:gd name="T100" fmla="*/ 87 w 193"/>
                <a:gd name="T101" fmla="*/ 142 h 196"/>
                <a:gd name="T102" fmla="*/ 78 w 193"/>
                <a:gd name="T103" fmla="*/ 149 h 196"/>
                <a:gd name="T104" fmla="*/ 84 w 193"/>
                <a:gd name="T105" fmla="*/ 153 h 196"/>
                <a:gd name="T106" fmla="*/ 103 w 193"/>
                <a:gd name="T107" fmla="*/ 156 h 196"/>
                <a:gd name="T108" fmla="*/ 124 w 193"/>
                <a:gd name="T109" fmla="*/ 155 h 196"/>
                <a:gd name="T110" fmla="*/ 137 w 193"/>
                <a:gd name="T111" fmla="*/ 150 h 196"/>
                <a:gd name="T112" fmla="*/ 143 w 193"/>
                <a:gd name="T113" fmla="*/ 145 h 196"/>
                <a:gd name="T114" fmla="*/ 144 w 193"/>
                <a:gd name="T115" fmla="*/ 142 h 196"/>
                <a:gd name="T116" fmla="*/ 140 w 193"/>
                <a:gd name="T117" fmla="*/ 136 h 196"/>
                <a:gd name="T118" fmla="*/ 128 w 193"/>
                <a:gd name="T119" fmla="*/ 130 h 196"/>
                <a:gd name="T120" fmla="*/ 122 w 193"/>
                <a:gd name="T121" fmla="*/ 12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" h="196">
                  <a:moveTo>
                    <a:pt x="81" y="2"/>
                  </a:moveTo>
                  <a:lnTo>
                    <a:pt x="81" y="2"/>
                  </a:lnTo>
                  <a:lnTo>
                    <a:pt x="95" y="1"/>
                  </a:lnTo>
                  <a:lnTo>
                    <a:pt x="107" y="0"/>
                  </a:lnTo>
                  <a:lnTo>
                    <a:pt x="119" y="1"/>
                  </a:lnTo>
                  <a:lnTo>
                    <a:pt x="132" y="4"/>
                  </a:lnTo>
                  <a:lnTo>
                    <a:pt x="141" y="8"/>
                  </a:lnTo>
                  <a:lnTo>
                    <a:pt x="150" y="12"/>
                  </a:lnTo>
                  <a:lnTo>
                    <a:pt x="159" y="18"/>
                  </a:lnTo>
                  <a:lnTo>
                    <a:pt x="167" y="25"/>
                  </a:lnTo>
                  <a:lnTo>
                    <a:pt x="173" y="33"/>
                  </a:lnTo>
                  <a:lnTo>
                    <a:pt x="179" y="40"/>
                  </a:lnTo>
                  <a:lnTo>
                    <a:pt x="183" y="49"/>
                  </a:lnTo>
                  <a:lnTo>
                    <a:pt x="187" y="59"/>
                  </a:lnTo>
                  <a:lnTo>
                    <a:pt x="190" y="69"/>
                  </a:lnTo>
                  <a:lnTo>
                    <a:pt x="192" y="79"/>
                  </a:lnTo>
                  <a:lnTo>
                    <a:pt x="193" y="89"/>
                  </a:lnTo>
                  <a:lnTo>
                    <a:pt x="193" y="99"/>
                  </a:lnTo>
                  <a:lnTo>
                    <a:pt x="193" y="109"/>
                  </a:lnTo>
                  <a:lnTo>
                    <a:pt x="191" y="119"/>
                  </a:lnTo>
                  <a:lnTo>
                    <a:pt x="189" y="129"/>
                  </a:lnTo>
                  <a:lnTo>
                    <a:pt x="185" y="139"/>
                  </a:lnTo>
                  <a:lnTo>
                    <a:pt x="181" y="149"/>
                  </a:lnTo>
                  <a:lnTo>
                    <a:pt x="175" y="156"/>
                  </a:lnTo>
                  <a:lnTo>
                    <a:pt x="169" y="165"/>
                  </a:lnTo>
                  <a:lnTo>
                    <a:pt x="162" y="173"/>
                  </a:lnTo>
                  <a:lnTo>
                    <a:pt x="155" y="179"/>
                  </a:lnTo>
                  <a:lnTo>
                    <a:pt x="146" y="185"/>
                  </a:lnTo>
                  <a:lnTo>
                    <a:pt x="136" y="189"/>
                  </a:lnTo>
                  <a:lnTo>
                    <a:pt x="125" y="193"/>
                  </a:lnTo>
                  <a:lnTo>
                    <a:pt x="114" y="195"/>
                  </a:lnTo>
                  <a:lnTo>
                    <a:pt x="101" y="196"/>
                  </a:lnTo>
                  <a:lnTo>
                    <a:pt x="88" y="195"/>
                  </a:lnTo>
                  <a:lnTo>
                    <a:pt x="73" y="193"/>
                  </a:lnTo>
                  <a:lnTo>
                    <a:pt x="73" y="193"/>
                  </a:lnTo>
                  <a:lnTo>
                    <a:pt x="66" y="190"/>
                  </a:lnTo>
                  <a:lnTo>
                    <a:pt x="58" y="188"/>
                  </a:lnTo>
                  <a:lnTo>
                    <a:pt x="50" y="184"/>
                  </a:lnTo>
                  <a:lnTo>
                    <a:pt x="43" y="179"/>
                  </a:lnTo>
                  <a:lnTo>
                    <a:pt x="36" y="174"/>
                  </a:lnTo>
                  <a:lnTo>
                    <a:pt x="30" y="168"/>
                  </a:lnTo>
                  <a:lnTo>
                    <a:pt x="24" y="162"/>
                  </a:lnTo>
                  <a:lnTo>
                    <a:pt x="20" y="154"/>
                  </a:lnTo>
                  <a:lnTo>
                    <a:pt x="14" y="148"/>
                  </a:lnTo>
                  <a:lnTo>
                    <a:pt x="11" y="140"/>
                  </a:lnTo>
                  <a:lnTo>
                    <a:pt x="8" y="131"/>
                  </a:lnTo>
                  <a:lnTo>
                    <a:pt x="4" y="124"/>
                  </a:lnTo>
                  <a:lnTo>
                    <a:pt x="2" y="115"/>
                  </a:lnTo>
                  <a:lnTo>
                    <a:pt x="1" y="107"/>
                  </a:lnTo>
                  <a:lnTo>
                    <a:pt x="0" y="98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2" y="72"/>
                  </a:lnTo>
                  <a:lnTo>
                    <a:pt x="4" y="64"/>
                  </a:lnTo>
                  <a:lnTo>
                    <a:pt x="8" y="57"/>
                  </a:lnTo>
                  <a:lnTo>
                    <a:pt x="11" y="49"/>
                  </a:lnTo>
                  <a:lnTo>
                    <a:pt x="14" y="43"/>
                  </a:lnTo>
                  <a:lnTo>
                    <a:pt x="19" y="36"/>
                  </a:lnTo>
                  <a:lnTo>
                    <a:pt x="24" y="31"/>
                  </a:lnTo>
                  <a:lnTo>
                    <a:pt x="30" y="25"/>
                  </a:lnTo>
                  <a:lnTo>
                    <a:pt x="35" y="21"/>
                  </a:lnTo>
                  <a:lnTo>
                    <a:pt x="42" y="16"/>
                  </a:lnTo>
                  <a:lnTo>
                    <a:pt x="48" y="13"/>
                  </a:lnTo>
                  <a:lnTo>
                    <a:pt x="64" y="6"/>
                  </a:lnTo>
                  <a:lnTo>
                    <a:pt x="81" y="2"/>
                  </a:lnTo>
                  <a:lnTo>
                    <a:pt x="81" y="2"/>
                  </a:lnTo>
                  <a:close/>
                  <a:moveTo>
                    <a:pt x="122" y="127"/>
                  </a:moveTo>
                  <a:lnTo>
                    <a:pt x="122" y="127"/>
                  </a:lnTo>
                  <a:lnTo>
                    <a:pt x="115" y="102"/>
                  </a:lnTo>
                  <a:lnTo>
                    <a:pt x="109" y="75"/>
                  </a:lnTo>
                  <a:lnTo>
                    <a:pt x="105" y="63"/>
                  </a:lnTo>
                  <a:lnTo>
                    <a:pt x="101" y="51"/>
                  </a:lnTo>
                  <a:lnTo>
                    <a:pt x="95" y="41"/>
                  </a:lnTo>
                  <a:lnTo>
                    <a:pt x="89" y="32"/>
                  </a:lnTo>
                  <a:lnTo>
                    <a:pt x="89" y="32"/>
                  </a:lnTo>
                  <a:lnTo>
                    <a:pt x="80" y="34"/>
                  </a:lnTo>
                  <a:lnTo>
                    <a:pt x="73" y="37"/>
                  </a:lnTo>
                  <a:lnTo>
                    <a:pt x="69" y="41"/>
                  </a:lnTo>
                  <a:lnTo>
                    <a:pt x="65" y="48"/>
                  </a:lnTo>
                  <a:lnTo>
                    <a:pt x="61" y="55"/>
                  </a:lnTo>
                  <a:lnTo>
                    <a:pt x="59" y="62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5" y="79"/>
                  </a:lnTo>
                  <a:lnTo>
                    <a:pt x="68" y="77"/>
                  </a:lnTo>
                  <a:lnTo>
                    <a:pt x="70" y="73"/>
                  </a:lnTo>
                  <a:lnTo>
                    <a:pt x="72" y="71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2" y="81"/>
                  </a:lnTo>
                  <a:lnTo>
                    <a:pt x="83" y="89"/>
                  </a:lnTo>
                  <a:lnTo>
                    <a:pt x="88" y="104"/>
                  </a:lnTo>
                  <a:lnTo>
                    <a:pt x="92" y="119"/>
                  </a:lnTo>
                  <a:lnTo>
                    <a:pt x="96" y="135"/>
                  </a:lnTo>
                  <a:lnTo>
                    <a:pt x="96" y="135"/>
                  </a:lnTo>
                  <a:lnTo>
                    <a:pt x="94" y="137"/>
                  </a:lnTo>
                  <a:lnTo>
                    <a:pt x="92" y="139"/>
                  </a:lnTo>
                  <a:lnTo>
                    <a:pt x="87" y="142"/>
                  </a:lnTo>
                  <a:lnTo>
                    <a:pt x="82" y="145"/>
                  </a:lnTo>
                  <a:lnTo>
                    <a:pt x="78" y="149"/>
                  </a:lnTo>
                  <a:lnTo>
                    <a:pt x="78" y="149"/>
                  </a:lnTo>
                  <a:lnTo>
                    <a:pt x="84" y="153"/>
                  </a:lnTo>
                  <a:lnTo>
                    <a:pt x="93" y="155"/>
                  </a:lnTo>
                  <a:lnTo>
                    <a:pt x="103" y="156"/>
                  </a:lnTo>
                  <a:lnTo>
                    <a:pt x="114" y="156"/>
                  </a:lnTo>
                  <a:lnTo>
                    <a:pt x="124" y="155"/>
                  </a:lnTo>
                  <a:lnTo>
                    <a:pt x="133" y="152"/>
                  </a:lnTo>
                  <a:lnTo>
                    <a:pt x="137" y="150"/>
                  </a:lnTo>
                  <a:lnTo>
                    <a:pt x="139" y="148"/>
                  </a:lnTo>
                  <a:lnTo>
                    <a:pt x="143" y="145"/>
                  </a:lnTo>
                  <a:lnTo>
                    <a:pt x="144" y="142"/>
                  </a:lnTo>
                  <a:lnTo>
                    <a:pt x="144" y="142"/>
                  </a:lnTo>
                  <a:lnTo>
                    <a:pt x="143" y="139"/>
                  </a:lnTo>
                  <a:lnTo>
                    <a:pt x="140" y="136"/>
                  </a:lnTo>
                  <a:lnTo>
                    <a:pt x="135" y="132"/>
                  </a:lnTo>
                  <a:lnTo>
                    <a:pt x="128" y="130"/>
                  </a:lnTo>
                  <a:lnTo>
                    <a:pt x="122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780" y="1968"/>
              <a:ext cx="17" cy="25"/>
            </a:xfrm>
            <a:custGeom>
              <a:avLst/>
              <a:gdLst>
                <a:gd name="T0" fmla="*/ 88 w 88"/>
                <a:gd name="T1" fmla="*/ 110 h 124"/>
                <a:gd name="T2" fmla="*/ 88 w 88"/>
                <a:gd name="T3" fmla="*/ 110 h 124"/>
                <a:gd name="T4" fmla="*/ 87 w 88"/>
                <a:gd name="T5" fmla="*/ 113 h 124"/>
                <a:gd name="T6" fmla="*/ 83 w 88"/>
                <a:gd name="T7" fmla="*/ 116 h 124"/>
                <a:gd name="T8" fmla="*/ 81 w 88"/>
                <a:gd name="T9" fmla="*/ 118 h 124"/>
                <a:gd name="T10" fmla="*/ 77 w 88"/>
                <a:gd name="T11" fmla="*/ 120 h 124"/>
                <a:gd name="T12" fmla="*/ 68 w 88"/>
                <a:gd name="T13" fmla="*/ 123 h 124"/>
                <a:gd name="T14" fmla="*/ 58 w 88"/>
                <a:gd name="T15" fmla="*/ 124 h 124"/>
                <a:gd name="T16" fmla="*/ 47 w 88"/>
                <a:gd name="T17" fmla="*/ 124 h 124"/>
                <a:gd name="T18" fmla="*/ 37 w 88"/>
                <a:gd name="T19" fmla="*/ 123 h 124"/>
                <a:gd name="T20" fmla="*/ 28 w 88"/>
                <a:gd name="T21" fmla="*/ 121 h 124"/>
                <a:gd name="T22" fmla="*/ 22 w 88"/>
                <a:gd name="T23" fmla="*/ 117 h 124"/>
                <a:gd name="T24" fmla="*/ 22 w 88"/>
                <a:gd name="T25" fmla="*/ 117 h 124"/>
                <a:gd name="T26" fmla="*/ 26 w 88"/>
                <a:gd name="T27" fmla="*/ 113 h 124"/>
                <a:gd name="T28" fmla="*/ 31 w 88"/>
                <a:gd name="T29" fmla="*/ 110 h 124"/>
                <a:gd name="T30" fmla="*/ 36 w 88"/>
                <a:gd name="T31" fmla="*/ 107 h 124"/>
                <a:gd name="T32" fmla="*/ 38 w 88"/>
                <a:gd name="T33" fmla="*/ 105 h 124"/>
                <a:gd name="T34" fmla="*/ 40 w 88"/>
                <a:gd name="T35" fmla="*/ 103 h 124"/>
                <a:gd name="T36" fmla="*/ 40 w 88"/>
                <a:gd name="T37" fmla="*/ 103 h 124"/>
                <a:gd name="T38" fmla="*/ 36 w 88"/>
                <a:gd name="T39" fmla="*/ 87 h 124"/>
                <a:gd name="T40" fmla="*/ 32 w 88"/>
                <a:gd name="T41" fmla="*/ 72 h 124"/>
                <a:gd name="T42" fmla="*/ 27 w 88"/>
                <a:gd name="T43" fmla="*/ 57 h 124"/>
                <a:gd name="T44" fmla="*/ 26 w 88"/>
                <a:gd name="T45" fmla="*/ 49 h 124"/>
                <a:gd name="T46" fmla="*/ 25 w 88"/>
                <a:gd name="T47" fmla="*/ 40 h 124"/>
                <a:gd name="T48" fmla="*/ 25 w 88"/>
                <a:gd name="T49" fmla="*/ 40 h 124"/>
                <a:gd name="T50" fmla="*/ 22 w 88"/>
                <a:gd name="T51" fmla="*/ 38 h 124"/>
                <a:gd name="T52" fmla="*/ 19 w 88"/>
                <a:gd name="T53" fmla="*/ 38 h 124"/>
                <a:gd name="T54" fmla="*/ 16 w 88"/>
                <a:gd name="T55" fmla="*/ 39 h 124"/>
                <a:gd name="T56" fmla="*/ 14 w 88"/>
                <a:gd name="T57" fmla="*/ 41 h 124"/>
                <a:gd name="T58" fmla="*/ 12 w 88"/>
                <a:gd name="T59" fmla="*/ 45 h 124"/>
                <a:gd name="T60" fmla="*/ 9 w 88"/>
                <a:gd name="T61" fmla="*/ 47 h 124"/>
                <a:gd name="T62" fmla="*/ 4 w 88"/>
                <a:gd name="T63" fmla="*/ 48 h 124"/>
                <a:gd name="T64" fmla="*/ 0 w 88"/>
                <a:gd name="T65" fmla="*/ 48 h 124"/>
                <a:gd name="T66" fmla="*/ 0 w 88"/>
                <a:gd name="T67" fmla="*/ 48 h 124"/>
                <a:gd name="T68" fmla="*/ 3 w 88"/>
                <a:gd name="T69" fmla="*/ 30 h 124"/>
                <a:gd name="T70" fmla="*/ 5 w 88"/>
                <a:gd name="T71" fmla="*/ 23 h 124"/>
                <a:gd name="T72" fmla="*/ 9 w 88"/>
                <a:gd name="T73" fmla="*/ 16 h 124"/>
                <a:gd name="T74" fmla="*/ 13 w 88"/>
                <a:gd name="T75" fmla="*/ 9 h 124"/>
                <a:gd name="T76" fmla="*/ 17 w 88"/>
                <a:gd name="T77" fmla="*/ 5 h 124"/>
                <a:gd name="T78" fmla="*/ 24 w 88"/>
                <a:gd name="T79" fmla="*/ 2 h 124"/>
                <a:gd name="T80" fmla="*/ 33 w 88"/>
                <a:gd name="T81" fmla="*/ 0 h 124"/>
                <a:gd name="T82" fmla="*/ 33 w 88"/>
                <a:gd name="T83" fmla="*/ 0 h 124"/>
                <a:gd name="T84" fmla="*/ 39 w 88"/>
                <a:gd name="T85" fmla="*/ 9 h 124"/>
                <a:gd name="T86" fmla="*/ 45 w 88"/>
                <a:gd name="T87" fmla="*/ 19 h 124"/>
                <a:gd name="T88" fmla="*/ 49 w 88"/>
                <a:gd name="T89" fmla="*/ 31 h 124"/>
                <a:gd name="T90" fmla="*/ 53 w 88"/>
                <a:gd name="T91" fmla="*/ 43 h 124"/>
                <a:gd name="T92" fmla="*/ 59 w 88"/>
                <a:gd name="T93" fmla="*/ 70 h 124"/>
                <a:gd name="T94" fmla="*/ 66 w 88"/>
                <a:gd name="T95" fmla="*/ 95 h 124"/>
                <a:gd name="T96" fmla="*/ 66 w 88"/>
                <a:gd name="T97" fmla="*/ 95 h 124"/>
                <a:gd name="T98" fmla="*/ 72 w 88"/>
                <a:gd name="T99" fmla="*/ 98 h 124"/>
                <a:gd name="T100" fmla="*/ 79 w 88"/>
                <a:gd name="T101" fmla="*/ 100 h 124"/>
                <a:gd name="T102" fmla="*/ 84 w 88"/>
                <a:gd name="T103" fmla="*/ 104 h 124"/>
                <a:gd name="T104" fmla="*/ 87 w 88"/>
                <a:gd name="T105" fmla="*/ 107 h 124"/>
                <a:gd name="T106" fmla="*/ 88 w 88"/>
                <a:gd name="T107" fmla="*/ 110 h 124"/>
                <a:gd name="T108" fmla="*/ 88 w 88"/>
                <a:gd name="T109" fmla="*/ 1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4">
                  <a:moveTo>
                    <a:pt x="88" y="110"/>
                  </a:moveTo>
                  <a:lnTo>
                    <a:pt x="88" y="110"/>
                  </a:lnTo>
                  <a:lnTo>
                    <a:pt x="87" y="113"/>
                  </a:lnTo>
                  <a:lnTo>
                    <a:pt x="83" y="116"/>
                  </a:lnTo>
                  <a:lnTo>
                    <a:pt x="81" y="118"/>
                  </a:lnTo>
                  <a:lnTo>
                    <a:pt x="77" y="120"/>
                  </a:lnTo>
                  <a:lnTo>
                    <a:pt x="68" y="123"/>
                  </a:lnTo>
                  <a:lnTo>
                    <a:pt x="58" y="124"/>
                  </a:lnTo>
                  <a:lnTo>
                    <a:pt x="47" y="124"/>
                  </a:lnTo>
                  <a:lnTo>
                    <a:pt x="37" y="123"/>
                  </a:lnTo>
                  <a:lnTo>
                    <a:pt x="28" y="121"/>
                  </a:lnTo>
                  <a:lnTo>
                    <a:pt x="22" y="117"/>
                  </a:lnTo>
                  <a:lnTo>
                    <a:pt x="22" y="117"/>
                  </a:lnTo>
                  <a:lnTo>
                    <a:pt x="26" y="113"/>
                  </a:lnTo>
                  <a:lnTo>
                    <a:pt x="31" y="110"/>
                  </a:lnTo>
                  <a:lnTo>
                    <a:pt x="36" y="107"/>
                  </a:lnTo>
                  <a:lnTo>
                    <a:pt x="38" y="105"/>
                  </a:lnTo>
                  <a:lnTo>
                    <a:pt x="40" y="103"/>
                  </a:lnTo>
                  <a:lnTo>
                    <a:pt x="40" y="103"/>
                  </a:lnTo>
                  <a:lnTo>
                    <a:pt x="36" y="87"/>
                  </a:lnTo>
                  <a:lnTo>
                    <a:pt x="32" y="72"/>
                  </a:lnTo>
                  <a:lnTo>
                    <a:pt x="27" y="57"/>
                  </a:lnTo>
                  <a:lnTo>
                    <a:pt x="26" y="49"/>
                  </a:lnTo>
                  <a:lnTo>
                    <a:pt x="25" y="40"/>
                  </a:lnTo>
                  <a:lnTo>
                    <a:pt x="25" y="40"/>
                  </a:lnTo>
                  <a:lnTo>
                    <a:pt x="22" y="38"/>
                  </a:lnTo>
                  <a:lnTo>
                    <a:pt x="19" y="38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2" y="45"/>
                  </a:lnTo>
                  <a:lnTo>
                    <a:pt x="9" y="47"/>
                  </a:lnTo>
                  <a:lnTo>
                    <a:pt x="4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6"/>
                  </a:lnTo>
                  <a:lnTo>
                    <a:pt x="13" y="9"/>
                  </a:lnTo>
                  <a:lnTo>
                    <a:pt x="17" y="5"/>
                  </a:lnTo>
                  <a:lnTo>
                    <a:pt x="2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9" y="9"/>
                  </a:lnTo>
                  <a:lnTo>
                    <a:pt x="45" y="19"/>
                  </a:lnTo>
                  <a:lnTo>
                    <a:pt x="49" y="31"/>
                  </a:lnTo>
                  <a:lnTo>
                    <a:pt x="53" y="43"/>
                  </a:lnTo>
                  <a:lnTo>
                    <a:pt x="59" y="70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72" y="98"/>
                  </a:lnTo>
                  <a:lnTo>
                    <a:pt x="79" y="100"/>
                  </a:lnTo>
                  <a:lnTo>
                    <a:pt x="84" y="104"/>
                  </a:lnTo>
                  <a:lnTo>
                    <a:pt x="87" y="107"/>
                  </a:lnTo>
                  <a:lnTo>
                    <a:pt x="88" y="110"/>
                  </a:lnTo>
                  <a:lnTo>
                    <a:pt x="88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1454" y="1989"/>
              <a:ext cx="70" cy="127"/>
            </a:xfrm>
            <a:custGeom>
              <a:avLst/>
              <a:gdLst>
                <a:gd name="T0" fmla="*/ 65 w 348"/>
                <a:gd name="T1" fmla="*/ 0 h 635"/>
                <a:gd name="T2" fmla="*/ 65 w 348"/>
                <a:gd name="T3" fmla="*/ 0 h 635"/>
                <a:gd name="T4" fmla="*/ 74 w 348"/>
                <a:gd name="T5" fmla="*/ 40 h 635"/>
                <a:gd name="T6" fmla="*/ 84 w 348"/>
                <a:gd name="T7" fmla="*/ 80 h 635"/>
                <a:gd name="T8" fmla="*/ 96 w 348"/>
                <a:gd name="T9" fmla="*/ 117 h 635"/>
                <a:gd name="T10" fmla="*/ 110 w 348"/>
                <a:gd name="T11" fmla="*/ 152 h 635"/>
                <a:gd name="T12" fmla="*/ 126 w 348"/>
                <a:gd name="T13" fmla="*/ 186 h 635"/>
                <a:gd name="T14" fmla="*/ 142 w 348"/>
                <a:gd name="T15" fmla="*/ 218 h 635"/>
                <a:gd name="T16" fmla="*/ 161 w 348"/>
                <a:gd name="T17" fmla="*/ 249 h 635"/>
                <a:gd name="T18" fmla="*/ 179 w 348"/>
                <a:gd name="T19" fmla="*/ 279 h 635"/>
                <a:gd name="T20" fmla="*/ 199 w 348"/>
                <a:gd name="T21" fmla="*/ 309 h 635"/>
                <a:gd name="T22" fmla="*/ 220 w 348"/>
                <a:gd name="T23" fmla="*/ 337 h 635"/>
                <a:gd name="T24" fmla="*/ 263 w 348"/>
                <a:gd name="T25" fmla="*/ 393 h 635"/>
                <a:gd name="T26" fmla="*/ 306 w 348"/>
                <a:gd name="T27" fmla="*/ 448 h 635"/>
                <a:gd name="T28" fmla="*/ 348 w 348"/>
                <a:gd name="T29" fmla="*/ 502 h 635"/>
                <a:gd name="T30" fmla="*/ 348 w 348"/>
                <a:gd name="T31" fmla="*/ 502 h 635"/>
                <a:gd name="T32" fmla="*/ 326 w 348"/>
                <a:gd name="T33" fmla="*/ 519 h 635"/>
                <a:gd name="T34" fmla="*/ 304 w 348"/>
                <a:gd name="T35" fmla="*/ 534 h 635"/>
                <a:gd name="T36" fmla="*/ 261 w 348"/>
                <a:gd name="T37" fmla="*/ 567 h 635"/>
                <a:gd name="T38" fmla="*/ 176 w 348"/>
                <a:gd name="T39" fmla="*/ 635 h 635"/>
                <a:gd name="T40" fmla="*/ 176 w 348"/>
                <a:gd name="T41" fmla="*/ 635 h 635"/>
                <a:gd name="T42" fmla="*/ 159 w 348"/>
                <a:gd name="T43" fmla="*/ 610 h 635"/>
                <a:gd name="T44" fmla="*/ 142 w 348"/>
                <a:gd name="T45" fmla="*/ 583 h 635"/>
                <a:gd name="T46" fmla="*/ 109 w 348"/>
                <a:gd name="T47" fmla="*/ 531 h 635"/>
                <a:gd name="T48" fmla="*/ 78 w 348"/>
                <a:gd name="T49" fmla="*/ 475 h 635"/>
                <a:gd name="T50" fmla="*/ 44 w 348"/>
                <a:gd name="T51" fmla="*/ 418 h 635"/>
                <a:gd name="T52" fmla="*/ 44 w 348"/>
                <a:gd name="T53" fmla="*/ 418 h 635"/>
                <a:gd name="T54" fmla="*/ 31 w 348"/>
                <a:gd name="T55" fmla="*/ 402 h 635"/>
                <a:gd name="T56" fmla="*/ 17 w 348"/>
                <a:gd name="T57" fmla="*/ 383 h 635"/>
                <a:gd name="T58" fmla="*/ 12 w 348"/>
                <a:gd name="T59" fmla="*/ 374 h 635"/>
                <a:gd name="T60" fmla="*/ 6 w 348"/>
                <a:gd name="T61" fmla="*/ 365 h 635"/>
                <a:gd name="T62" fmla="*/ 2 w 348"/>
                <a:gd name="T63" fmla="*/ 357 h 635"/>
                <a:gd name="T64" fmla="*/ 0 w 348"/>
                <a:gd name="T65" fmla="*/ 349 h 635"/>
                <a:gd name="T66" fmla="*/ 0 w 348"/>
                <a:gd name="T67" fmla="*/ 349 h 635"/>
                <a:gd name="T68" fmla="*/ 0 w 348"/>
                <a:gd name="T69" fmla="*/ 340 h 635"/>
                <a:gd name="T70" fmla="*/ 1 w 348"/>
                <a:gd name="T71" fmla="*/ 330 h 635"/>
                <a:gd name="T72" fmla="*/ 5 w 348"/>
                <a:gd name="T73" fmla="*/ 307 h 635"/>
                <a:gd name="T74" fmla="*/ 18 w 348"/>
                <a:gd name="T75" fmla="*/ 260 h 635"/>
                <a:gd name="T76" fmla="*/ 18 w 348"/>
                <a:gd name="T77" fmla="*/ 260 h 635"/>
                <a:gd name="T78" fmla="*/ 34 w 348"/>
                <a:gd name="T79" fmla="*/ 200 h 635"/>
                <a:gd name="T80" fmla="*/ 42 w 348"/>
                <a:gd name="T81" fmla="*/ 170 h 635"/>
                <a:gd name="T82" fmla="*/ 49 w 348"/>
                <a:gd name="T83" fmla="*/ 138 h 635"/>
                <a:gd name="T84" fmla="*/ 56 w 348"/>
                <a:gd name="T85" fmla="*/ 106 h 635"/>
                <a:gd name="T86" fmla="*/ 61 w 348"/>
                <a:gd name="T87" fmla="*/ 72 h 635"/>
                <a:gd name="T88" fmla="*/ 64 w 348"/>
                <a:gd name="T89" fmla="*/ 37 h 635"/>
                <a:gd name="T90" fmla="*/ 65 w 348"/>
                <a:gd name="T91" fmla="*/ 0 h 635"/>
                <a:gd name="T92" fmla="*/ 65 w 348"/>
                <a:gd name="T93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8" h="635">
                  <a:moveTo>
                    <a:pt x="65" y="0"/>
                  </a:moveTo>
                  <a:lnTo>
                    <a:pt x="65" y="0"/>
                  </a:lnTo>
                  <a:lnTo>
                    <a:pt x="74" y="40"/>
                  </a:lnTo>
                  <a:lnTo>
                    <a:pt x="84" y="80"/>
                  </a:lnTo>
                  <a:lnTo>
                    <a:pt x="96" y="117"/>
                  </a:lnTo>
                  <a:lnTo>
                    <a:pt x="110" y="152"/>
                  </a:lnTo>
                  <a:lnTo>
                    <a:pt x="126" y="186"/>
                  </a:lnTo>
                  <a:lnTo>
                    <a:pt x="142" y="218"/>
                  </a:lnTo>
                  <a:lnTo>
                    <a:pt x="161" y="249"/>
                  </a:lnTo>
                  <a:lnTo>
                    <a:pt x="179" y="279"/>
                  </a:lnTo>
                  <a:lnTo>
                    <a:pt x="199" y="309"/>
                  </a:lnTo>
                  <a:lnTo>
                    <a:pt x="220" y="337"/>
                  </a:lnTo>
                  <a:lnTo>
                    <a:pt x="263" y="393"/>
                  </a:lnTo>
                  <a:lnTo>
                    <a:pt x="306" y="448"/>
                  </a:lnTo>
                  <a:lnTo>
                    <a:pt x="348" y="502"/>
                  </a:lnTo>
                  <a:lnTo>
                    <a:pt x="348" y="502"/>
                  </a:lnTo>
                  <a:lnTo>
                    <a:pt x="326" y="519"/>
                  </a:lnTo>
                  <a:lnTo>
                    <a:pt x="304" y="534"/>
                  </a:lnTo>
                  <a:lnTo>
                    <a:pt x="261" y="567"/>
                  </a:lnTo>
                  <a:lnTo>
                    <a:pt x="176" y="635"/>
                  </a:lnTo>
                  <a:lnTo>
                    <a:pt x="176" y="635"/>
                  </a:lnTo>
                  <a:lnTo>
                    <a:pt x="159" y="610"/>
                  </a:lnTo>
                  <a:lnTo>
                    <a:pt x="142" y="583"/>
                  </a:lnTo>
                  <a:lnTo>
                    <a:pt x="109" y="531"/>
                  </a:lnTo>
                  <a:lnTo>
                    <a:pt x="78" y="475"/>
                  </a:lnTo>
                  <a:lnTo>
                    <a:pt x="44" y="418"/>
                  </a:lnTo>
                  <a:lnTo>
                    <a:pt x="44" y="418"/>
                  </a:lnTo>
                  <a:lnTo>
                    <a:pt x="31" y="402"/>
                  </a:lnTo>
                  <a:lnTo>
                    <a:pt x="17" y="383"/>
                  </a:lnTo>
                  <a:lnTo>
                    <a:pt x="12" y="374"/>
                  </a:lnTo>
                  <a:lnTo>
                    <a:pt x="6" y="365"/>
                  </a:lnTo>
                  <a:lnTo>
                    <a:pt x="2" y="357"/>
                  </a:lnTo>
                  <a:lnTo>
                    <a:pt x="0" y="349"/>
                  </a:lnTo>
                  <a:lnTo>
                    <a:pt x="0" y="349"/>
                  </a:lnTo>
                  <a:lnTo>
                    <a:pt x="0" y="340"/>
                  </a:lnTo>
                  <a:lnTo>
                    <a:pt x="1" y="330"/>
                  </a:lnTo>
                  <a:lnTo>
                    <a:pt x="5" y="307"/>
                  </a:lnTo>
                  <a:lnTo>
                    <a:pt x="18" y="260"/>
                  </a:lnTo>
                  <a:lnTo>
                    <a:pt x="18" y="260"/>
                  </a:lnTo>
                  <a:lnTo>
                    <a:pt x="34" y="200"/>
                  </a:lnTo>
                  <a:lnTo>
                    <a:pt x="42" y="170"/>
                  </a:lnTo>
                  <a:lnTo>
                    <a:pt x="49" y="138"/>
                  </a:lnTo>
                  <a:lnTo>
                    <a:pt x="56" y="106"/>
                  </a:lnTo>
                  <a:lnTo>
                    <a:pt x="61" y="72"/>
                  </a:lnTo>
                  <a:lnTo>
                    <a:pt x="64" y="37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03" y="1991"/>
              <a:ext cx="58" cy="39"/>
            </a:xfrm>
            <a:custGeom>
              <a:avLst/>
              <a:gdLst>
                <a:gd name="T0" fmla="*/ 291 w 291"/>
                <a:gd name="T1" fmla="*/ 0 h 195"/>
                <a:gd name="T2" fmla="*/ 291 w 291"/>
                <a:gd name="T3" fmla="*/ 0 h 195"/>
                <a:gd name="T4" fmla="*/ 225 w 291"/>
                <a:gd name="T5" fmla="*/ 18 h 195"/>
                <a:gd name="T6" fmla="*/ 192 w 291"/>
                <a:gd name="T7" fmla="*/ 28 h 195"/>
                <a:gd name="T8" fmla="*/ 160 w 291"/>
                <a:gd name="T9" fmla="*/ 38 h 195"/>
                <a:gd name="T10" fmla="*/ 129 w 291"/>
                <a:gd name="T11" fmla="*/ 49 h 195"/>
                <a:gd name="T12" fmla="*/ 99 w 291"/>
                <a:gd name="T13" fmla="*/ 60 h 195"/>
                <a:gd name="T14" fmla="*/ 69 w 291"/>
                <a:gd name="T15" fmla="*/ 72 h 195"/>
                <a:gd name="T16" fmla="*/ 41 w 291"/>
                <a:gd name="T17" fmla="*/ 85 h 195"/>
                <a:gd name="T18" fmla="*/ 41 w 291"/>
                <a:gd name="T19" fmla="*/ 85 h 195"/>
                <a:gd name="T20" fmla="*/ 41 w 291"/>
                <a:gd name="T21" fmla="*/ 114 h 195"/>
                <a:gd name="T22" fmla="*/ 39 w 291"/>
                <a:gd name="T23" fmla="*/ 142 h 195"/>
                <a:gd name="T24" fmla="*/ 36 w 291"/>
                <a:gd name="T25" fmla="*/ 169 h 195"/>
                <a:gd name="T26" fmla="*/ 33 w 291"/>
                <a:gd name="T27" fmla="*/ 195 h 195"/>
                <a:gd name="T28" fmla="*/ 33 w 291"/>
                <a:gd name="T29" fmla="*/ 195 h 195"/>
                <a:gd name="T30" fmla="*/ 26 w 291"/>
                <a:gd name="T31" fmla="*/ 179 h 195"/>
                <a:gd name="T32" fmla="*/ 20 w 291"/>
                <a:gd name="T33" fmla="*/ 161 h 195"/>
                <a:gd name="T34" fmla="*/ 15 w 291"/>
                <a:gd name="T35" fmla="*/ 143 h 195"/>
                <a:gd name="T36" fmla="*/ 12 w 291"/>
                <a:gd name="T37" fmla="*/ 124 h 195"/>
                <a:gd name="T38" fmla="*/ 5 w 291"/>
                <a:gd name="T39" fmla="*/ 85 h 195"/>
                <a:gd name="T40" fmla="*/ 0 w 291"/>
                <a:gd name="T41" fmla="*/ 44 h 195"/>
                <a:gd name="T42" fmla="*/ 0 w 291"/>
                <a:gd name="T43" fmla="*/ 44 h 195"/>
                <a:gd name="T44" fmla="*/ 67 w 291"/>
                <a:gd name="T45" fmla="*/ 28 h 195"/>
                <a:gd name="T46" fmla="*/ 101 w 291"/>
                <a:gd name="T47" fmla="*/ 20 h 195"/>
                <a:gd name="T48" fmla="*/ 136 w 291"/>
                <a:gd name="T49" fmla="*/ 14 h 195"/>
                <a:gd name="T50" fmla="*/ 172 w 291"/>
                <a:gd name="T51" fmla="*/ 8 h 195"/>
                <a:gd name="T52" fmla="*/ 210 w 291"/>
                <a:gd name="T53" fmla="*/ 4 h 195"/>
                <a:gd name="T54" fmla="*/ 249 w 291"/>
                <a:gd name="T55" fmla="*/ 2 h 195"/>
                <a:gd name="T56" fmla="*/ 291 w 291"/>
                <a:gd name="T57" fmla="*/ 0 h 195"/>
                <a:gd name="T58" fmla="*/ 291 w 291"/>
                <a:gd name="T5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1" h="195">
                  <a:moveTo>
                    <a:pt x="291" y="0"/>
                  </a:moveTo>
                  <a:lnTo>
                    <a:pt x="291" y="0"/>
                  </a:lnTo>
                  <a:lnTo>
                    <a:pt x="225" y="18"/>
                  </a:lnTo>
                  <a:lnTo>
                    <a:pt x="192" y="28"/>
                  </a:lnTo>
                  <a:lnTo>
                    <a:pt x="160" y="38"/>
                  </a:lnTo>
                  <a:lnTo>
                    <a:pt x="129" y="49"/>
                  </a:lnTo>
                  <a:lnTo>
                    <a:pt x="99" y="60"/>
                  </a:lnTo>
                  <a:lnTo>
                    <a:pt x="69" y="72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41" y="114"/>
                  </a:lnTo>
                  <a:lnTo>
                    <a:pt x="39" y="142"/>
                  </a:lnTo>
                  <a:lnTo>
                    <a:pt x="36" y="169"/>
                  </a:lnTo>
                  <a:lnTo>
                    <a:pt x="33" y="195"/>
                  </a:lnTo>
                  <a:lnTo>
                    <a:pt x="33" y="195"/>
                  </a:lnTo>
                  <a:lnTo>
                    <a:pt x="26" y="179"/>
                  </a:lnTo>
                  <a:lnTo>
                    <a:pt x="20" y="161"/>
                  </a:lnTo>
                  <a:lnTo>
                    <a:pt x="15" y="143"/>
                  </a:lnTo>
                  <a:lnTo>
                    <a:pt x="12" y="124"/>
                  </a:lnTo>
                  <a:lnTo>
                    <a:pt x="5" y="8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67" y="28"/>
                  </a:lnTo>
                  <a:lnTo>
                    <a:pt x="101" y="20"/>
                  </a:lnTo>
                  <a:lnTo>
                    <a:pt x="136" y="14"/>
                  </a:lnTo>
                  <a:lnTo>
                    <a:pt x="172" y="8"/>
                  </a:lnTo>
                  <a:lnTo>
                    <a:pt x="210" y="4"/>
                  </a:lnTo>
                  <a:lnTo>
                    <a:pt x="249" y="2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33"/>
            <p:cNvSpPr>
              <a:spLocks noEditPoints="1"/>
            </p:cNvSpPr>
            <p:nvPr/>
          </p:nvSpPr>
          <p:spPr bwMode="auto">
            <a:xfrm>
              <a:off x="1867" y="1995"/>
              <a:ext cx="74" cy="76"/>
            </a:xfrm>
            <a:custGeom>
              <a:avLst/>
              <a:gdLst>
                <a:gd name="T0" fmla="*/ 284 w 369"/>
                <a:gd name="T1" fmla="*/ 120 h 379"/>
                <a:gd name="T2" fmla="*/ 309 w 369"/>
                <a:gd name="T3" fmla="*/ 92 h 379"/>
                <a:gd name="T4" fmla="*/ 302 w 369"/>
                <a:gd name="T5" fmla="*/ 146 h 379"/>
                <a:gd name="T6" fmla="*/ 291 w 369"/>
                <a:gd name="T7" fmla="*/ 174 h 379"/>
                <a:gd name="T8" fmla="*/ 335 w 369"/>
                <a:gd name="T9" fmla="*/ 169 h 379"/>
                <a:gd name="T10" fmla="*/ 319 w 369"/>
                <a:gd name="T11" fmla="*/ 219 h 379"/>
                <a:gd name="T12" fmla="*/ 315 w 369"/>
                <a:gd name="T13" fmla="*/ 251 h 379"/>
                <a:gd name="T14" fmla="*/ 369 w 369"/>
                <a:gd name="T15" fmla="*/ 286 h 379"/>
                <a:gd name="T16" fmla="*/ 346 w 369"/>
                <a:gd name="T17" fmla="*/ 305 h 379"/>
                <a:gd name="T18" fmla="*/ 301 w 369"/>
                <a:gd name="T19" fmla="*/ 293 h 379"/>
                <a:gd name="T20" fmla="*/ 304 w 369"/>
                <a:gd name="T21" fmla="*/ 312 h 379"/>
                <a:gd name="T22" fmla="*/ 353 w 369"/>
                <a:gd name="T23" fmla="*/ 367 h 379"/>
                <a:gd name="T24" fmla="*/ 318 w 369"/>
                <a:gd name="T25" fmla="*/ 370 h 379"/>
                <a:gd name="T26" fmla="*/ 277 w 369"/>
                <a:gd name="T27" fmla="*/ 351 h 379"/>
                <a:gd name="T28" fmla="*/ 244 w 369"/>
                <a:gd name="T29" fmla="*/ 330 h 379"/>
                <a:gd name="T30" fmla="*/ 245 w 369"/>
                <a:gd name="T31" fmla="*/ 374 h 379"/>
                <a:gd name="T32" fmla="*/ 232 w 369"/>
                <a:gd name="T33" fmla="*/ 379 h 379"/>
                <a:gd name="T34" fmla="*/ 207 w 369"/>
                <a:gd name="T35" fmla="*/ 354 h 379"/>
                <a:gd name="T36" fmla="*/ 184 w 369"/>
                <a:gd name="T37" fmla="*/ 330 h 379"/>
                <a:gd name="T38" fmla="*/ 126 w 369"/>
                <a:gd name="T39" fmla="*/ 372 h 379"/>
                <a:gd name="T40" fmla="*/ 125 w 369"/>
                <a:gd name="T41" fmla="*/ 340 h 379"/>
                <a:gd name="T42" fmla="*/ 79 w 369"/>
                <a:gd name="T43" fmla="*/ 329 h 379"/>
                <a:gd name="T44" fmla="*/ 31 w 369"/>
                <a:gd name="T45" fmla="*/ 330 h 379"/>
                <a:gd name="T46" fmla="*/ 72 w 369"/>
                <a:gd name="T47" fmla="*/ 283 h 379"/>
                <a:gd name="T48" fmla="*/ 66 w 369"/>
                <a:gd name="T49" fmla="*/ 270 h 379"/>
                <a:gd name="T50" fmla="*/ 34 w 369"/>
                <a:gd name="T51" fmla="*/ 272 h 379"/>
                <a:gd name="T52" fmla="*/ 50 w 369"/>
                <a:gd name="T53" fmla="*/ 232 h 379"/>
                <a:gd name="T54" fmla="*/ 86 w 369"/>
                <a:gd name="T55" fmla="*/ 211 h 379"/>
                <a:gd name="T56" fmla="*/ 25 w 369"/>
                <a:gd name="T57" fmla="*/ 145 h 379"/>
                <a:gd name="T58" fmla="*/ 16 w 369"/>
                <a:gd name="T59" fmla="*/ 123 h 379"/>
                <a:gd name="T60" fmla="*/ 83 w 369"/>
                <a:gd name="T61" fmla="*/ 142 h 379"/>
                <a:gd name="T62" fmla="*/ 101 w 369"/>
                <a:gd name="T63" fmla="*/ 136 h 379"/>
                <a:gd name="T64" fmla="*/ 78 w 369"/>
                <a:gd name="T65" fmla="*/ 96 h 379"/>
                <a:gd name="T66" fmla="*/ 133 w 369"/>
                <a:gd name="T67" fmla="*/ 110 h 379"/>
                <a:gd name="T68" fmla="*/ 148 w 369"/>
                <a:gd name="T69" fmla="*/ 93 h 379"/>
                <a:gd name="T70" fmla="*/ 170 w 369"/>
                <a:gd name="T71" fmla="*/ 72 h 379"/>
                <a:gd name="T72" fmla="*/ 197 w 369"/>
                <a:gd name="T73" fmla="*/ 96 h 379"/>
                <a:gd name="T74" fmla="*/ 204 w 369"/>
                <a:gd name="T75" fmla="*/ 112 h 379"/>
                <a:gd name="T76" fmla="*/ 213 w 369"/>
                <a:gd name="T77" fmla="*/ 86 h 379"/>
                <a:gd name="T78" fmla="*/ 244 w 369"/>
                <a:gd name="T79" fmla="*/ 21 h 379"/>
                <a:gd name="T80" fmla="*/ 258 w 369"/>
                <a:gd name="T81" fmla="*/ 15 h 379"/>
                <a:gd name="T82" fmla="*/ 263 w 369"/>
                <a:gd name="T83" fmla="*/ 89 h 379"/>
                <a:gd name="T84" fmla="*/ 280 w 369"/>
                <a:gd name="T85" fmla="*/ 242 h 379"/>
                <a:gd name="T86" fmla="*/ 282 w 369"/>
                <a:gd name="T87" fmla="*/ 204 h 379"/>
                <a:gd name="T88" fmla="*/ 263 w 369"/>
                <a:gd name="T89" fmla="*/ 171 h 379"/>
                <a:gd name="T90" fmla="*/ 229 w 369"/>
                <a:gd name="T91" fmla="*/ 155 h 379"/>
                <a:gd name="T92" fmla="*/ 149 w 369"/>
                <a:gd name="T93" fmla="*/ 165 h 379"/>
                <a:gd name="T94" fmla="*/ 120 w 369"/>
                <a:gd name="T95" fmla="*/ 189 h 379"/>
                <a:gd name="T96" fmla="*/ 110 w 369"/>
                <a:gd name="T97" fmla="*/ 219 h 379"/>
                <a:gd name="T98" fmla="*/ 122 w 369"/>
                <a:gd name="T99" fmla="*/ 280 h 379"/>
                <a:gd name="T100" fmla="*/ 165 w 369"/>
                <a:gd name="T101" fmla="*/ 297 h 379"/>
                <a:gd name="T102" fmla="*/ 226 w 369"/>
                <a:gd name="T103" fmla="*/ 289 h 379"/>
                <a:gd name="T104" fmla="*/ 272 w 369"/>
                <a:gd name="T105" fmla="*/ 25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9" h="379">
                  <a:moveTo>
                    <a:pt x="250" y="139"/>
                  </a:moveTo>
                  <a:lnTo>
                    <a:pt x="250" y="139"/>
                  </a:lnTo>
                  <a:lnTo>
                    <a:pt x="259" y="135"/>
                  </a:lnTo>
                  <a:lnTo>
                    <a:pt x="267" y="130"/>
                  </a:lnTo>
                  <a:lnTo>
                    <a:pt x="284" y="120"/>
                  </a:lnTo>
                  <a:lnTo>
                    <a:pt x="292" y="114"/>
                  </a:lnTo>
                  <a:lnTo>
                    <a:pt x="299" y="108"/>
                  </a:lnTo>
                  <a:lnTo>
                    <a:pt x="305" y="101"/>
                  </a:lnTo>
                  <a:lnTo>
                    <a:pt x="309" y="92"/>
                  </a:lnTo>
                  <a:lnTo>
                    <a:pt x="309" y="92"/>
                  </a:lnTo>
                  <a:lnTo>
                    <a:pt x="312" y="102"/>
                  </a:lnTo>
                  <a:lnTo>
                    <a:pt x="312" y="113"/>
                  </a:lnTo>
                  <a:lnTo>
                    <a:pt x="309" y="125"/>
                  </a:lnTo>
                  <a:lnTo>
                    <a:pt x="306" y="136"/>
                  </a:lnTo>
                  <a:lnTo>
                    <a:pt x="302" y="146"/>
                  </a:lnTo>
                  <a:lnTo>
                    <a:pt x="297" y="156"/>
                  </a:lnTo>
                  <a:lnTo>
                    <a:pt x="293" y="166"/>
                  </a:lnTo>
                  <a:lnTo>
                    <a:pt x="288" y="173"/>
                  </a:lnTo>
                  <a:lnTo>
                    <a:pt x="288" y="173"/>
                  </a:lnTo>
                  <a:lnTo>
                    <a:pt x="291" y="174"/>
                  </a:lnTo>
                  <a:lnTo>
                    <a:pt x="296" y="174"/>
                  </a:lnTo>
                  <a:lnTo>
                    <a:pt x="309" y="173"/>
                  </a:lnTo>
                  <a:lnTo>
                    <a:pt x="323" y="171"/>
                  </a:lnTo>
                  <a:lnTo>
                    <a:pt x="335" y="169"/>
                  </a:lnTo>
                  <a:lnTo>
                    <a:pt x="335" y="169"/>
                  </a:lnTo>
                  <a:lnTo>
                    <a:pt x="335" y="182"/>
                  </a:lnTo>
                  <a:lnTo>
                    <a:pt x="332" y="193"/>
                  </a:lnTo>
                  <a:lnTo>
                    <a:pt x="329" y="203"/>
                  </a:lnTo>
                  <a:lnTo>
                    <a:pt x="325" y="212"/>
                  </a:lnTo>
                  <a:lnTo>
                    <a:pt x="319" y="219"/>
                  </a:lnTo>
                  <a:lnTo>
                    <a:pt x="313" y="227"/>
                  </a:lnTo>
                  <a:lnTo>
                    <a:pt x="299" y="239"/>
                  </a:lnTo>
                  <a:lnTo>
                    <a:pt x="299" y="239"/>
                  </a:lnTo>
                  <a:lnTo>
                    <a:pt x="306" y="246"/>
                  </a:lnTo>
                  <a:lnTo>
                    <a:pt x="315" y="251"/>
                  </a:lnTo>
                  <a:lnTo>
                    <a:pt x="334" y="262"/>
                  </a:lnTo>
                  <a:lnTo>
                    <a:pt x="351" y="274"/>
                  </a:lnTo>
                  <a:lnTo>
                    <a:pt x="360" y="280"/>
                  </a:lnTo>
                  <a:lnTo>
                    <a:pt x="369" y="286"/>
                  </a:lnTo>
                  <a:lnTo>
                    <a:pt x="369" y="286"/>
                  </a:lnTo>
                  <a:lnTo>
                    <a:pt x="365" y="293"/>
                  </a:lnTo>
                  <a:lnTo>
                    <a:pt x="361" y="297"/>
                  </a:lnTo>
                  <a:lnTo>
                    <a:pt x="357" y="301"/>
                  </a:lnTo>
                  <a:lnTo>
                    <a:pt x="351" y="304"/>
                  </a:lnTo>
                  <a:lnTo>
                    <a:pt x="346" y="305"/>
                  </a:lnTo>
                  <a:lnTo>
                    <a:pt x="339" y="305"/>
                  </a:lnTo>
                  <a:lnTo>
                    <a:pt x="332" y="305"/>
                  </a:lnTo>
                  <a:lnTo>
                    <a:pt x="326" y="304"/>
                  </a:lnTo>
                  <a:lnTo>
                    <a:pt x="313" y="299"/>
                  </a:lnTo>
                  <a:lnTo>
                    <a:pt x="301" y="293"/>
                  </a:lnTo>
                  <a:lnTo>
                    <a:pt x="291" y="286"/>
                  </a:lnTo>
                  <a:lnTo>
                    <a:pt x="284" y="280"/>
                  </a:lnTo>
                  <a:lnTo>
                    <a:pt x="284" y="280"/>
                  </a:lnTo>
                  <a:lnTo>
                    <a:pt x="295" y="300"/>
                  </a:lnTo>
                  <a:lnTo>
                    <a:pt x="304" y="312"/>
                  </a:lnTo>
                  <a:lnTo>
                    <a:pt x="313" y="326"/>
                  </a:lnTo>
                  <a:lnTo>
                    <a:pt x="322" y="336"/>
                  </a:lnTo>
                  <a:lnTo>
                    <a:pt x="332" y="349"/>
                  </a:lnTo>
                  <a:lnTo>
                    <a:pt x="342" y="358"/>
                  </a:lnTo>
                  <a:lnTo>
                    <a:pt x="353" y="367"/>
                  </a:lnTo>
                  <a:lnTo>
                    <a:pt x="353" y="367"/>
                  </a:lnTo>
                  <a:lnTo>
                    <a:pt x="343" y="369"/>
                  </a:lnTo>
                  <a:lnTo>
                    <a:pt x="335" y="370"/>
                  </a:lnTo>
                  <a:lnTo>
                    <a:pt x="326" y="370"/>
                  </a:lnTo>
                  <a:lnTo>
                    <a:pt x="318" y="370"/>
                  </a:lnTo>
                  <a:lnTo>
                    <a:pt x="311" y="368"/>
                  </a:lnTo>
                  <a:lnTo>
                    <a:pt x="303" y="366"/>
                  </a:lnTo>
                  <a:lnTo>
                    <a:pt x="296" y="363"/>
                  </a:lnTo>
                  <a:lnTo>
                    <a:pt x="290" y="359"/>
                  </a:lnTo>
                  <a:lnTo>
                    <a:pt x="277" y="351"/>
                  </a:lnTo>
                  <a:lnTo>
                    <a:pt x="266" y="341"/>
                  </a:lnTo>
                  <a:lnTo>
                    <a:pt x="254" y="332"/>
                  </a:lnTo>
                  <a:lnTo>
                    <a:pt x="244" y="323"/>
                  </a:lnTo>
                  <a:lnTo>
                    <a:pt x="244" y="323"/>
                  </a:lnTo>
                  <a:lnTo>
                    <a:pt x="244" y="330"/>
                  </a:lnTo>
                  <a:lnTo>
                    <a:pt x="244" y="338"/>
                  </a:lnTo>
                  <a:lnTo>
                    <a:pt x="243" y="353"/>
                  </a:lnTo>
                  <a:lnTo>
                    <a:pt x="243" y="361"/>
                  </a:lnTo>
                  <a:lnTo>
                    <a:pt x="244" y="367"/>
                  </a:lnTo>
                  <a:lnTo>
                    <a:pt x="245" y="374"/>
                  </a:lnTo>
                  <a:lnTo>
                    <a:pt x="247" y="378"/>
                  </a:lnTo>
                  <a:lnTo>
                    <a:pt x="247" y="378"/>
                  </a:lnTo>
                  <a:lnTo>
                    <a:pt x="241" y="379"/>
                  </a:lnTo>
                  <a:lnTo>
                    <a:pt x="236" y="379"/>
                  </a:lnTo>
                  <a:lnTo>
                    <a:pt x="232" y="379"/>
                  </a:lnTo>
                  <a:lnTo>
                    <a:pt x="227" y="377"/>
                  </a:lnTo>
                  <a:lnTo>
                    <a:pt x="223" y="375"/>
                  </a:lnTo>
                  <a:lnTo>
                    <a:pt x="220" y="372"/>
                  </a:lnTo>
                  <a:lnTo>
                    <a:pt x="213" y="364"/>
                  </a:lnTo>
                  <a:lnTo>
                    <a:pt x="207" y="354"/>
                  </a:lnTo>
                  <a:lnTo>
                    <a:pt x="203" y="343"/>
                  </a:lnTo>
                  <a:lnTo>
                    <a:pt x="201" y="331"/>
                  </a:lnTo>
                  <a:lnTo>
                    <a:pt x="199" y="320"/>
                  </a:lnTo>
                  <a:lnTo>
                    <a:pt x="199" y="320"/>
                  </a:lnTo>
                  <a:lnTo>
                    <a:pt x="184" y="330"/>
                  </a:lnTo>
                  <a:lnTo>
                    <a:pt x="165" y="343"/>
                  </a:lnTo>
                  <a:lnTo>
                    <a:pt x="146" y="359"/>
                  </a:lnTo>
                  <a:lnTo>
                    <a:pt x="130" y="375"/>
                  </a:lnTo>
                  <a:lnTo>
                    <a:pt x="130" y="375"/>
                  </a:lnTo>
                  <a:lnTo>
                    <a:pt x="126" y="372"/>
                  </a:lnTo>
                  <a:lnTo>
                    <a:pt x="125" y="367"/>
                  </a:lnTo>
                  <a:lnTo>
                    <a:pt x="124" y="363"/>
                  </a:lnTo>
                  <a:lnTo>
                    <a:pt x="123" y="358"/>
                  </a:lnTo>
                  <a:lnTo>
                    <a:pt x="124" y="350"/>
                  </a:lnTo>
                  <a:lnTo>
                    <a:pt x="125" y="340"/>
                  </a:lnTo>
                  <a:lnTo>
                    <a:pt x="132" y="319"/>
                  </a:lnTo>
                  <a:lnTo>
                    <a:pt x="135" y="310"/>
                  </a:lnTo>
                  <a:lnTo>
                    <a:pt x="136" y="301"/>
                  </a:lnTo>
                  <a:lnTo>
                    <a:pt x="136" y="301"/>
                  </a:lnTo>
                  <a:lnTo>
                    <a:pt x="79" y="329"/>
                  </a:lnTo>
                  <a:lnTo>
                    <a:pt x="51" y="342"/>
                  </a:lnTo>
                  <a:lnTo>
                    <a:pt x="23" y="356"/>
                  </a:lnTo>
                  <a:lnTo>
                    <a:pt x="23" y="356"/>
                  </a:lnTo>
                  <a:lnTo>
                    <a:pt x="27" y="342"/>
                  </a:lnTo>
                  <a:lnTo>
                    <a:pt x="31" y="330"/>
                  </a:lnTo>
                  <a:lnTo>
                    <a:pt x="38" y="319"/>
                  </a:lnTo>
                  <a:lnTo>
                    <a:pt x="44" y="308"/>
                  </a:lnTo>
                  <a:lnTo>
                    <a:pt x="53" y="299"/>
                  </a:lnTo>
                  <a:lnTo>
                    <a:pt x="62" y="290"/>
                  </a:lnTo>
                  <a:lnTo>
                    <a:pt x="72" y="283"/>
                  </a:lnTo>
                  <a:lnTo>
                    <a:pt x="81" y="275"/>
                  </a:lnTo>
                  <a:lnTo>
                    <a:pt x="81" y="275"/>
                  </a:lnTo>
                  <a:lnTo>
                    <a:pt x="78" y="273"/>
                  </a:lnTo>
                  <a:lnTo>
                    <a:pt x="73" y="271"/>
                  </a:lnTo>
                  <a:lnTo>
                    <a:pt x="66" y="270"/>
                  </a:lnTo>
                  <a:lnTo>
                    <a:pt x="58" y="269"/>
                  </a:lnTo>
                  <a:lnTo>
                    <a:pt x="52" y="268"/>
                  </a:lnTo>
                  <a:lnTo>
                    <a:pt x="45" y="268"/>
                  </a:lnTo>
                  <a:lnTo>
                    <a:pt x="39" y="270"/>
                  </a:lnTo>
                  <a:lnTo>
                    <a:pt x="34" y="272"/>
                  </a:lnTo>
                  <a:lnTo>
                    <a:pt x="34" y="272"/>
                  </a:lnTo>
                  <a:lnTo>
                    <a:pt x="35" y="262"/>
                  </a:lnTo>
                  <a:lnTo>
                    <a:pt x="39" y="252"/>
                  </a:lnTo>
                  <a:lnTo>
                    <a:pt x="43" y="241"/>
                  </a:lnTo>
                  <a:lnTo>
                    <a:pt x="50" y="232"/>
                  </a:lnTo>
                  <a:lnTo>
                    <a:pt x="58" y="224"/>
                  </a:lnTo>
                  <a:lnTo>
                    <a:pt x="68" y="217"/>
                  </a:lnTo>
                  <a:lnTo>
                    <a:pt x="74" y="214"/>
                  </a:lnTo>
                  <a:lnTo>
                    <a:pt x="80" y="212"/>
                  </a:lnTo>
                  <a:lnTo>
                    <a:pt x="86" y="211"/>
                  </a:lnTo>
                  <a:lnTo>
                    <a:pt x="92" y="209"/>
                  </a:lnTo>
                  <a:lnTo>
                    <a:pt x="92" y="209"/>
                  </a:lnTo>
                  <a:lnTo>
                    <a:pt x="70" y="188"/>
                  </a:lnTo>
                  <a:lnTo>
                    <a:pt x="47" y="166"/>
                  </a:lnTo>
                  <a:lnTo>
                    <a:pt x="25" y="145"/>
                  </a:lnTo>
                  <a:lnTo>
                    <a:pt x="13" y="135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8" y="124"/>
                  </a:lnTo>
                  <a:lnTo>
                    <a:pt x="16" y="123"/>
                  </a:lnTo>
                  <a:lnTo>
                    <a:pt x="22" y="123"/>
                  </a:lnTo>
                  <a:lnTo>
                    <a:pt x="30" y="123"/>
                  </a:lnTo>
                  <a:lnTo>
                    <a:pt x="43" y="126"/>
                  </a:lnTo>
                  <a:lnTo>
                    <a:pt x="57" y="131"/>
                  </a:lnTo>
                  <a:lnTo>
                    <a:pt x="83" y="142"/>
                  </a:lnTo>
                  <a:lnTo>
                    <a:pt x="96" y="147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4" y="144"/>
                  </a:lnTo>
                  <a:lnTo>
                    <a:pt x="101" y="136"/>
                  </a:lnTo>
                  <a:lnTo>
                    <a:pt x="92" y="123"/>
                  </a:lnTo>
                  <a:lnTo>
                    <a:pt x="85" y="110"/>
                  </a:lnTo>
                  <a:lnTo>
                    <a:pt x="81" y="103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92" y="95"/>
                  </a:lnTo>
                  <a:lnTo>
                    <a:pt x="106" y="96"/>
                  </a:lnTo>
                  <a:lnTo>
                    <a:pt x="116" y="99"/>
                  </a:lnTo>
                  <a:lnTo>
                    <a:pt x="125" y="103"/>
                  </a:lnTo>
                  <a:lnTo>
                    <a:pt x="133" y="110"/>
                  </a:lnTo>
                  <a:lnTo>
                    <a:pt x="141" y="115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2" y="111"/>
                  </a:lnTo>
                  <a:lnTo>
                    <a:pt x="148" y="93"/>
                  </a:lnTo>
                  <a:lnTo>
                    <a:pt x="144" y="77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60" y="67"/>
                  </a:lnTo>
                  <a:lnTo>
                    <a:pt x="170" y="72"/>
                  </a:lnTo>
                  <a:lnTo>
                    <a:pt x="179" y="77"/>
                  </a:lnTo>
                  <a:lnTo>
                    <a:pt x="188" y="84"/>
                  </a:lnTo>
                  <a:lnTo>
                    <a:pt x="191" y="87"/>
                  </a:lnTo>
                  <a:lnTo>
                    <a:pt x="193" y="91"/>
                  </a:lnTo>
                  <a:lnTo>
                    <a:pt x="197" y="96"/>
                  </a:lnTo>
                  <a:lnTo>
                    <a:pt x="198" y="101"/>
                  </a:lnTo>
                  <a:lnTo>
                    <a:pt x="199" y="108"/>
                  </a:lnTo>
                  <a:lnTo>
                    <a:pt x="199" y="114"/>
                  </a:lnTo>
                  <a:lnTo>
                    <a:pt x="199" y="114"/>
                  </a:lnTo>
                  <a:lnTo>
                    <a:pt x="204" y="112"/>
                  </a:lnTo>
                  <a:lnTo>
                    <a:pt x="207" y="109"/>
                  </a:lnTo>
                  <a:lnTo>
                    <a:pt x="209" y="104"/>
                  </a:lnTo>
                  <a:lnTo>
                    <a:pt x="211" y="100"/>
                  </a:lnTo>
                  <a:lnTo>
                    <a:pt x="212" y="90"/>
                  </a:lnTo>
                  <a:lnTo>
                    <a:pt x="213" y="86"/>
                  </a:lnTo>
                  <a:lnTo>
                    <a:pt x="214" y="81"/>
                  </a:lnTo>
                  <a:lnTo>
                    <a:pt x="214" y="81"/>
                  </a:lnTo>
                  <a:lnTo>
                    <a:pt x="223" y="62"/>
                  </a:lnTo>
                  <a:lnTo>
                    <a:pt x="234" y="42"/>
                  </a:lnTo>
                  <a:lnTo>
                    <a:pt x="244" y="21"/>
                  </a:lnTo>
                  <a:lnTo>
                    <a:pt x="248" y="11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5" y="7"/>
                  </a:lnTo>
                  <a:lnTo>
                    <a:pt x="258" y="15"/>
                  </a:lnTo>
                  <a:lnTo>
                    <a:pt x="261" y="22"/>
                  </a:lnTo>
                  <a:lnTo>
                    <a:pt x="263" y="31"/>
                  </a:lnTo>
                  <a:lnTo>
                    <a:pt x="266" y="50"/>
                  </a:lnTo>
                  <a:lnTo>
                    <a:pt x="266" y="69"/>
                  </a:lnTo>
                  <a:lnTo>
                    <a:pt x="263" y="89"/>
                  </a:lnTo>
                  <a:lnTo>
                    <a:pt x="260" y="108"/>
                  </a:lnTo>
                  <a:lnTo>
                    <a:pt x="256" y="125"/>
                  </a:lnTo>
                  <a:lnTo>
                    <a:pt x="250" y="139"/>
                  </a:lnTo>
                  <a:lnTo>
                    <a:pt x="250" y="139"/>
                  </a:lnTo>
                  <a:close/>
                  <a:moveTo>
                    <a:pt x="280" y="242"/>
                  </a:moveTo>
                  <a:lnTo>
                    <a:pt x="280" y="242"/>
                  </a:lnTo>
                  <a:lnTo>
                    <a:pt x="282" y="231"/>
                  </a:lnTo>
                  <a:lnTo>
                    <a:pt x="283" y="222"/>
                  </a:lnTo>
                  <a:lnTo>
                    <a:pt x="283" y="213"/>
                  </a:lnTo>
                  <a:lnTo>
                    <a:pt x="282" y="204"/>
                  </a:lnTo>
                  <a:lnTo>
                    <a:pt x="280" y="196"/>
                  </a:lnTo>
                  <a:lnTo>
                    <a:pt x="278" y="189"/>
                  </a:lnTo>
                  <a:lnTo>
                    <a:pt x="273" y="182"/>
                  </a:lnTo>
                  <a:lnTo>
                    <a:pt x="269" y="177"/>
                  </a:lnTo>
                  <a:lnTo>
                    <a:pt x="263" y="171"/>
                  </a:lnTo>
                  <a:lnTo>
                    <a:pt x="258" y="167"/>
                  </a:lnTo>
                  <a:lnTo>
                    <a:pt x="251" y="162"/>
                  </a:lnTo>
                  <a:lnTo>
                    <a:pt x="245" y="159"/>
                  </a:lnTo>
                  <a:lnTo>
                    <a:pt x="237" y="157"/>
                  </a:lnTo>
                  <a:lnTo>
                    <a:pt x="229" y="155"/>
                  </a:lnTo>
                  <a:lnTo>
                    <a:pt x="214" y="151"/>
                  </a:lnTo>
                  <a:lnTo>
                    <a:pt x="197" y="151"/>
                  </a:lnTo>
                  <a:lnTo>
                    <a:pt x="180" y="154"/>
                  </a:lnTo>
                  <a:lnTo>
                    <a:pt x="164" y="158"/>
                  </a:lnTo>
                  <a:lnTo>
                    <a:pt x="149" y="165"/>
                  </a:lnTo>
                  <a:lnTo>
                    <a:pt x="142" y="168"/>
                  </a:lnTo>
                  <a:lnTo>
                    <a:pt x="136" y="172"/>
                  </a:lnTo>
                  <a:lnTo>
                    <a:pt x="130" y="178"/>
                  </a:lnTo>
                  <a:lnTo>
                    <a:pt x="124" y="183"/>
                  </a:lnTo>
                  <a:lnTo>
                    <a:pt x="120" y="189"/>
                  </a:lnTo>
                  <a:lnTo>
                    <a:pt x="116" y="195"/>
                  </a:lnTo>
                  <a:lnTo>
                    <a:pt x="113" y="202"/>
                  </a:lnTo>
                  <a:lnTo>
                    <a:pt x="111" y="209"/>
                  </a:lnTo>
                  <a:lnTo>
                    <a:pt x="111" y="209"/>
                  </a:lnTo>
                  <a:lnTo>
                    <a:pt x="110" y="219"/>
                  </a:lnTo>
                  <a:lnTo>
                    <a:pt x="110" y="228"/>
                  </a:lnTo>
                  <a:lnTo>
                    <a:pt x="111" y="237"/>
                  </a:lnTo>
                  <a:lnTo>
                    <a:pt x="113" y="246"/>
                  </a:lnTo>
                  <a:lnTo>
                    <a:pt x="118" y="262"/>
                  </a:lnTo>
                  <a:lnTo>
                    <a:pt x="122" y="280"/>
                  </a:lnTo>
                  <a:lnTo>
                    <a:pt x="122" y="280"/>
                  </a:lnTo>
                  <a:lnTo>
                    <a:pt x="132" y="286"/>
                  </a:lnTo>
                  <a:lnTo>
                    <a:pt x="142" y="292"/>
                  </a:lnTo>
                  <a:lnTo>
                    <a:pt x="154" y="295"/>
                  </a:lnTo>
                  <a:lnTo>
                    <a:pt x="165" y="297"/>
                  </a:lnTo>
                  <a:lnTo>
                    <a:pt x="178" y="298"/>
                  </a:lnTo>
                  <a:lnTo>
                    <a:pt x="190" y="298"/>
                  </a:lnTo>
                  <a:lnTo>
                    <a:pt x="202" y="296"/>
                  </a:lnTo>
                  <a:lnTo>
                    <a:pt x="215" y="294"/>
                  </a:lnTo>
                  <a:lnTo>
                    <a:pt x="226" y="289"/>
                  </a:lnTo>
                  <a:lnTo>
                    <a:pt x="237" y="285"/>
                  </a:lnTo>
                  <a:lnTo>
                    <a:pt x="248" y="280"/>
                  </a:lnTo>
                  <a:lnTo>
                    <a:pt x="257" y="273"/>
                  </a:lnTo>
                  <a:lnTo>
                    <a:pt x="266" y="265"/>
                  </a:lnTo>
                  <a:lnTo>
                    <a:pt x="272" y="259"/>
                  </a:lnTo>
                  <a:lnTo>
                    <a:pt x="277" y="251"/>
                  </a:lnTo>
                  <a:lnTo>
                    <a:pt x="280" y="242"/>
                  </a:lnTo>
                  <a:lnTo>
                    <a:pt x="28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34"/>
            <p:cNvSpPr>
              <a:spLocks/>
            </p:cNvSpPr>
            <p:nvPr/>
          </p:nvSpPr>
          <p:spPr bwMode="auto">
            <a:xfrm>
              <a:off x="1411" y="2007"/>
              <a:ext cx="39" cy="59"/>
            </a:xfrm>
            <a:custGeom>
              <a:avLst/>
              <a:gdLst>
                <a:gd name="T0" fmla="*/ 128 w 198"/>
                <a:gd name="T1" fmla="*/ 159 h 295"/>
                <a:gd name="T2" fmla="*/ 123 w 198"/>
                <a:gd name="T3" fmla="*/ 226 h 295"/>
                <a:gd name="T4" fmla="*/ 121 w 198"/>
                <a:gd name="T5" fmla="*/ 295 h 295"/>
                <a:gd name="T6" fmla="*/ 105 w 198"/>
                <a:gd name="T7" fmla="*/ 292 h 295"/>
                <a:gd name="T8" fmla="*/ 61 w 198"/>
                <a:gd name="T9" fmla="*/ 277 h 295"/>
                <a:gd name="T10" fmla="*/ 32 w 198"/>
                <a:gd name="T11" fmla="*/ 266 h 295"/>
                <a:gd name="T12" fmla="*/ 0 w 198"/>
                <a:gd name="T13" fmla="*/ 259 h 295"/>
                <a:gd name="T14" fmla="*/ 15 w 198"/>
                <a:gd name="T15" fmla="*/ 228 h 295"/>
                <a:gd name="T16" fmla="*/ 48 w 198"/>
                <a:gd name="T17" fmla="*/ 168 h 295"/>
                <a:gd name="T18" fmla="*/ 62 w 198"/>
                <a:gd name="T19" fmla="*/ 138 h 295"/>
                <a:gd name="T20" fmla="*/ 57 w 198"/>
                <a:gd name="T21" fmla="*/ 130 h 295"/>
                <a:gd name="T22" fmla="*/ 48 w 198"/>
                <a:gd name="T23" fmla="*/ 112 h 295"/>
                <a:gd name="T24" fmla="*/ 42 w 198"/>
                <a:gd name="T25" fmla="*/ 95 h 295"/>
                <a:gd name="T26" fmla="*/ 39 w 198"/>
                <a:gd name="T27" fmla="*/ 77 h 295"/>
                <a:gd name="T28" fmla="*/ 39 w 198"/>
                <a:gd name="T29" fmla="*/ 60 h 295"/>
                <a:gd name="T30" fmla="*/ 42 w 198"/>
                <a:gd name="T31" fmla="*/ 43 h 295"/>
                <a:gd name="T32" fmla="*/ 49 w 198"/>
                <a:gd name="T33" fmla="*/ 29 h 295"/>
                <a:gd name="T34" fmla="*/ 59 w 198"/>
                <a:gd name="T35" fmla="*/ 17 h 295"/>
                <a:gd name="T36" fmla="*/ 66 w 198"/>
                <a:gd name="T37" fmla="*/ 13 h 295"/>
                <a:gd name="T38" fmla="*/ 83 w 198"/>
                <a:gd name="T39" fmla="*/ 5 h 295"/>
                <a:gd name="T40" fmla="*/ 102 w 198"/>
                <a:gd name="T41" fmla="*/ 1 h 295"/>
                <a:gd name="T42" fmla="*/ 120 w 198"/>
                <a:gd name="T43" fmla="*/ 0 h 295"/>
                <a:gd name="T44" fmla="*/ 139 w 198"/>
                <a:gd name="T45" fmla="*/ 2 h 295"/>
                <a:gd name="T46" fmla="*/ 156 w 198"/>
                <a:gd name="T47" fmla="*/ 7 h 295"/>
                <a:gd name="T48" fmla="*/ 171 w 198"/>
                <a:gd name="T49" fmla="*/ 16 h 295"/>
                <a:gd name="T50" fmla="*/ 183 w 198"/>
                <a:gd name="T51" fmla="*/ 28 h 295"/>
                <a:gd name="T52" fmla="*/ 190 w 198"/>
                <a:gd name="T53" fmla="*/ 42 h 295"/>
                <a:gd name="T54" fmla="*/ 195 w 198"/>
                <a:gd name="T55" fmla="*/ 53 h 295"/>
                <a:gd name="T56" fmla="*/ 198 w 198"/>
                <a:gd name="T57" fmla="*/ 75 h 295"/>
                <a:gd name="T58" fmla="*/ 197 w 198"/>
                <a:gd name="T59" fmla="*/ 95 h 295"/>
                <a:gd name="T60" fmla="*/ 191 w 198"/>
                <a:gd name="T61" fmla="*/ 113 h 295"/>
                <a:gd name="T62" fmla="*/ 183 w 198"/>
                <a:gd name="T63" fmla="*/ 130 h 295"/>
                <a:gd name="T64" fmla="*/ 171 w 198"/>
                <a:gd name="T65" fmla="*/ 143 h 295"/>
                <a:gd name="T66" fmla="*/ 155 w 198"/>
                <a:gd name="T67" fmla="*/ 153 h 295"/>
                <a:gd name="T68" fmla="*/ 138 w 198"/>
                <a:gd name="T69" fmla="*/ 158 h 295"/>
                <a:gd name="T70" fmla="*/ 128 w 198"/>
                <a:gd name="T71" fmla="*/ 15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8" h="295">
                  <a:moveTo>
                    <a:pt x="128" y="159"/>
                  </a:moveTo>
                  <a:lnTo>
                    <a:pt x="128" y="159"/>
                  </a:lnTo>
                  <a:lnTo>
                    <a:pt x="126" y="192"/>
                  </a:lnTo>
                  <a:lnTo>
                    <a:pt x="123" y="226"/>
                  </a:lnTo>
                  <a:lnTo>
                    <a:pt x="121" y="260"/>
                  </a:lnTo>
                  <a:lnTo>
                    <a:pt x="121" y="295"/>
                  </a:lnTo>
                  <a:lnTo>
                    <a:pt x="121" y="295"/>
                  </a:lnTo>
                  <a:lnTo>
                    <a:pt x="105" y="292"/>
                  </a:lnTo>
                  <a:lnTo>
                    <a:pt x="89" y="286"/>
                  </a:lnTo>
                  <a:lnTo>
                    <a:pt x="61" y="277"/>
                  </a:lnTo>
                  <a:lnTo>
                    <a:pt x="47" y="271"/>
                  </a:lnTo>
                  <a:lnTo>
                    <a:pt x="32" y="266"/>
                  </a:lnTo>
                  <a:lnTo>
                    <a:pt x="16" y="261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5" y="228"/>
                  </a:lnTo>
                  <a:lnTo>
                    <a:pt x="31" y="198"/>
                  </a:lnTo>
                  <a:lnTo>
                    <a:pt x="48" y="168"/>
                  </a:lnTo>
                  <a:lnTo>
                    <a:pt x="55" y="153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7" y="130"/>
                  </a:lnTo>
                  <a:lnTo>
                    <a:pt x="52" y="121"/>
                  </a:lnTo>
                  <a:lnTo>
                    <a:pt x="48" y="112"/>
                  </a:lnTo>
                  <a:lnTo>
                    <a:pt x="45" y="104"/>
                  </a:lnTo>
                  <a:lnTo>
                    <a:pt x="42" y="95"/>
                  </a:lnTo>
                  <a:lnTo>
                    <a:pt x="40" y="86"/>
                  </a:lnTo>
                  <a:lnTo>
                    <a:pt x="39" y="77"/>
                  </a:lnTo>
                  <a:lnTo>
                    <a:pt x="39" y="69"/>
                  </a:lnTo>
                  <a:lnTo>
                    <a:pt x="39" y="60"/>
                  </a:lnTo>
                  <a:lnTo>
                    <a:pt x="40" y="51"/>
                  </a:lnTo>
                  <a:lnTo>
                    <a:pt x="42" y="43"/>
                  </a:lnTo>
                  <a:lnTo>
                    <a:pt x="45" y="37"/>
                  </a:lnTo>
                  <a:lnTo>
                    <a:pt x="49" y="29"/>
                  </a:lnTo>
                  <a:lnTo>
                    <a:pt x="53" y="24"/>
                  </a:lnTo>
                  <a:lnTo>
                    <a:pt x="59" y="17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74" y="8"/>
                  </a:lnTo>
                  <a:lnTo>
                    <a:pt x="83" y="5"/>
                  </a:lnTo>
                  <a:lnTo>
                    <a:pt x="93" y="2"/>
                  </a:lnTo>
                  <a:lnTo>
                    <a:pt x="102" y="1"/>
                  </a:lnTo>
                  <a:lnTo>
                    <a:pt x="111" y="0"/>
                  </a:lnTo>
                  <a:lnTo>
                    <a:pt x="120" y="0"/>
                  </a:lnTo>
                  <a:lnTo>
                    <a:pt x="130" y="1"/>
                  </a:lnTo>
                  <a:lnTo>
                    <a:pt x="139" y="2"/>
                  </a:lnTo>
                  <a:lnTo>
                    <a:pt x="148" y="4"/>
                  </a:lnTo>
                  <a:lnTo>
                    <a:pt x="156" y="7"/>
                  </a:lnTo>
                  <a:lnTo>
                    <a:pt x="164" y="12"/>
                  </a:lnTo>
                  <a:lnTo>
                    <a:pt x="171" y="16"/>
                  </a:lnTo>
                  <a:lnTo>
                    <a:pt x="177" y="21"/>
                  </a:lnTo>
                  <a:lnTo>
                    <a:pt x="183" y="28"/>
                  </a:lnTo>
                  <a:lnTo>
                    <a:pt x="187" y="35"/>
                  </a:lnTo>
                  <a:lnTo>
                    <a:pt x="190" y="42"/>
                  </a:lnTo>
                  <a:lnTo>
                    <a:pt x="190" y="42"/>
                  </a:lnTo>
                  <a:lnTo>
                    <a:pt x="195" y="53"/>
                  </a:lnTo>
                  <a:lnTo>
                    <a:pt x="197" y="64"/>
                  </a:lnTo>
                  <a:lnTo>
                    <a:pt x="198" y="75"/>
                  </a:lnTo>
                  <a:lnTo>
                    <a:pt x="198" y="85"/>
                  </a:lnTo>
                  <a:lnTo>
                    <a:pt x="197" y="95"/>
                  </a:lnTo>
                  <a:lnTo>
                    <a:pt x="195" y="105"/>
                  </a:lnTo>
                  <a:lnTo>
                    <a:pt x="191" y="113"/>
                  </a:lnTo>
                  <a:lnTo>
                    <a:pt x="188" y="122"/>
                  </a:lnTo>
                  <a:lnTo>
                    <a:pt x="183" y="130"/>
                  </a:lnTo>
                  <a:lnTo>
                    <a:pt x="177" y="138"/>
                  </a:lnTo>
                  <a:lnTo>
                    <a:pt x="171" y="143"/>
                  </a:lnTo>
                  <a:lnTo>
                    <a:pt x="164" y="148"/>
                  </a:lnTo>
                  <a:lnTo>
                    <a:pt x="155" y="153"/>
                  </a:lnTo>
                  <a:lnTo>
                    <a:pt x="148" y="156"/>
                  </a:lnTo>
                  <a:lnTo>
                    <a:pt x="138" y="158"/>
                  </a:lnTo>
                  <a:lnTo>
                    <a:pt x="128" y="159"/>
                  </a:lnTo>
                  <a:lnTo>
                    <a:pt x="128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35"/>
            <p:cNvSpPr>
              <a:spLocks/>
            </p:cNvSpPr>
            <p:nvPr/>
          </p:nvSpPr>
          <p:spPr bwMode="auto">
            <a:xfrm>
              <a:off x="1635" y="2008"/>
              <a:ext cx="9" cy="21"/>
            </a:xfrm>
            <a:custGeom>
              <a:avLst/>
              <a:gdLst>
                <a:gd name="T0" fmla="*/ 45 w 47"/>
                <a:gd name="T1" fmla="*/ 0 h 104"/>
                <a:gd name="T2" fmla="*/ 45 w 47"/>
                <a:gd name="T3" fmla="*/ 0 h 104"/>
                <a:gd name="T4" fmla="*/ 47 w 47"/>
                <a:gd name="T5" fmla="*/ 12 h 104"/>
                <a:gd name="T6" fmla="*/ 47 w 47"/>
                <a:gd name="T7" fmla="*/ 24 h 104"/>
                <a:gd name="T8" fmla="*/ 47 w 47"/>
                <a:gd name="T9" fmla="*/ 37 h 104"/>
                <a:gd name="T10" fmla="*/ 46 w 47"/>
                <a:gd name="T11" fmla="*/ 52 h 104"/>
                <a:gd name="T12" fmla="*/ 44 w 47"/>
                <a:gd name="T13" fmla="*/ 79 h 104"/>
                <a:gd name="T14" fmla="*/ 41 w 47"/>
                <a:gd name="T15" fmla="*/ 103 h 104"/>
                <a:gd name="T16" fmla="*/ 41 w 47"/>
                <a:gd name="T17" fmla="*/ 103 h 104"/>
                <a:gd name="T18" fmla="*/ 35 w 47"/>
                <a:gd name="T19" fmla="*/ 104 h 104"/>
                <a:gd name="T20" fmla="*/ 30 w 47"/>
                <a:gd name="T21" fmla="*/ 103 h 104"/>
                <a:gd name="T22" fmla="*/ 21 w 47"/>
                <a:gd name="T23" fmla="*/ 102 h 104"/>
                <a:gd name="T24" fmla="*/ 11 w 47"/>
                <a:gd name="T25" fmla="*/ 100 h 104"/>
                <a:gd name="T26" fmla="*/ 7 w 47"/>
                <a:gd name="T27" fmla="*/ 100 h 104"/>
                <a:gd name="T28" fmla="*/ 0 w 47"/>
                <a:gd name="T29" fmla="*/ 100 h 104"/>
                <a:gd name="T30" fmla="*/ 0 w 47"/>
                <a:gd name="T31" fmla="*/ 100 h 104"/>
                <a:gd name="T32" fmla="*/ 1 w 47"/>
                <a:gd name="T33" fmla="*/ 89 h 104"/>
                <a:gd name="T34" fmla="*/ 2 w 47"/>
                <a:gd name="T35" fmla="*/ 78 h 104"/>
                <a:gd name="T36" fmla="*/ 5 w 47"/>
                <a:gd name="T37" fmla="*/ 58 h 104"/>
                <a:gd name="T38" fmla="*/ 8 w 47"/>
                <a:gd name="T39" fmla="*/ 37 h 104"/>
                <a:gd name="T40" fmla="*/ 8 w 47"/>
                <a:gd name="T41" fmla="*/ 26 h 104"/>
                <a:gd name="T42" fmla="*/ 8 w 47"/>
                <a:gd name="T43" fmla="*/ 15 h 104"/>
                <a:gd name="T44" fmla="*/ 8 w 47"/>
                <a:gd name="T45" fmla="*/ 15 h 104"/>
                <a:gd name="T46" fmla="*/ 28 w 47"/>
                <a:gd name="T47" fmla="*/ 9 h 104"/>
                <a:gd name="T48" fmla="*/ 36 w 47"/>
                <a:gd name="T49" fmla="*/ 4 h 104"/>
                <a:gd name="T50" fmla="*/ 45 w 47"/>
                <a:gd name="T51" fmla="*/ 0 h 104"/>
                <a:gd name="T52" fmla="*/ 45 w 47"/>
                <a:gd name="T5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" h="104">
                  <a:moveTo>
                    <a:pt x="45" y="0"/>
                  </a:moveTo>
                  <a:lnTo>
                    <a:pt x="45" y="0"/>
                  </a:lnTo>
                  <a:lnTo>
                    <a:pt x="47" y="12"/>
                  </a:lnTo>
                  <a:lnTo>
                    <a:pt x="47" y="24"/>
                  </a:lnTo>
                  <a:lnTo>
                    <a:pt x="47" y="37"/>
                  </a:lnTo>
                  <a:lnTo>
                    <a:pt x="46" y="52"/>
                  </a:lnTo>
                  <a:lnTo>
                    <a:pt x="44" y="79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35" y="104"/>
                  </a:lnTo>
                  <a:lnTo>
                    <a:pt x="30" y="103"/>
                  </a:lnTo>
                  <a:lnTo>
                    <a:pt x="21" y="102"/>
                  </a:lnTo>
                  <a:lnTo>
                    <a:pt x="11" y="100"/>
                  </a:lnTo>
                  <a:lnTo>
                    <a:pt x="7" y="10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89"/>
                  </a:lnTo>
                  <a:lnTo>
                    <a:pt x="2" y="78"/>
                  </a:lnTo>
                  <a:lnTo>
                    <a:pt x="5" y="58"/>
                  </a:lnTo>
                  <a:lnTo>
                    <a:pt x="8" y="37"/>
                  </a:lnTo>
                  <a:lnTo>
                    <a:pt x="8" y="26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28" y="9"/>
                  </a:lnTo>
                  <a:lnTo>
                    <a:pt x="36" y="4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36"/>
            <p:cNvSpPr>
              <a:spLocks/>
            </p:cNvSpPr>
            <p:nvPr/>
          </p:nvSpPr>
          <p:spPr bwMode="auto">
            <a:xfrm>
              <a:off x="1615" y="2012"/>
              <a:ext cx="10" cy="20"/>
            </a:xfrm>
            <a:custGeom>
              <a:avLst/>
              <a:gdLst>
                <a:gd name="T0" fmla="*/ 44 w 49"/>
                <a:gd name="T1" fmla="*/ 99 h 99"/>
                <a:gd name="T2" fmla="*/ 44 w 49"/>
                <a:gd name="T3" fmla="*/ 99 h 99"/>
                <a:gd name="T4" fmla="*/ 20 w 49"/>
                <a:gd name="T5" fmla="*/ 99 h 99"/>
                <a:gd name="T6" fmla="*/ 9 w 49"/>
                <a:gd name="T7" fmla="*/ 98 h 99"/>
                <a:gd name="T8" fmla="*/ 0 w 49"/>
                <a:gd name="T9" fmla="*/ 95 h 99"/>
                <a:gd name="T10" fmla="*/ 0 w 49"/>
                <a:gd name="T11" fmla="*/ 95 h 99"/>
                <a:gd name="T12" fmla="*/ 4 w 49"/>
                <a:gd name="T13" fmla="*/ 75 h 99"/>
                <a:gd name="T14" fmla="*/ 7 w 49"/>
                <a:gd name="T15" fmla="*/ 53 h 99"/>
                <a:gd name="T16" fmla="*/ 11 w 49"/>
                <a:gd name="T17" fmla="*/ 11 h 99"/>
                <a:gd name="T18" fmla="*/ 11 w 49"/>
                <a:gd name="T19" fmla="*/ 11 h 99"/>
                <a:gd name="T20" fmla="*/ 20 w 49"/>
                <a:gd name="T21" fmla="*/ 10 h 99"/>
                <a:gd name="T22" fmla="*/ 28 w 49"/>
                <a:gd name="T23" fmla="*/ 7 h 99"/>
                <a:gd name="T24" fmla="*/ 36 w 49"/>
                <a:gd name="T25" fmla="*/ 4 h 99"/>
                <a:gd name="T26" fmla="*/ 41 w 49"/>
                <a:gd name="T27" fmla="*/ 0 h 99"/>
                <a:gd name="T28" fmla="*/ 41 w 49"/>
                <a:gd name="T29" fmla="*/ 0 h 99"/>
                <a:gd name="T30" fmla="*/ 43 w 49"/>
                <a:gd name="T31" fmla="*/ 0 h 99"/>
                <a:gd name="T32" fmla="*/ 45 w 49"/>
                <a:gd name="T33" fmla="*/ 1 h 99"/>
                <a:gd name="T34" fmla="*/ 48 w 49"/>
                <a:gd name="T35" fmla="*/ 2 h 99"/>
                <a:gd name="T36" fmla="*/ 48 w 49"/>
                <a:gd name="T37" fmla="*/ 3 h 99"/>
                <a:gd name="T38" fmla="*/ 48 w 49"/>
                <a:gd name="T39" fmla="*/ 3 h 99"/>
                <a:gd name="T40" fmla="*/ 49 w 49"/>
                <a:gd name="T41" fmla="*/ 53 h 99"/>
                <a:gd name="T42" fmla="*/ 48 w 49"/>
                <a:gd name="T43" fmla="*/ 77 h 99"/>
                <a:gd name="T44" fmla="*/ 47 w 49"/>
                <a:gd name="T45" fmla="*/ 88 h 99"/>
                <a:gd name="T46" fmla="*/ 44 w 49"/>
                <a:gd name="T47" fmla="*/ 99 h 99"/>
                <a:gd name="T48" fmla="*/ 44 w 49"/>
                <a:gd name="T4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99">
                  <a:moveTo>
                    <a:pt x="44" y="99"/>
                  </a:moveTo>
                  <a:lnTo>
                    <a:pt x="44" y="99"/>
                  </a:lnTo>
                  <a:lnTo>
                    <a:pt x="20" y="99"/>
                  </a:lnTo>
                  <a:lnTo>
                    <a:pt x="9" y="9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4" y="75"/>
                  </a:lnTo>
                  <a:lnTo>
                    <a:pt x="7" y="53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20" y="10"/>
                  </a:lnTo>
                  <a:lnTo>
                    <a:pt x="28" y="7"/>
                  </a:lnTo>
                  <a:lnTo>
                    <a:pt x="36" y="4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5" y="1"/>
                  </a:lnTo>
                  <a:lnTo>
                    <a:pt x="48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9" y="53"/>
                  </a:lnTo>
                  <a:lnTo>
                    <a:pt x="48" y="77"/>
                  </a:lnTo>
                  <a:lnTo>
                    <a:pt x="47" y="88"/>
                  </a:lnTo>
                  <a:lnTo>
                    <a:pt x="44" y="99"/>
                  </a:lnTo>
                  <a:lnTo>
                    <a:pt x="44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37"/>
            <p:cNvSpPr>
              <a:spLocks/>
            </p:cNvSpPr>
            <p:nvPr/>
          </p:nvSpPr>
          <p:spPr bwMode="auto">
            <a:xfrm>
              <a:off x="1792" y="2013"/>
              <a:ext cx="22" cy="21"/>
            </a:xfrm>
            <a:custGeom>
              <a:avLst/>
              <a:gdLst>
                <a:gd name="T0" fmla="*/ 48 w 109"/>
                <a:gd name="T1" fmla="*/ 1 h 108"/>
                <a:gd name="T2" fmla="*/ 48 w 109"/>
                <a:gd name="T3" fmla="*/ 1 h 108"/>
                <a:gd name="T4" fmla="*/ 55 w 109"/>
                <a:gd name="T5" fmla="*/ 1 h 108"/>
                <a:gd name="T6" fmla="*/ 63 w 109"/>
                <a:gd name="T7" fmla="*/ 0 h 108"/>
                <a:gd name="T8" fmla="*/ 69 w 109"/>
                <a:gd name="T9" fmla="*/ 1 h 108"/>
                <a:gd name="T10" fmla="*/ 75 w 109"/>
                <a:gd name="T11" fmla="*/ 2 h 108"/>
                <a:gd name="T12" fmla="*/ 82 w 109"/>
                <a:gd name="T13" fmla="*/ 4 h 108"/>
                <a:gd name="T14" fmla="*/ 87 w 109"/>
                <a:gd name="T15" fmla="*/ 6 h 108"/>
                <a:gd name="T16" fmla="*/ 91 w 109"/>
                <a:gd name="T17" fmla="*/ 9 h 108"/>
                <a:gd name="T18" fmla="*/ 96 w 109"/>
                <a:gd name="T19" fmla="*/ 12 h 108"/>
                <a:gd name="T20" fmla="*/ 96 w 109"/>
                <a:gd name="T21" fmla="*/ 12 h 108"/>
                <a:gd name="T22" fmla="*/ 100 w 109"/>
                <a:gd name="T23" fmla="*/ 17 h 108"/>
                <a:gd name="T24" fmla="*/ 103 w 109"/>
                <a:gd name="T25" fmla="*/ 23 h 108"/>
                <a:gd name="T26" fmla="*/ 106 w 109"/>
                <a:gd name="T27" fmla="*/ 29 h 108"/>
                <a:gd name="T28" fmla="*/ 108 w 109"/>
                <a:gd name="T29" fmla="*/ 37 h 108"/>
                <a:gd name="T30" fmla="*/ 109 w 109"/>
                <a:gd name="T31" fmla="*/ 45 h 108"/>
                <a:gd name="T32" fmla="*/ 109 w 109"/>
                <a:gd name="T33" fmla="*/ 52 h 108"/>
                <a:gd name="T34" fmla="*/ 109 w 109"/>
                <a:gd name="T35" fmla="*/ 60 h 108"/>
                <a:gd name="T36" fmla="*/ 107 w 109"/>
                <a:gd name="T37" fmla="*/ 68 h 108"/>
                <a:gd name="T38" fmla="*/ 105 w 109"/>
                <a:gd name="T39" fmla="*/ 75 h 108"/>
                <a:gd name="T40" fmla="*/ 101 w 109"/>
                <a:gd name="T41" fmla="*/ 82 h 108"/>
                <a:gd name="T42" fmla="*/ 97 w 109"/>
                <a:gd name="T43" fmla="*/ 89 h 108"/>
                <a:gd name="T44" fmla="*/ 92 w 109"/>
                <a:gd name="T45" fmla="*/ 95 h 108"/>
                <a:gd name="T46" fmla="*/ 86 w 109"/>
                <a:gd name="T47" fmla="*/ 99 h 108"/>
                <a:gd name="T48" fmla="*/ 79 w 109"/>
                <a:gd name="T49" fmla="*/ 104 h 108"/>
                <a:gd name="T50" fmla="*/ 72 w 109"/>
                <a:gd name="T51" fmla="*/ 106 h 108"/>
                <a:gd name="T52" fmla="*/ 63 w 109"/>
                <a:gd name="T53" fmla="*/ 108 h 108"/>
                <a:gd name="T54" fmla="*/ 63 w 109"/>
                <a:gd name="T55" fmla="*/ 108 h 108"/>
                <a:gd name="T56" fmla="*/ 52 w 109"/>
                <a:gd name="T57" fmla="*/ 108 h 108"/>
                <a:gd name="T58" fmla="*/ 40 w 109"/>
                <a:gd name="T59" fmla="*/ 106 h 108"/>
                <a:gd name="T60" fmla="*/ 28 w 109"/>
                <a:gd name="T61" fmla="*/ 102 h 108"/>
                <a:gd name="T62" fmla="*/ 22 w 109"/>
                <a:gd name="T63" fmla="*/ 99 h 108"/>
                <a:gd name="T64" fmla="*/ 17 w 109"/>
                <a:gd name="T65" fmla="*/ 95 h 108"/>
                <a:gd name="T66" fmla="*/ 12 w 109"/>
                <a:gd name="T67" fmla="*/ 91 h 108"/>
                <a:gd name="T68" fmla="*/ 8 w 109"/>
                <a:gd name="T69" fmla="*/ 86 h 108"/>
                <a:gd name="T70" fmla="*/ 5 w 109"/>
                <a:gd name="T71" fmla="*/ 80 h 108"/>
                <a:gd name="T72" fmla="*/ 3 w 109"/>
                <a:gd name="T73" fmla="*/ 73 h 108"/>
                <a:gd name="T74" fmla="*/ 0 w 109"/>
                <a:gd name="T75" fmla="*/ 64 h 108"/>
                <a:gd name="T76" fmla="*/ 0 w 109"/>
                <a:gd name="T77" fmla="*/ 56 h 108"/>
                <a:gd name="T78" fmla="*/ 1 w 109"/>
                <a:gd name="T79" fmla="*/ 46 h 108"/>
                <a:gd name="T80" fmla="*/ 4 w 109"/>
                <a:gd name="T81" fmla="*/ 35 h 108"/>
                <a:gd name="T82" fmla="*/ 4 w 109"/>
                <a:gd name="T83" fmla="*/ 35 h 108"/>
                <a:gd name="T84" fmla="*/ 5 w 109"/>
                <a:gd name="T85" fmla="*/ 29 h 108"/>
                <a:gd name="T86" fmla="*/ 8 w 109"/>
                <a:gd name="T87" fmla="*/ 25 h 108"/>
                <a:gd name="T88" fmla="*/ 11 w 109"/>
                <a:gd name="T89" fmla="*/ 21 h 108"/>
                <a:gd name="T90" fmla="*/ 17 w 109"/>
                <a:gd name="T91" fmla="*/ 15 h 108"/>
                <a:gd name="T92" fmla="*/ 22 w 109"/>
                <a:gd name="T93" fmla="*/ 11 h 108"/>
                <a:gd name="T94" fmla="*/ 30 w 109"/>
                <a:gd name="T95" fmla="*/ 6 h 108"/>
                <a:gd name="T96" fmla="*/ 38 w 109"/>
                <a:gd name="T97" fmla="*/ 3 h 108"/>
                <a:gd name="T98" fmla="*/ 48 w 109"/>
                <a:gd name="T99" fmla="*/ 1 h 108"/>
                <a:gd name="T100" fmla="*/ 48 w 109"/>
                <a:gd name="T101" fmla="*/ 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9" h="108">
                  <a:moveTo>
                    <a:pt x="48" y="1"/>
                  </a:moveTo>
                  <a:lnTo>
                    <a:pt x="48" y="1"/>
                  </a:lnTo>
                  <a:lnTo>
                    <a:pt x="55" y="1"/>
                  </a:lnTo>
                  <a:lnTo>
                    <a:pt x="63" y="0"/>
                  </a:lnTo>
                  <a:lnTo>
                    <a:pt x="69" y="1"/>
                  </a:lnTo>
                  <a:lnTo>
                    <a:pt x="75" y="2"/>
                  </a:lnTo>
                  <a:lnTo>
                    <a:pt x="82" y="4"/>
                  </a:lnTo>
                  <a:lnTo>
                    <a:pt x="87" y="6"/>
                  </a:lnTo>
                  <a:lnTo>
                    <a:pt x="91" y="9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6" y="29"/>
                  </a:lnTo>
                  <a:lnTo>
                    <a:pt x="108" y="37"/>
                  </a:lnTo>
                  <a:lnTo>
                    <a:pt x="109" y="45"/>
                  </a:lnTo>
                  <a:lnTo>
                    <a:pt x="109" y="52"/>
                  </a:lnTo>
                  <a:lnTo>
                    <a:pt x="109" y="60"/>
                  </a:lnTo>
                  <a:lnTo>
                    <a:pt x="107" y="68"/>
                  </a:lnTo>
                  <a:lnTo>
                    <a:pt x="105" y="75"/>
                  </a:lnTo>
                  <a:lnTo>
                    <a:pt x="101" y="82"/>
                  </a:lnTo>
                  <a:lnTo>
                    <a:pt x="97" y="89"/>
                  </a:lnTo>
                  <a:lnTo>
                    <a:pt x="92" y="95"/>
                  </a:lnTo>
                  <a:lnTo>
                    <a:pt x="86" y="99"/>
                  </a:lnTo>
                  <a:lnTo>
                    <a:pt x="79" y="104"/>
                  </a:lnTo>
                  <a:lnTo>
                    <a:pt x="72" y="106"/>
                  </a:lnTo>
                  <a:lnTo>
                    <a:pt x="63" y="108"/>
                  </a:lnTo>
                  <a:lnTo>
                    <a:pt x="63" y="108"/>
                  </a:lnTo>
                  <a:lnTo>
                    <a:pt x="52" y="108"/>
                  </a:lnTo>
                  <a:lnTo>
                    <a:pt x="40" y="106"/>
                  </a:lnTo>
                  <a:lnTo>
                    <a:pt x="28" y="102"/>
                  </a:lnTo>
                  <a:lnTo>
                    <a:pt x="22" y="99"/>
                  </a:lnTo>
                  <a:lnTo>
                    <a:pt x="17" y="95"/>
                  </a:lnTo>
                  <a:lnTo>
                    <a:pt x="12" y="91"/>
                  </a:lnTo>
                  <a:lnTo>
                    <a:pt x="8" y="86"/>
                  </a:lnTo>
                  <a:lnTo>
                    <a:pt x="5" y="80"/>
                  </a:lnTo>
                  <a:lnTo>
                    <a:pt x="3" y="73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1" y="46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29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7" y="15"/>
                  </a:lnTo>
                  <a:lnTo>
                    <a:pt x="22" y="11"/>
                  </a:lnTo>
                  <a:lnTo>
                    <a:pt x="30" y="6"/>
                  </a:lnTo>
                  <a:lnTo>
                    <a:pt x="38" y="3"/>
                  </a:ln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38"/>
            <p:cNvSpPr>
              <a:spLocks noEditPoints="1"/>
            </p:cNvSpPr>
            <p:nvPr/>
          </p:nvSpPr>
          <p:spPr bwMode="auto">
            <a:xfrm>
              <a:off x="1889" y="2025"/>
              <a:ext cx="35" cy="30"/>
            </a:xfrm>
            <a:custGeom>
              <a:avLst/>
              <a:gdLst>
                <a:gd name="T0" fmla="*/ 12 w 173"/>
                <a:gd name="T1" fmla="*/ 129 h 147"/>
                <a:gd name="T2" fmla="*/ 3 w 173"/>
                <a:gd name="T3" fmla="*/ 95 h 147"/>
                <a:gd name="T4" fmla="*/ 0 w 173"/>
                <a:gd name="T5" fmla="*/ 77 h 147"/>
                <a:gd name="T6" fmla="*/ 1 w 173"/>
                <a:gd name="T7" fmla="*/ 58 h 147"/>
                <a:gd name="T8" fmla="*/ 3 w 173"/>
                <a:gd name="T9" fmla="*/ 51 h 147"/>
                <a:gd name="T10" fmla="*/ 10 w 173"/>
                <a:gd name="T11" fmla="*/ 38 h 147"/>
                <a:gd name="T12" fmla="*/ 20 w 173"/>
                <a:gd name="T13" fmla="*/ 27 h 147"/>
                <a:gd name="T14" fmla="*/ 32 w 173"/>
                <a:gd name="T15" fmla="*/ 17 h 147"/>
                <a:gd name="T16" fmla="*/ 54 w 173"/>
                <a:gd name="T17" fmla="*/ 7 h 147"/>
                <a:gd name="T18" fmla="*/ 87 w 173"/>
                <a:gd name="T19" fmla="*/ 0 h 147"/>
                <a:gd name="T20" fmla="*/ 119 w 173"/>
                <a:gd name="T21" fmla="*/ 4 h 147"/>
                <a:gd name="T22" fmla="*/ 135 w 173"/>
                <a:gd name="T23" fmla="*/ 8 h 147"/>
                <a:gd name="T24" fmla="*/ 148 w 173"/>
                <a:gd name="T25" fmla="*/ 16 h 147"/>
                <a:gd name="T26" fmla="*/ 159 w 173"/>
                <a:gd name="T27" fmla="*/ 26 h 147"/>
                <a:gd name="T28" fmla="*/ 168 w 173"/>
                <a:gd name="T29" fmla="*/ 38 h 147"/>
                <a:gd name="T30" fmla="*/ 172 w 173"/>
                <a:gd name="T31" fmla="*/ 53 h 147"/>
                <a:gd name="T32" fmla="*/ 173 w 173"/>
                <a:gd name="T33" fmla="*/ 71 h 147"/>
                <a:gd name="T34" fmla="*/ 170 w 173"/>
                <a:gd name="T35" fmla="*/ 91 h 147"/>
                <a:gd name="T36" fmla="*/ 167 w 173"/>
                <a:gd name="T37" fmla="*/ 100 h 147"/>
                <a:gd name="T38" fmla="*/ 156 w 173"/>
                <a:gd name="T39" fmla="*/ 114 h 147"/>
                <a:gd name="T40" fmla="*/ 138 w 173"/>
                <a:gd name="T41" fmla="*/ 129 h 147"/>
                <a:gd name="T42" fmla="*/ 116 w 173"/>
                <a:gd name="T43" fmla="*/ 138 h 147"/>
                <a:gd name="T44" fmla="*/ 92 w 173"/>
                <a:gd name="T45" fmla="*/ 145 h 147"/>
                <a:gd name="T46" fmla="*/ 68 w 173"/>
                <a:gd name="T47" fmla="*/ 147 h 147"/>
                <a:gd name="T48" fmla="*/ 44 w 173"/>
                <a:gd name="T49" fmla="*/ 144 h 147"/>
                <a:gd name="T50" fmla="*/ 22 w 173"/>
                <a:gd name="T51" fmla="*/ 135 h 147"/>
                <a:gd name="T52" fmla="*/ 12 w 173"/>
                <a:gd name="T53" fmla="*/ 129 h 147"/>
                <a:gd name="T54" fmla="*/ 23 w 173"/>
                <a:gd name="T55" fmla="*/ 55 h 147"/>
                <a:gd name="T56" fmla="*/ 20 w 173"/>
                <a:gd name="T57" fmla="*/ 73 h 147"/>
                <a:gd name="T58" fmla="*/ 20 w 173"/>
                <a:gd name="T59" fmla="*/ 88 h 147"/>
                <a:gd name="T60" fmla="*/ 23 w 173"/>
                <a:gd name="T61" fmla="*/ 101 h 147"/>
                <a:gd name="T62" fmla="*/ 28 w 173"/>
                <a:gd name="T63" fmla="*/ 111 h 147"/>
                <a:gd name="T64" fmla="*/ 36 w 173"/>
                <a:gd name="T65" fmla="*/ 120 h 147"/>
                <a:gd name="T66" fmla="*/ 45 w 173"/>
                <a:gd name="T67" fmla="*/ 125 h 147"/>
                <a:gd name="T68" fmla="*/ 68 w 173"/>
                <a:gd name="T69" fmla="*/ 131 h 147"/>
                <a:gd name="T70" fmla="*/ 93 w 173"/>
                <a:gd name="T71" fmla="*/ 130 h 147"/>
                <a:gd name="T72" fmla="*/ 117 w 173"/>
                <a:gd name="T73" fmla="*/ 122 h 147"/>
                <a:gd name="T74" fmla="*/ 136 w 173"/>
                <a:gd name="T75" fmla="*/ 109 h 147"/>
                <a:gd name="T76" fmla="*/ 146 w 173"/>
                <a:gd name="T77" fmla="*/ 97 h 147"/>
                <a:gd name="T78" fmla="*/ 148 w 173"/>
                <a:gd name="T79" fmla="*/ 91 h 147"/>
                <a:gd name="T80" fmla="*/ 150 w 173"/>
                <a:gd name="T81" fmla="*/ 75 h 147"/>
                <a:gd name="T82" fmla="*/ 150 w 173"/>
                <a:gd name="T83" fmla="*/ 61 h 147"/>
                <a:gd name="T84" fmla="*/ 147 w 173"/>
                <a:gd name="T85" fmla="*/ 50 h 147"/>
                <a:gd name="T86" fmla="*/ 141 w 173"/>
                <a:gd name="T87" fmla="*/ 40 h 147"/>
                <a:gd name="T88" fmla="*/ 134 w 173"/>
                <a:gd name="T89" fmla="*/ 31 h 147"/>
                <a:gd name="T90" fmla="*/ 114 w 173"/>
                <a:gd name="T91" fmla="*/ 21 h 147"/>
                <a:gd name="T92" fmla="*/ 90 w 173"/>
                <a:gd name="T93" fmla="*/ 19 h 147"/>
                <a:gd name="T94" fmla="*/ 67 w 173"/>
                <a:gd name="T95" fmla="*/ 22 h 147"/>
                <a:gd name="T96" fmla="*/ 45 w 173"/>
                <a:gd name="T97" fmla="*/ 32 h 147"/>
                <a:gd name="T98" fmla="*/ 28 w 173"/>
                <a:gd name="T99" fmla="*/ 46 h 147"/>
                <a:gd name="T100" fmla="*/ 23 w 173"/>
                <a:gd name="T101" fmla="*/ 5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" h="147">
                  <a:moveTo>
                    <a:pt x="12" y="129"/>
                  </a:moveTo>
                  <a:lnTo>
                    <a:pt x="12" y="129"/>
                  </a:lnTo>
                  <a:lnTo>
                    <a:pt x="8" y="111"/>
                  </a:lnTo>
                  <a:lnTo>
                    <a:pt x="3" y="95"/>
                  </a:lnTo>
                  <a:lnTo>
                    <a:pt x="1" y="86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3" y="51"/>
                  </a:lnTo>
                  <a:lnTo>
                    <a:pt x="6" y="44"/>
                  </a:lnTo>
                  <a:lnTo>
                    <a:pt x="10" y="38"/>
                  </a:lnTo>
                  <a:lnTo>
                    <a:pt x="14" y="32"/>
                  </a:lnTo>
                  <a:lnTo>
                    <a:pt x="20" y="27"/>
                  </a:lnTo>
                  <a:lnTo>
                    <a:pt x="26" y="21"/>
                  </a:lnTo>
                  <a:lnTo>
                    <a:pt x="32" y="17"/>
                  </a:lnTo>
                  <a:lnTo>
                    <a:pt x="39" y="14"/>
                  </a:lnTo>
                  <a:lnTo>
                    <a:pt x="54" y="7"/>
                  </a:lnTo>
                  <a:lnTo>
                    <a:pt x="70" y="3"/>
                  </a:lnTo>
                  <a:lnTo>
                    <a:pt x="87" y="0"/>
                  </a:lnTo>
                  <a:lnTo>
                    <a:pt x="104" y="0"/>
                  </a:lnTo>
                  <a:lnTo>
                    <a:pt x="119" y="4"/>
                  </a:lnTo>
                  <a:lnTo>
                    <a:pt x="127" y="6"/>
                  </a:lnTo>
                  <a:lnTo>
                    <a:pt x="135" y="8"/>
                  </a:lnTo>
                  <a:lnTo>
                    <a:pt x="141" y="11"/>
                  </a:lnTo>
                  <a:lnTo>
                    <a:pt x="148" y="16"/>
                  </a:lnTo>
                  <a:lnTo>
                    <a:pt x="153" y="20"/>
                  </a:lnTo>
                  <a:lnTo>
                    <a:pt x="159" y="26"/>
                  </a:lnTo>
                  <a:lnTo>
                    <a:pt x="163" y="31"/>
                  </a:lnTo>
                  <a:lnTo>
                    <a:pt x="168" y="38"/>
                  </a:lnTo>
                  <a:lnTo>
                    <a:pt x="170" y="45"/>
                  </a:lnTo>
                  <a:lnTo>
                    <a:pt x="172" y="53"/>
                  </a:lnTo>
                  <a:lnTo>
                    <a:pt x="173" y="62"/>
                  </a:lnTo>
                  <a:lnTo>
                    <a:pt x="173" y="71"/>
                  </a:lnTo>
                  <a:lnTo>
                    <a:pt x="172" y="80"/>
                  </a:lnTo>
                  <a:lnTo>
                    <a:pt x="170" y="91"/>
                  </a:lnTo>
                  <a:lnTo>
                    <a:pt x="170" y="91"/>
                  </a:lnTo>
                  <a:lnTo>
                    <a:pt x="167" y="100"/>
                  </a:lnTo>
                  <a:lnTo>
                    <a:pt x="162" y="108"/>
                  </a:lnTo>
                  <a:lnTo>
                    <a:pt x="156" y="114"/>
                  </a:lnTo>
                  <a:lnTo>
                    <a:pt x="147" y="122"/>
                  </a:lnTo>
                  <a:lnTo>
                    <a:pt x="138" y="129"/>
                  </a:lnTo>
                  <a:lnTo>
                    <a:pt x="127" y="134"/>
                  </a:lnTo>
                  <a:lnTo>
                    <a:pt x="116" y="138"/>
                  </a:lnTo>
                  <a:lnTo>
                    <a:pt x="105" y="143"/>
                  </a:lnTo>
                  <a:lnTo>
                    <a:pt x="92" y="145"/>
                  </a:lnTo>
                  <a:lnTo>
                    <a:pt x="80" y="147"/>
                  </a:lnTo>
                  <a:lnTo>
                    <a:pt x="68" y="147"/>
                  </a:lnTo>
                  <a:lnTo>
                    <a:pt x="55" y="146"/>
                  </a:lnTo>
                  <a:lnTo>
                    <a:pt x="44" y="144"/>
                  </a:lnTo>
                  <a:lnTo>
                    <a:pt x="32" y="141"/>
                  </a:lnTo>
                  <a:lnTo>
                    <a:pt x="22" y="135"/>
                  </a:lnTo>
                  <a:lnTo>
                    <a:pt x="12" y="129"/>
                  </a:lnTo>
                  <a:lnTo>
                    <a:pt x="12" y="129"/>
                  </a:lnTo>
                  <a:close/>
                  <a:moveTo>
                    <a:pt x="23" y="55"/>
                  </a:moveTo>
                  <a:lnTo>
                    <a:pt x="23" y="55"/>
                  </a:lnTo>
                  <a:lnTo>
                    <a:pt x="21" y="64"/>
                  </a:lnTo>
                  <a:lnTo>
                    <a:pt x="20" y="73"/>
                  </a:lnTo>
                  <a:lnTo>
                    <a:pt x="20" y="80"/>
                  </a:lnTo>
                  <a:lnTo>
                    <a:pt x="20" y="88"/>
                  </a:lnTo>
                  <a:lnTo>
                    <a:pt x="21" y="95"/>
                  </a:lnTo>
                  <a:lnTo>
                    <a:pt x="23" y="101"/>
                  </a:lnTo>
                  <a:lnTo>
                    <a:pt x="25" y="107"/>
                  </a:lnTo>
                  <a:lnTo>
                    <a:pt x="28" y="111"/>
                  </a:lnTo>
                  <a:lnTo>
                    <a:pt x="32" y="115"/>
                  </a:lnTo>
                  <a:lnTo>
                    <a:pt x="36" y="120"/>
                  </a:lnTo>
                  <a:lnTo>
                    <a:pt x="40" y="123"/>
                  </a:lnTo>
                  <a:lnTo>
                    <a:pt x="45" y="125"/>
                  </a:lnTo>
                  <a:lnTo>
                    <a:pt x="56" y="130"/>
                  </a:lnTo>
                  <a:lnTo>
                    <a:pt x="68" y="131"/>
                  </a:lnTo>
                  <a:lnTo>
                    <a:pt x="80" y="132"/>
                  </a:lnTo>
                  <a:lnTo>
                    <a:pt x="93" y="130"/>
                  </a:lnTo>
                  <a:lnTo>
                    <a:pt x="105" y="126"/>
                  </a:lnTo>
                  <a:lnTo>
                    <a:pt x="117" y="122"/>
                  </a:lnTo>
                  <a:lnTo>
                    <a:pt x="127" y="117"/>
                  </a:lnTo>
                  <a:lnTo>
                    <a:pt x="136" y="109"/>
                  </a:lnTo>
                  <a:lnTo>
                    <a:pt x="144" y="101"/>
                  </a:lnTo>
                  <a:lnTo>
                    <a:pt x="146" y="97"/>
                  </a:lnTo>
                  <a:lnTo>
                    <a:pt x="148" y="91"/>
                  </a:lnTo>
                  <a:lnTo>
                    <a:pt x="148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50" y="61"/>
                  </a:lnTo>
                  <a:lnTo>
                    <a:pt x="149" y="55"/>
                  </a:lnTo>
                  <a:lnTo>
                    <a:pt x="147" y="50"/>
                  </a:lnTo>
                  <a:lnTo>
                    <a:pt x="145" y="44"/>
                  </a:lnTo>
                  <a:lnTo>
                    <a:pt x="141" y="40"/>
                  </a:lnTo>
                  <a:lnTo>
                    <a:pt x="137" y="35"/>
                  </a:lnTo>
                  <a:lnTo>
                    <a:pt x="134" y="31"/>
                  </a:lnTo>
                  <a:lnTo>
                    <a:pt x="124" y="26"/>
                  </a:lnTo>
                  <a:lnTo>
                    <a:pt x="114" y="21"/>
                  </a:lnTo>
                  <a:lnTo>
                    <a:pt x="102" y="19"/>
                  </a:lnTo>
                  <a:lnTo>
                    <a:pt x="90" y="19"/>
                  </a:lnTo>
                  <a:lnTo>
                    <a:pt x="78" y="20"/>
                  </a:lnTo>
                  <a:lnTo>
                    <a:pt x="67" y="22"/>
                  </a:lnTo>
                  <a:lnTo>
                    <a:pt x="55" y="27"/>
                  </a:lnTo>
                  <a:lnTo>
                    <a:pt x="45" y="32"/>
                  </a:lnTo>
                  <a:lnTo>
                    <a:pt x="36" y="39"/>
                  </a:lnTo>
                  <a:lnTo>
                    <a:pt x="28" y="46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Freeform 39"/>
            <p:cNvSpPr>
              <a:spLocks/>
            </p:cNvSpPr>
            <p:nvPr/>
          </p:nvSpPr>
          <p:spPr bwMode="auto">
            <a:xfrm>
              <a:off x="1826" y="2028"/>
              <a:ext cx="32" cy="31"/>
            </a:xfrm>
            <a:custGeom>
              <a:avLst/>
              <a:gdLst>
                <a:gd name="T0" fmla="*/ 71 w 161"/>
                <a:gd name="T1" fmla="*/ 1 h 155"/>
                <a:gd name="T2" fmla="*/ 71 w 161"/>
                <a:gd name="T3" fmla="*/ 1 h 155"/>
                <a:gd name="T4" fmla="*/ 81 w 161"/>
                <a:gd name="T5" fmla="*/ 0 h 155"/>
                <a:gd name="T6" fmla="*/ 90 w 161"/>
                <a:gd name="T7" fmla="*/ 1 h 155"/>
                <a:gd name="T8" fmla="*/ 99 w 161"/>
                <a:gd name="T9" fmla="*/ 2 h 155"/>
                <a:gd name="T10" fmla="*/ 107 w 161"/>
                <a:gd name="T11" fmla="*/ 4 h 155"/>
                <a:gd name="T12" fmla="*/ 115 w 161"/>
                <a:gd name="T13" fmla="*/ 7 h 155"/>
                <a:gd name="T14" fmla="*/ 124 w 161"/>
                <a:gd name="T15" fmla="*/ 12 h 155"/>
                <a:gd name="T16" fmla="*/ 131 w 161"/>
                <a:gd name="T17" fmla="*/ 17 h 155"/>
                <a:gd name="T18" fmla="*/ 138 w 161"/>
                <a:gd name="T19" fmla="*/ 23 h 155"/>
                <a:gd name="T20" fmla="*/ 144 w 161"/>
                <a:gd name="T21" fmla="*/ 29 h 155"/>
                <a:gd name="T22" fmla="*/ 149 w 161"/>
                <a:gd name="T23" fmla="*/ 37 h 155"/>
                <a:gd name="T24" fmla="*/ 155 w 161"/>
                <a:gd name="T25" fmla="*/ 44 h 155"/>
                <a:gd name="T26" fmla="*/ 158 w 161"/>
                <a:gd name="T27" fmla="*/ 53 h 155"/>
                <a:gd name="T28" fmla="*/ 160 w 161"/>
                <a:gd name="T29" fmla="*/ 63 h 155"/>
                <a:gd name="T30" fmla="*/ 161 w 161"/>
                <a:gd name="T31" fmla="*/ 74 h 155"/>
                <a:gd name="T32" fmla="*/ 161 w 161"/>
                <a:gd name="T33" fmla="*/ 84 h 155"/>
                <a:gd name="T34" fmla="*/ 160 w 161"/>
                <a:gd name="T35" fmla="*/ 96 h 155"/>
                <a:gd name="T36" fmla="*/ 160 w 161"/>
                <a:gd name="T37" fmla="*/ 96 h 155"/>
                <a:gd name="T38" fmla="*/ 158 w 161"/>
                <a:gd name="T39" fmla="*/ 104 h 155"/>
                <a:gd name="T40" fmla="*/ 156 w 161"/>
                <a:gd name="T41" fmla="*/ 110 h 155"/>
                <a:gd name="T42" fmla="*/ 154 w 161"/>
                <a:gd name="T43" fmla="*/ 117 h 155"/>
                <a:gd name="T44" fmla="*/ 149 w 161"/>
                <a:gd name="T45" fmla="*/ 122 h 155"/>
                <a:gd name="T46" fmla="*/ 146 w 161"/>
                <a:gd name="T47" fmla="*/ 128 h 155"/>
                <a:gd name="T48" fmla="*/ 141 w 161"/>
                <a:gd name="T49" fmla="*/ 132 h 155"/>
                <a:gd name="T50" fmla="*/ 132 w 161"/>
                <a:gd name="T51" fmla="*/ 141 h 155"/>
                <a:gd name="T52" fmla="*/ 120 w 161"/>
                <a:gd name="T53" fmla="*/ 147 h 155"/>
                <a:gd name="T54" fmla="*/ 107 w 161"/>
                <a:gd name="T55" fmla="*/ 152 h 155"/>
                <a:gd name="T56" fmla="*/ 94 w 161"/>
                <a:gd name="T57" fmla="*/ 154 h 155"/>
                <a:gd name="T58" fmla="*/ 81 w 161"/>
                <a:gd name="T59" fmla="*/ 155 h 155"/>
                <a:gd name="T60" fmla="*/ 67 w 161"/>
                <a:gd name="T61" fmla="*/ 154 h 155"/>
                <a:gd name="T62" fmla="*/ 54 w 161"/>
                <a:gd name="T63" fmla="*/ 151 h 155"/>
                <a:gd name="T64" fmla="*/ 42 w 161"/>
                <a:gd name="T65" fmla="*/ 146 h 155"/>
                <a:gd name="T66" fmla="*/ 31 w 161"/>
                <a:gd name="T67" fmla="*/ 140 h 155"/>
                <a:gd name="T68" fmla="*/ 21 w 161"/>
                <a:gd name="T69" fmla="*/ 131 h 155"/>
                <a:gd name="T70" fmla="*/ 12 w 161"/>
                <a:gd name="T71" fmla="*/ 121 h 155"/>
                <a:gd name="T72" fmla="*/ 9 w 161"/>
                <a:gd name="T73" fmla="*/ 116 h 155"/>
                <a:gd name="T74" fmla="*/ 6 w 161"/>
                <a:gd name="T75" fmla="*/ 109 h 155"/>
                <a:gd name="T76" fmla="*/ 3 w 161"/>
                <a:gd name="T77" fmla="*/ 103 h 155"/>
                <a:gd name="T78" fmla="*/ 2 w 161"/>
                <a:gd name="T79" fmla="*/ 96 h 155"/>
                <a:gd name="T80" fmla="*/ 2 w 161"/>
                <a:gd name="T81" fmla="*/ 96 h 155"/>
                <a:gd name="T82" fmla="*/ 0 w 161"/>
                <a:gd name="T83" fmla="*/ 85 h 155"/>
                <a:gd name="T84" fmla="*/ 0 w 161"/>
                <a:gd name="T85" fmla="*/ 75 h 155"/>
                <a:gd name="T86" fmla="*/ 1 w 161"/>
                <a:gd name="T87" fmla="*/ 66 h 155"/>
                <a:gd name="T88" fmla="*/ 2 w 161"/>
                <a:gd name="T89" fmla="*/ 58 h 155"/>
                <a:gd name="T90" fmla="*/ 4 w 161"/>
                <a:gd name="T91" fmla="*/ 49 h 155"/>
                <a:gd name="T92" fmla="*/ 8 w 161"/>
                <a:gd name="T93" fmla="*/ 41 h 155"/>
                <a:gd name="T94" fmla="*/ 12 w 161"/>
                <a:gd name="T95" fmla="*/ 35 h 155"/>
                <a:gd name="T96" fmla="*/ 16 w 161"/>
                <a:gd name="T97" fmla="*/ 28 h 155"/>
                <a:gd name="T98" fmla="*/ 22 w 161"/>
                <a:gd name="T99" fmla="*/ 23 h 155"/>
                <a:gd name="T100" fmla="*/ 27 w 161"/>
                <a:gd name="T101" fmla="*/ 17 h 155"/>
                <a:gd name="T102" fmla="*/ 34 w 161"/>
                <a:gd name="T103" fmla="*/ 13 h 155"/>
                <a:gd name="T104" fmla="*/ 42 w 161"/>
                <a:gd name="T105" fmla="*/ 9 h 155"/>
                <a:gd name="T106" fmla="*/ 48 w 161"/>
                <a:gd name="T107" fmla="*/ 6 h 155"/>
                <a:gd name="T108" fmla="*/ 56 w 161"/>
                <a:gd name="T109" fmla="*/ 4 h 155"/>
                <a:gd name="T110" fmla="*/ 71 w 161"/>
                <a:gd name="T111" fmla="*/ 1 h 155"/>
                <a:gd name="T112" fmla="*/ 71 w 161"/>
                <a:gd name="T113" fmla="*/ 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1" h="155">
                  <a:moveTo>
                    <a:pt x="71" y="1"/>
                  </a:moveTo>
                  <a:lnTo>
                    <a:pt x="71" y="1"/>
                  </a:lnTo>
                  <a:lnTo>
                    <a:pt x="81" y="0"/>
                  </a:lnTo>
                  <a:lnTo>
                    <a:pt x="90" y="1"/>
                  </a:lnTo>
                  <a:lnTo>
                    <a:pt x="99" y="2"/>
                  </a:lnTo>
                  <a:lnTo>
                    <a:pt x="107" y="4"/>
                  </a:lnTo>
                  <a:lnTo>
                    <a:pt x="115" y="7"/>
                  </a:lnTo>
                  <a:lnTo>
                    <a:pt x="124" y="12"/>
                  </a:lnTo>
                  <a:lnTo>
                    <a:pt x="131" y="17"/>
                  </a:lnTo>
                  <a:lnTo>
                    <a:pt x="138" y="23"/>
                  </a:lnTo>
                  <a:lnTo>
                    <a:pt x="144" y="29"/>
                  </a:lnTo>
                  <a:lnTo>
                    <a:pt x="149" y="37"/>
                  </a:lnTo>
                  <a:lnTo>
                    <a:pt x="155" y="44"/>
                  </a:lnTo>
                  <a:lnTo>
                    <a:pt x="158" y="53"/>
                  </a:lnTo>
                  <a:lnTo>
                    <a:pt x="160" y="63"/>
                  </a:lnTo>
                  <a:lnTo>
                    <a:pt x="161" y="74"/>
                  </a:lnTo>
                  <a:lnTo>
                    <a:pt x="161" y="8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58" y="104"/>
                  </a:lnTo>
                  <a:lnTo>
                    <a:pt x="156" y="110"/>
                  </a:lnTo>
                  <a:lnTo>
                    <a:pt x="154" y="117"/>
                  </a:lnTo>
                  <a:lnTo>
                    <a:pt x="149" y="122"/>
                  </a:lnTo>
                  <a:lnTo>
                    <a:pt x="146" y="128"/>
                  </a:lnTo>
                  <a:lnTo>
                    <a:pt x="141" y="132"/>
                  </a:lnTo>
                  <a:lnTo>
                    <a:pt x="132" y="141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4" y="154"/>
                  </a:lnTo>
                  <a:lnTo>
                    <a:pt x="81" y="155"/>
                  </a:lnTo>
                  <a:lnTo>
                    <a:pt x="67" y="154"/>
                  </a:lnTo>
                  <a:lnTo>
                    <a:pt x="54" y="151"/>
                  </a:lnTo>
                  <a:lnTo>
                    <a:pt x="42" y="146"/>
                  </a:lnTo>
                  <a:lnTo>
                    <a:pt x="31" y="140"/>
                  </a:lnTo>
                  <a:lnTo>
                    <a:pt x="21" y="131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6" y="109"/>
                  </a:lnTo>
                  <a:lnTo>
                    <a:pt x="3" y="103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85"/>
                  </a:lnTo>
                  <a:lnTo>
                    <a:pt x="0" y="75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49"/>
                  </a:lnTo>
                  <a:lnTo>
                    <a:pt x="8" y="41"/>
                  </a:lnTo>
                  <a:lnTo>
                    <a:pt x="12" y="35"/>
                  </a:lnTo>
                  <a:lnTo>
                    <a:pt x="16" y="28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4" y="13"/>
                  </a:lnTo>
                  <a:lnTo>
                    <a:pt x="42" y="9"/>
                  </a:lnTo>
                  <a:lnTo>
                    <a:pt x="48" y="6"/>
                  </a:lnTo>
                  <a:lnTo>
                    <a:pt x="56" y="4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40"/>
            <p:cNvSpPr>
              <a:spLocks/>
            </p:cNvSpPr>
            <p:nvPr/>
          </p:nvSpPr>
          <p:spPr bwMode="auto">
            <a:xfrm>
              <a:off x="1893" y="2029"/>
              <a:ext cx="26" cy="23"/>
            </a:xfrm>
            <a:custGeom>
              <a:avLst/>
              <a:gdLst>
                <a:gd name="T0" fmla="*/ 128 w 130"/>
                <a:gd name="T1" fmla="*/ 72 h 113"/>
                <a:gd name="T2" fmla="*/ 128 w 130"/>
                <a:gd name="T3" fmla="*/ 72 h 113"/>
                <a:gd name="T4" fmla="*/ 126 w 130"/>
                <a:gd name="T5" fmla="*/ 78 h 113"/>
                <a:gd name="T6" fmla="*/ 124 w 130"/>
                <a:gd name="T7" fmla="*/ 82 h 113"/>
                <a:gd name="T8" fmla="*/ 116 w 130"/>
                <a:gd name="T9" fmla="*/ 90 h 113"/>
                <a:gd name="T10" fmla="*/ 107 w 130"/>
                <a:gd name="T11" fmla="*/ 98 h 113"/>
                <a:gd name="T12" fmla="*/ 97 w 130"/>
                <a:gd name="T13" fmla="*/ 103 h 113"/>
                <a:gd name="T14" fmla="*/ 85 w 130"/>
                <a:gd name="T15" fmla="*/ 107 h 113"/>
                <a:gd name="T16" fmla="*/ 73 w 130"/>
                <a:gd name="T17" fmla="*/ 111 h 113"/>
                <a:gd name="T18" fmla="*/ 60 w 130"/>
                <a:gd name="T19" fmla="*/ 113 h 113"/>
                <a:gd name="T20" fmla="*/ 48 w 130"/>
                <a:gd name="T21" fmla="*/ 112 h 113"/>
                <a:gd name="T22" fmla="*/ 36 w 130"/>
                <a:gd name="T23" fmla="*/ 111 h 113"/>
                <a:gd name="T24" fmla="*/ 25 w 130"/>
                <a:gd name="T25" fmla="*/ 106 h 113"/>
                <a:gd name="T26" fmla="*/ 20 w 130"/>
                <a:gd name="T27" fmla="*/ 104 h 113"/>
                <a:gd name="T28" fmla="*/ 16 w 130"/>
                <a:gd name="T29" fmla="*/ 101 h 113"/>
                <a:gd name="T30" fmla="*/ 12 w 130"/>
                <a:gd name="T31" fmla="*/ 96 h 113"/>
                <a:gd name="T32" fmla="*/ 8 w 130"/>
                <a:gd name="T33" fmla="*/ 92 h 113"/>
                <a:gd name="T34" fmla="*/ 5 w 130"/>
                <a:gd name="T35" fmla="*/ 88 h 113"/>
                <a:gd name="T36" fmla="*/ 3 w 130"/>
                <a:gd name="T37" fmla="*/ 82 h 113"/>
                <a:gd name="T38" fmla="*/ 1 w 130"/>
                <a:gd name="T39" fmla="*/ 76 h 113"/>
                <a:gd name="T40" fmla="*/ 0 w 130"/>
                <a:gd name="T41" fmla="*/ 69 h 113"/>
                <a:gd name="T42" fmla="*/ 0 w 130"/>
                <a:gd name="T43" fmla="*/ 61 h 113"/>
                <a:gd name="T44" fmla="*/ 0 w 130"/>
                <a:gd name="T45" fmla="*/ 54 h 113"/>
                <a:gd name="T46" fmla="*/ 1 w 130"/>
                <a:gd name="T47" fmla="*/ 45 h 113"/>
                <a:gd name="T48" fmla="*/ 3 w 130"/>
                <a:gd name="T49" fmla="*/ 36 h 113"/>
                <a:gd name="T50" fmla="*/ 3 w 130"/>
                <a:gd name="T51" fmla="*/ 36 h 113"/>
                <a:gd name="T52" fmla="*/ 8 w 130"/>
                <a:gd name="T53" fmla="*/ 27 h 113"/>
                <a:gd name="T54" fmla="*/ 16 w 130"/>
                <a:gd name="T55" fmla="*/ 20 h 113"/>
                <a:gd name="T56" fmla="*/ 25 w 130"/>
                <a:gd name="T57" fmla="*/ 13 h 113"/>
                <a:gd name="T58" fmla="*/ 35 w 130"/>
                <a:gd name="T59" fmla="*/ 8 h 113"/>
                <a:gd name="T60" fmla="*/ 47 w 130"/>
                <a:gd name="T61" fmla="*/ 3 h 113"/>
                <a:gd name="T62" fmla="*/ 58 w 130"/>
                <a:gd name="T63" fmla="*/ 1 h 113"/>
                <a:gd name="T64" fmla="*/ 70 w 130"/>
                <a:gd name="T65" fmla="*/ 0 h 113"/>
                <a:gd name="T66" fmla="*/ 82 w 130"/>
                <a:gd name="T67" fmla="*/ 0 h 113"/>
                <a:gd name="T68" fmla="*/ 94 w 130"/>
                <a:gd name="T69" fmla="*/ 2 h 113"/>
                <a:gd name="T70" fmla="*/ 104 w 130"/>
                <a:gd name="T71" fmla="*/ 7 h 113"/>
                <a:gd name="T72" fmla="*/ 114 w 130"/>
                <a:gd name="T73" fmla="*/ 12 h 113"/>
                <a:gd name="T74" fmla="*/ 117 w 130"/>
                <a:gd name="T75" fmla="*/ 16 h 113"/>
                <a:gd name="T76" fmla="*/ 121 w 130"/>
                <a:gd name="T77" fmla="*/ 21 h 113"/>
                <a:gd name="T78" fmla="*/ 125 w 130"/>
                <a:gd name="T79" fmla="*/ 25 h 113"/>
                <a:gd name="T80" fmla="*/ 127 w 130"/>
                <a:gd name="T81" fmla="*/ 31 h 113"/>
                <a:gd name="T82" fmla="*/ 129 w 130"/>
                <a:gd name="T83" fmla="*/ 36 h 113"/>
                <a:gd name="T84" fmla="*/ 130 w 130"/>
                <a:gd name="T85" fmla="*/ 42 h 113"/>
                <a:gd name="T86" fmla="*/ 130 w 130"/>
                <a:gd name="T87" fmla="*/ 49 h 113"/>
                <a:gd name="T88" fmla="*/ 130 w 130"/>
                <a:gd name="T89" fmla="*/ 56 h 113"/>
                <a:gd name="T90" fmla="*/ 130 w 130"/>
                <a:gd name="T91" fmla="*/ 64 h 113"/>
                <a:gd name="T92" fmla="*/ 128 w 130"/>
                <a:gd name="T93" fmla="*/ 72 h 113"/>
                <a:gd name="T94" fmla="*/ 128 w 130"/>
                <a:gd name="T95" fmla="*/ 7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0" h="113">
                  <a:moveTo>
                    <a:pt x="128" y="72"/>
                  </a:moveTo>
                  <a:lnTo>
                    <a:pt x="128" y="72"/>
                  </a:lnTo>
                  <a:lnTo>
                    <a:pt x="126" y="78"/>
                  </a:lnTo>
                  <a:lnTo>
                    <a:pt x="124" y="82"/>
                  </a:lnTo>
                  <a:lnTo>
                    <a:pt x="116" y="90"/>
                  </a:lnTo>
                  <a:lnTo>
                    <a:pt x="107" y="98"/>
                  </a:lnTo>
                  <a:lnTo>
                    <a:pt x="97" y="103"/>
                  </a:lnTo>
                  <a:lnTo>
                    <a:pt x="85" y="107"/>
                  </a:lnTo>
                  <a:lnTo>
                    <a:pt x="73" y="111"/>
                  </a:lnTo>
                  <a:lnTo>
                    <a:pt x="60" y="113"/>
                  </a:lnTo>
                  <a:lnTo>
                    <a:pt x="48" y="112"/>
                  </a:lnTo>
                  <a:lnTo>
                    <a:pt x="36" y="111"/>
                  </a:lnTo>
                  <a:lnTo>
                    <a:pt x="25" y="106"/>
                  </a:lnTo>
                  <a:lnTo>
                    <a:pt x="20" y="104"/>
                  </a:lnTo>
                  <a:lnTo>
                    <a:pt x="16" y="101"/>
                  </a:lnTo>
                  <a:lnTo>
                    <a:pt x="12" y="96"/>
                  </a:lnTo>
                  <a:lnTo>
                    <a:pt x="8" y="92"/>
                  </a:lnTo>
                  <a:lnTo>
                    <a:pt x="5" y="88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1" y="45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8" y="27"/>
                  </a:lnTo>
                  <a:lnTo>
                    <a:pt x="16" y="20"/>
                  </a:lnTo>
                  <a:lnTo>
                    <a:pt x="25" y="13"/>
                  </a:lnTo>
                  <a:lnTo>
                    <a:pt x="35" y="8"/>
                  </a:lnTo>
                  <a:lnTo>
                    <a:pt x="47" y="3"/>
                  </a:lnTo>
                  <a:lnTo>
                    <a:pt x="58" y="1"/>
                  </a:lnTo>
                  <a:lnTo>
                    <a:pt x="70" y="0"/>
                  </a:lnTo>
                  <a:lnTo>
                    <a:pt x="82" y="0"/>
                  </a:lnTo>
                  <a:lnTo>
                    <a:pt x="94" y="2"/>
                  </a:lnTo>
                  <a:lnTo>
                    <a:pt x="104" y="7"/>
                  </a:lnTo>
                  <a:lnTo>
                    <a:pt x="114" y="12"/>
                  </a:lnTo>
                  <a:lnTo>
                    <a:pt x="117" y="16"/>
                  </a:lnTo>
                  <a:lnTo>
                    <a:pt x="121" y="21"/>
                  </a:lnTo>
                  <a:lnTo>
                    <a:pt x="125" y="25"/>
                  </a:lnTo>
                  <a:lnTo>
                    <a:pt x="127" y="31"/>
                  </a:lnTo>
                  <a:lnTo>
                    <a:pt x="129" y="36"/>
                  </a:lnTo>
                  <a:lnTo>
                    <a:pt x="130" y="42"/>
                  </a:lnTo>
                  <a:lnTo>
                    <a:pt x="130" y="49"/>
                  </a:lnTo>
                  <a:lnTo>
                    <a:pt x="130" y="56"/>
                  </a:lnTo>
                  <a:lnTo>
                    <a:pt x="130" y="64"/>
                  </a:lnTo>
                  <a:lnTo>
                    <a:pt x="128" y="72"/>
                  </a:lnTo>
                  <a:lnTo>
                    <a:pt x="12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41"/>
            <p:cNvSpPr>
              <a:spLocks/>
            </p:cNvSpPr>
            <p:nvPr/>
          </p:nvSpPr>
          <p:spPr bwMode="auto">
            <a:xfrm>
              <a:off x="1774" y="2054"/>
              <a:ext cx="81" cy="87"/>
            </a:xfrm>
            <a:custGeom>
              <a:avLst/>
              <a:gdLst>
                <a:gd name="T0" fmla="*/ 158 w 404"/>
                <a:gd name="T1" fmla="*/ 0 h 433"/>
                <a:gd name="T2" fmla="*/ 285 w 404"/>
                <a:gd name="T3" fmla="*/ 49 h 433"/>
                <a:gd name="T4" fmla="*/ 346 w 404"/>
                <a:gd name="T5" fmla="*/ 76 h 433"/>
                <a:gd name="T6" fmla="*/ 404 w 404"/>
                <a:gd name="T7" fmla="*/ 106 h 433"/>
                <a:gd name="T8" fmla="*/ 394 w 404"/>
                <a:gd name="T9" fmla="*/ 108 h 433"/>
                <a:gd name="T10" fmla="*/ 373 w 404"/>
                <a:gd name="T11" fmla="*/ 115 h 433"/>
                <a:gd name="T12" fmla="*/ 345 w 404"/>
                <a:gd name="T13" fmla="*/ 129 h 433"/>
                <a:gd name="T14" fmla="*/ 312 w 404"/>
                <a:gd name="T15" fmla="*/ 155 h 433"/>
                <a:gd name="T16" fmla="*/ 282 w 404"/>
                <a:gd name="T17" fmla="*/ 187 h 433"/>
                <a:gd name="T18" fmla="*/ 258 w 404"/>
                <a:gd name="T19" fmla="*/ 223 h 433"/>
                <a:gd name="T20" fmla="*/ 225 w 404"/>
                <a:gd name="T21" fmla="*/ 281 h 433"/>
                <a:gd name="T22" fmla="*/ 188 w 404"/>
                <a:gd name="T23" fmla="*/ 356 h 433"/>
                <a:gd name="T24" fmla="*/ 190 w 404"/>
                <a:gd name="T25" fmla="*/ 361 h 433"/>
                <a:gd name="T26" fmla="*/ 195 w 404"/>
                <a:gd name="T27" fmla="*/ 371 h 433"/>
                <a:gd name="T28" fmla="*/ 209 w 404"/>
                <a:gd name="T29" fmla="*/ 382 h 433"/>
                <a:gd name="T30" fmla="*/ 225 w 404"/>
                <a:gd name="T31" fmla="*/ 396 h 433"/>
                <a:gd name="T32" fmla="*/ 232 w 404"/>
                <a:gd name="T33" fmla="*/ 405 h 433"/>
                <a:gd name="T34" fmla="*/ 235 w 404"/>
                <a:gd name="T35" fmla="*/ 417 h 433"/>
                <a:gd name="T36" fmla="*/ 235 w 404"/>
                <a:gd name="T37" fmla="*/ 433 h 433"/>
                <a:gd name="T38" fmla="*/ 193 w 404"/>
                <a:gd name="T39" fmla="*/ 404 h 433"/>
                <a:gd name="T40" fmla="*/ 103 w 404"/>
                <a:gd name="T41" fmla="*/ 348 h 433"/>
                <a:gd name="T42" fmla="*/ 55 w 404"/>
                <a:gd name="T43" fmla="*/ 323 h 433"/>
                <a:gd name="T44" fmla="*/ 39 w 404"/>
                <a:gd name="T45" fmla="*/ 316 h 433"/>
                <a:gd name="T46" fmla="*/ 22 w 404"/>
                <a:gd name="T47" fmla="*/ 310 h 433"/>
                <a:gd name="T48" fmla="*/ 8 w 404"/>
                <a:gd name="T49" fmla="*/ 300 h 433"/>
                <a:gd name="T50" fmla="*/ 1 w 404"/>
                <a:gd name="T51" fmla="*/ 288 h 433"/>
                <a:gd name="T52" fmla="*/ 0 w 404"/>
                <a:gd name="T53" fmla="*/ 282 h 433"/>
                <a:gd name="T54" fmla="*/ 9 w 404"/>
                <a:gd name="T55" fmla="*/ 280 h 433"/>
                <a:gd name="T56" fmla="*/ 19 w 404"/>
                <a:gd name="T57" fmla="*/ 283 h 433"/>
                <a:gd name="T58" fmla="*/ 32 w 404"/>
                <a:gd name="T59" fmla="*/ 292 h 433"/>
                <a:gd name="T60" fmla="*/ 36 w 404"/>
                <a:gd name="T61" fmla="*/ 293 h 433"/>
                <a:gd name="T62" fmla="*/ 59 w 404"/>
                <a:gd name="T63" fmla="*/ 276 h 433"/>
                <a:gd name="T64" fmla="*/ 81 w 404"/>
                <a:gd name="T65" fmla="*/ 249 h 433"/>
                <a:gd name="T66" fmla="*/ 125 w 404"/>
                <a:gd name="T67" fmla="*/ 184 h 433"/>
                <a:gd name="T68" fmla="*/ 142 w 404"/>
                <a:gd name="T69" fmla="*/ 160 h 433"/>
                <a:gd name="T70" fmla="*/ 166 w 404"/>
                <a:gd name="T71" fmla="*/ 126 h 433"/>
                <a:gd name="T72" fmla="*/ 188 w 404"/>
                <a:gd name="T73" fmla="*/ 90 h 433"/>
                <a:gd name="T74" fmla="*/ 193 w 404"/>
                <a:gd name="T75" fmla="*/ 73 h 433"/>
                <a:gd name="T76" fmla="*/ 194 w 404"/>
                <a:gd name="T77" fmla="*/ 59 h 433"/>
                <a:gd name="T78" fmla="*/ 194 w 404"/>
                <a:gd name="T79" fmla="*/ 55 h 433"/>
                <a:gd name="T80" fmla="*/ 188 w 404"/>
                <a:gd name="T81" fmla="*/ 42 h 433"/>
                <a:gd name="T82" fmla="*/ 175 w 404"/>
                <a:gd name="T83" fmla="*/ 30 h 433"/>
                <a:gd name="T84" fmla="*/ 163 w 404"/>
                <a:gd name="T85" fmla="*/ 17 h 433"/>
                <a:gd name="T86" fmla="*/ 159 w 404"/>
                <a:gd name="T87" fmla="*/ 10 h 433"/>
                <a:gd name="T88" fmla="*/ 158 w 404"/>
                <a:gd name="T8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4" h="433">
                  <a:moveTo>
                    <a:pt x="158" y="0"/>
                  </a:moveTo>
                  <a:lnTo>
                    <a:pt x="158" y="0"/>
                  </a:lnTo>
                  <a:lnTo>
                    <a:pt x="223" y="24"/>
                  </a:lnTo>
                  <a:lnTo>
                    <a:pt x="285" y="49"/>
                  </a:lnTo>
                  <a:lnTo>
                    <a:pt x="316" y="62"/>
                  </a:lnTo>
                  <a:lnTo>
                    <a:pt x="346" y="76"/>
                  </a:lnTo>
                  <a:lnTo>
                    <a:pt x="375" y="91"/>
                  </a:lnTo>
                  <a:lnTo>
                    <a:pt x="404" y="106"/>
                  </a:lnTo>
                  <a:lnTo>
                    <a:pt x="404" y="106"/>
                  </a:lnTo>
                  <a:lnTo>
                    <a:pt x="394" y="108"/>
                  </a:lnTo>
                  <a:lnTo>
                    <a:pt x="383" y="111"/>
                  </a:lnTo>
                  <a:lnTo>
                    <a:pt x="373" y="115"/>
                  </a:lnTo>
                  <a:lnTo>
                    <a:pt x="363" y="119"/>
                  </a:lnTo>
                  <a:lnTo>
                    <a:pt x="345" y="129"/>
                  </a:lnTo>
                  <a:lnTo>
                    <a:pt x="327" y="141"/>
                  </a:lnTo>
                  <a:lnTo>
                    <a:pt x="312" y="155"/>
                  </a:lnTo>
                  <a:lnTo>
                    <a:pt x="296" y="171"/>
                  </a:lnTo>
                  <a:lnTo>
                    <a:pt x="282" y="187"/>
                  </a:lnTo>
                  <a:lnTo>
                    <a:pt x="270" y="205"/>
                  </a:lnTo>
                  <a:lnTo>
                    <a:pt x="258" y="223"/>
                  </a:lnTo>
                  <a:lnTo>
                    <a:pt x="246" y="242"/>
                  </a:lnTo>
                  <a:lnTo>
                    <a:pt x="225" y="281"/>
                  </a:lnTo>
                  <a:lnTo>
                    <a:pt x="205" y="319"/>
                  </a:lnTo>
                  <a:lnTo>
                    <a:pt x="188" y="356"/>
                  </a:lnTo>
                  <a:lnTo>
                    <a:pt x="188" y="356"/>
                  </a:lnTo>
                  <a:lnTo>
                    <a:pt x="190" y="361"/>
                  </a:lnTo>
                  <a:lnTo>
                    <a:pt x="192" y="367"/>
                  </a:lnTo>
                  <a:lnTo>
                    <a:pt x="195" y="371"/>
                  </a:lnTo>
                  <a:lnTo>
                    <a:pt x="200" y="375"/>
                  </a:lnTo>
                  <a:lnTo>
                    <a:pt x="209" y="382"/>
                  </a:lnTo>
                  <a:lnTo>
                    <a:pt x="217" y="388"/>
                  </a:lnTo>
                  <a:lnTo>
                    <a:pt x="225" y="396"/>
                  </a:lnTo>
                  <a:lnTo>
                    <a:pt x="228" y="400"/>
                  </a:lnTo>
                  <a:lnTo>
                    <a:pt x="232" y="405"/>
                  </a:lnTo>
                  <a:lnTo>
                    <a:pt x="234" y="410"/>
                  </a:lnTo>
                  <a:lnTo>
                    <a:pt x="235" y="417"/>
                  </a:lnTo>
                  <a:lnTo>
                    <a:pt x="236" y="425"/>
                  </a:lnTo>
                  <a:lnTo>
                    <a:pt x="235" y="433"/>
                  </a:lnTo>
                  <a:lnTo>
                    <a:pt x="235" y="433"/>
                  </a:lnTo>
                  <a:lnTo>
                    <a:pt x="193" y="404"/>
                  </a:lnTo>
                  <a:lnTo>
                    <a:pt x="149" y="375"/>
                  </a:lnTo>
                  <a:lnTo>
                    <a:pt x="103" y="348"/>
                  </a:lnTo>
                  <a:lnTo>
                    <a:pt x="79" y="335"/>
                  </a:lnTo>
                  <a:lnTo>
                    <a:pt x="55" y="323"/>
                  </a:lnTo>
                  <a:lnTo>
                    <a:pt x="55" y="323"/>
                  </a:lnTo>
                  <a:lnTo>
                    <a:pt x="39" y="316"/>
                  </a:lnTo>
                  <a:lnTo>
                    <a:pt x="30" y="313"/>
                  </a:lnTo>
                  <a:lnTo>
                    <a:pt x="22" y="310"/>
                  </a:lnTo>
                  <a:lnTo>
                    <a:pt x="15" y="305"/>
                  </a:lnTo>
                  <a:lnTo>
                    <a:pt x="8" y="300"/>
                  </a:lnTo>
                  <a:lnTo>
                    <a:pt x="2" y="292"/>
                  </a:lnTo>
                  <a:lnTo>
                    <a:pt x="1" y="288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5" y="280"/>
                  </a:lnTo>
                  <a:lnTo>
                    <a:pt x="9" y="280"/>
                  </a:lnTo>
                  <a:lnTo>
                    <a:pt x="13" y="281"/>
                  </a:lnTo>
                  <a:lnTo>
                    <a:pt x="19" y="283"/>
                  </a:lnTo>
                  <a:lnTo>
                    <a:pt x="28" y="289"/>
                  </a:lnTo>
                  <a:lnTo>
                    <a:pt x="32" y="292"/>
                  </a:lnTo>
                  <a:lnTo>
                    <a:pt x="36" y="293"/>
                  </a:lnTo>
                  <a:lnTo>
                    <a:pt x="36" y="293"/>
                  </a:lnTo>
                  <a:lnTo>
                    <a:pt x="49" y="286"/>
                  </a:lnTo>
                  <a:lnTo>
                    <a:pt x="59" y="276"/>
                  </a:lnTo>
                  <a:lnTo>
                    <a:pt x="70" y="263"/>
                  </a:lnTo>
                  <a:lnTo>
                    <a:pt x="81" y="249"/>
                  </a:lnTo>
                  <a:lnTo>
                    <a:pt x="103" y="218"/>
                  </a:lnTo>
                  <a:lnTo>
                    <a:pt x="125" y="184"/>
                  </a:lnTo>
                  <a:lnTo>
                    <a:pt x="125" y="184"/>
                  </a:lnTo>
                  <a:lnTo>
                    <a:pt x="142" y="160"/>
                  </a:lnTo>
                  <a:lnTo>
                    <a:pt x="154" y="143"/>
                  </a:lnTo>
                  <a:lnTo>
                    <a:pt x="166" y="126"/>
                  </a:lnTo>
                  <a:lnTo>
                    <a:pt x="178" y="107"/>
                  </a:lnTo>
                  <a:lnTo>
                    <a:pt x="188" y="90"/>
                  </a:lnTo>
                  <a:lnTo>
                    <a:pt x="191" y="81"/>
                  </a:lnTo>
                  <a:lnTo>
                    <a:pt x="193" y="73"/>
                  </a:lnTo>
                  <a:lnTo>
                    <a:pt x="194" y="65"/>
                  </a:lnTo>
                  <a:lnTo>
                    <a:pt x="194" y="59"/>
                  </a:lnTo>
                  <a:lnTo>
                    <a:pt x="194" y="59"/>
                  </a:lnTo>
                  <a:lnTo>
                    <a:pt x="194" y="55"/>
                  </a:lnTo>
                  <a:lnTo>
                    <a:pt x="192" y="50"/>
                  </a:lnTo>
                  <a:lnTo>
                    <a:pt x="188" y="42"/>
                  </a:lnTo>
                  <a:lnTo>
                    <a:pt x="182" y="36"/>
                  </a:lnTo>
                  <a:lnTo>
                    <a:pt x="175" y="30"/>
                  </a:lnTo>
                  <a:lnTo>
                    <a:pt x="169" y="24"/>
                  </a:lnTo>
                  <a:lnTo>
                    <a:pt x="163" y="17"/>
                  </a:lnTo>
                  <a:lnTo>
                    <a:pt x="161" y="14"/>
                  </a:lnTo>
                  <a:lnTo>
                    <a:pt x="159" y="10"/>
                  </a:lnTo>
                  <a:lnTo>
                    <a:pt x="158" y="5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42"/>
            <p:cNvSpPr>
              <a:spLocks/>
            </p:cNvSpPr>
            <p:nvPr/>
          </p:nvSpPr>
          <p:spPr bwMode="auto">
            <a:xfrm>
              <a:off x="1450" y="2072"/>
              <a:ext cx="31" cy="57"/>
            </a:xfrm>
            <a:custGeom>
              <a:avLst/>
              <a:gdLst>
                <a:gd name="T0" fmla="*/ 4 w 155"/>
                <a:gd name="T1" fmla="*/ 0 h 285"/>
                <a:gd name="T2" fmla="*/ 4 w 155"/>
                <a:gd name="T3" fmla="*/ 0 h 285"/>
                <a:gd name="T4" fmla="*/ 42 w 155"/>
                <a:gd name="T5" fmla="*/ 59 h 285"/>
                <a:gd name="T6" fmla="*/ 81 w 155"/>
                <a:gd name="T7" fmla="*/ 120 h 285"/>
                <a:gd name="T8" fmla="*/ 117 w 155"/>
                <a:gd name="T9" fmla="*/ 181 h 285"/>
                <a:gd name="T10" fmla="*/ 155 w 155"/>
                <a:gd name="T11" fmla="*/ 242 h 285"/>
                <a:gd name="T12" fmla="*/ 155 w 155"/>
                <a:gd name="T13" fmla="*/ 242 h 285"/>
                <a:gd name="T14" fmla="*/ 151 w 155"/>
                <a:gd name="T15" fmla="*/ 249 h 285"/>
                <a:gd name="T16" fmla="*/ 145 w 155"/>
                <a:gd name="T17" fmla="*/ 255 h 285"/>
                <a:gd name="T18" fmla="*/ 139 w 155"/>
                <a:gd name="T19" fmla="*/ 260 h 285"/>
                <a:gd name="T20" fmla="*/ 132 w 155"/>
                <a:gd name="T21" fmla="*/ 266 h 285"/>
                <a:gd name="T22" fmla="*/ 119 w 155"/>
                <a:gd name="T23" fmla="*/ 275 h 285"/>
                <a:gd name="T24" fmla="*/ 113 w 155"/>
                <a:gd name="T25" fmla="*/ 280 h 285"/>
                <a:gd name="T26" fmla="*/ 107 w 155"/>
                <a:gd name="T27" fmla="*/ 285 h 285"/>
                <a:gd name="T28" fmla="*/ 107 w 155"/>
                <a:gd name="T29" fmla="*/ 285 h 285"/>
                <a:gd name="T30" fmla="*/ 94 w 155"/>
                <a:gd name="T31" fmla="*/ 267 h 285"/>
                <a:gd name="T32" fmla="*/ 83 w 155"/>
                <a:gd name="T33" fmla="*/ 245 h 285"/>
                <a:gd name="T34" fmla="*/ 71 w 155"/>
                <a:gd name="T35" fmla="*/ 221 h 285"/>
                <a:gd name="T36" fmla="*/ 61 w 155"/>
                <a:gd name="T37" fmla="*/ 196 h 285"/>
                <a:gd name="T38" fmla="*/ 41 w 155"/>
                <a:gd name="T39" fmla="*/ 143 h 285"/>
                <a:gd name="T40" fmla="*/ 23 w 155"/>
                <a:gd name="T41" fmla="*/ 92 h 285"/>
                <a:gd name="T42" fmla="*/ 23 w 155"/>
                <a:gd name="T43" fmla="*/ 92 h 285"/>
                <a:gd name="T44" fmla="*/ 13 w 155"/>
                <a:gd name="T45" fmla="*/ 67 h 285"/>
                <a:gd name="T46" fmla="*/ 8 w 155"/>
                <a:gd name="T47" fmla="*/ 56 h 285"/>
                <a:gd name="T48" fmla="*/ 4 w 155"/>
                <a:gd name="T49" fmla="*/ 45 h 285"/>
                <a:gd name="T50" fmla="*/ 2 w 155"/>
                <a:gd name="T51" fmla="*/ 34 h 285"/>
                <a:gd name="T52" fmla="*/ 0 w 155"/>
                <a:gd name="T53" fmla="*/ 23 h 285"/>
                <a:gd name="T54" fmla="*/ 1 w 155"/>
                <a:gd name="T55" fmla="*/ 12 h 285"/>
                <a:gd name="T56" fmla="*/ 4 w 155"/>
                <a:gd name="T57" fmla="*/ 0 h 285"/>
                <a:gd name="T58" fmla="*/ 4 w 155"/>
                <a:gd name="T5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5" h="285">
                  <a:moveTo>
                    <a:pt x="4" y="0"/>
                  </a:moveTo>
                  <a:lnTo>
                    <a:pt x="4" y="0"/>
                  </a:lnTo>
                  <a:lnTo>
                    <a:pt x="42" y="59"/>
                  </a:lnTo>
                  <a:lnTo>
                    <a:pt x="81" y="120"/>
                  </a:lnTo>
                  <a:lnTo>
                    <a:pt x="117" y="181"/>
                  </a:lnTo>
                  <a:lnTo>
                    <a:pt x="155" y="242"/>
                  </a:lnTo>
                  <a:lnTo>
                    <a:pt x="155" y="242"/>
                  </a:lnTo>
                  <a:lnTo>
                    <a:pt x="151" y="249"/>
                  </a:lnTo>
                  <a:lnTo>
                    <a:pt x="145" y="255"/>
                  </a:lnTo>
                  <a:lnTo>
                    <a:pt x="139" y="260"/>
                  </a:lnTo>
                  <a:lnTo>
                    <a:pt x="132" y="266"/>
                  </a:lnTo>
                  <a:lnTo>
                    <a:pt x="119" y="275"/>
                  </a:lnTo>
                  <a:lnTo>
                    <a:pt x="113" y="280"/>
                  </a:lnTo>
                  <a:lnTo>
                    <a:pt x="107" y="285"/>
                  </a:lnTo>
                  <a:lnTo>
                    <a:pt x="107" y="285"/>
                  </a:lnTo>
                  <a:lnTo>
                    <a:pt x="94" y="267"/>
                  </a:lnTo>
                  <a:lnTo>
                    <a:pt x="83" y="245"/>
                  </a:lnTo>
                  <a:lnTo>
                    <a:pt x="71" y="221"/>
                  </a:lnTo>
                  <a:lnTo>
                    <a:pt x="61" y="196"/>
                  </a:lnTo>
                  <a:lnTo>
                    <a:pt x="41" y="143"/>
                  </a:lnTo>
                  <a:lnTo>
                    <a:pt x="23" y="92"/>
                  </a:lnTo>
                  <a:lnTo>
                    <a:pt x="23" y="92"/>
                  </a:lnTo>
                  <a:lnTo>
                    <a:pt x="13" y="67"/>
                  </a:lnTo>
                  <a:lnTo>
                    <a:pt x="8" y="56"/>
                  </a:lnTo>
                  <a:lnTo>
                    <a:pt x="4" y="45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1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43"/>
            <p:cNvSpPr>
              <a:spLocks/>
            </p:cNvSpPr>
            <p:nvPr/>
          </p:nvSpPr>
          <p:spPr bwMode="auto">
            <a:xfrm>
              <a:off x="1407" y="2074"/>
              <a:ext cx="37" cy="78"/>
            </a:xfrm>
            <a:custGeom>
              <a:avLst/>
              <a:gdLst>
                <a:gd name="T0" fmla="*/ 80 w 186"/>
                <a:gd name="T1" fmla="*/ 1 h 389"/>
                <a:gd name="T2" fmla="*/ 97 w 186"/>
                <a:gd name="T3" fmla="*/ 41 h 389"/>
                <a:gd name="T4" fmla="*/ 113 w 186"/>
                <a:gd name="T5" fmla="*/ 84 h 389"/>
                <a:gd name="T6" fmla="*/ 138 w 186"/>
                <a:gd name="T7" fmla="*/ 173 h 389"/>
                <a:gd name="T8" fmla="*/ 151 w 186"/>
                <a:gd name="T9" fmla="*/ 219 h 389"/>
                <a:gd name="T10" fmla="*/ 186 w 186"/>
                <a:gd name="T11" fmla="*/ 353 h 389"/>
                <a:gd name="T12" fmla="*/ 117 w 186"/>
                <a:gd name="T13" fmla="*/ 372 h 389"/>
                <a:gd name="T14" fmla="*/ 47 w 186"/>
                <a:gd name="T15" fmla="*/ 389 h 389"/>
                <a:gd name="T16" fmla="*/ 38 w 186"/>
                <a:gd name="T17" fmla="*/ 360 h 389"/>
                <a:gd name="T18" fmla="*/ 28 w 186"/>
                <a:gd name="T19" fmla="*/ 331 h 389"/>
                <a:gd name="T20" fmla="*/ 34 w 186"/>
                <a:gd name="T21" fmla="*/ 327 h 389"/>
                <a:gd name="T22" fmla="*/ 41 w 186"/>
                <a:gd name="T23" fmla="*/ 317 h 389"/>
                <a:gd name="T24" fmla="*/ 46 w 186"/>
                <a:gd name="T25" fmla="*/ 305 h 389"/>
                <a:gd name="T26" fmla="*/ 47 w 186"/>
                <a:gd name="T27" fmla="*/ 293 h 389"/>
                <a:gd name="T28" fmla="*/ 46 w 186"/>
                <a:gd name="T29" fmla="*/ 279 h 389"/>
                <a:gd name="T30" fmla="*/ 42 w 186"/>
                <a:gd name="T31" fmla="*/ 267 h 389"/>
                <a:gd name="T32" fmla="*/ 36 w 186"/>
                <a:gd name="T33" fmla="*/ 255 h 389"/>
                <a:gd name="T34" fmla="*/ 26 w 186"/>
                <a:gd name="T35" fmla="*/ 246 h 389"/>
                <a:gd name="T36" fmla="*/ 21 w 186"/>
                <a:gd name="T37" fmla="*/ 243 h 389"/>
                <a:gd name="T38" fmla="*/ 21 w 186"/>
                <a:gd name="T39" fmla="*/ 234 h 389"/>
                <a:gd name="T40" fmla="*/ 25 w 186"/>
                <a:gd name="T41" fmla="*/ 222 h 389"/>
                <a:gd name="T42" fmla="*/ 25 w 186"/>
                <a:gd name="T43" fmla="*/ 213 h 389"/>
                <a:gd name="T44" fmla="*/ 16 w 186"/>
                <a:gd name="T45" fmla="*/ 204 h 389"/>
                <a:gd name="T46" fmla="*/ 4 w 186"/>
                <a:gd name="T47" fmla="*/ 181 h 389"/>
                <a:gd name="T48" fmla="*/ 0 w 186"/>
                <a:gd name="T49" fmla="*/ 161 h 389"/>
                <a:gd name="T50" fmla="*/ 2 w 186"/>
                <a:gd name="T51" fmla="*/ 147 h 389"/>
                <a:gd name="T52" fmla="*/ 6 w 186"/>
                <a:gd name="T53" fmla="*/ 136 h 389"/>
                <a:gd name="T54" fmla="*/ 15 w 186"/>
                <a:gd name="T55" fmla="*/ 126 h 389"/>
                <a:gd name="T56" fmla="*/ 21 w 186"/>
                <a:gd name="T57" fmla="*/ 122 h 389"/>
                <a:gd name="T58" fmla="*/ 18 w 186"/>
                <a:gd name="T59" fmla="*/ 115 h 389"/>
                <a:gd name="T60" fmla="*/ 16 w 186"/>
                <a:gd name="T61" fmla="*/ 96 h 389"/>
                <a:gd name="T62" fmla="*/ 13 w 186"/>
                <a:gd name="T63" fmla="*/ 88 h 389"/>
                <a:gd name="T64" fmla="*/ 17 w 186"/>
                <a:gd name="T65" fmla="*/ 81 h 389"/>
                <a:gd name="T66" fmla="*/ 30 w 186"/>
                <a:gd name="T67" fmla="*/ 60 h 389"/>
                <a:gd name="T68" fmla="*/ 36 w 186"/>
                <a:gd name="T69" fmla="*/ 42 h 389"/>
                <a:gd name="T70" fmla="*/ 36 w 186"/>
                <a:gd name="T71" fmla="*/ 19 h 389"/>
                <a:gd name="T72" fmla="*/ 44 w 186"/>
                <a:gd name="T73" fmla="*/ 12 h 389"/>
                <a:gd name="T74" fmla="*/ 58 w 186"/>
                <a:gd name="T75" fmla="*/ 3 h 389"/>
                <a:gd name="T76" fmla="*/ 71 w 186"/>
                <a:gd name="T77" fmla="*/ 0 h 389"/>
                <a:gd name="T78" fmla="*/ 80 w 186"/>
                <a:gd name="T79" fmla="*/ 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" h="389">
                  <a:moveTo>
                    <a:pt x="80" y="1"/>
                  </a:moveTo>
                  <a:lnTo>
                    <a:pt x="80" y="1"/>
                  </a:lnTo>
                  <a:lnTo>
                    <a:pt x="89" y="20"/>
                  </a:lnTo>
                  <a:lnTo>
                    <a:pt x="97" y="41"/>
                  </a:lnTo>
                  <a:lnTo>
                    <a:pt x="105" y="62"/>
                  </a:lnTo>
                  <a:lnTo>
                    <a:pt x="113" y="84"/>
                  </a:lnTo>
                  <a:lnTo>
                    <a:pt x="126" y="129"/>
                  </a:lnTo>
                  <a:lnTo>
                    <a:pt x="138" y="173"/>
                  </a:lnTo>
                  <a:lnTo>
                    <a:pt x="138" y="173"/>
                  </a:lnTo>
                  <a:lnTo>
                    <a:pt x="151" y="219"/>
                  </a:lnTo>
                  <a:lnTo>
                    <a:pt x="163" y="263"/>
                  </a:lnTo>
                  <a:lnTo>
                    <a:pt x="186" y="353"/>
                  </a:lnTo>
                  <a:lnTo>
                    <a:pt x="186" y="353"/>
                  </a:lnTo>
                  <a:lnTo>
                    <a:pt x="117" y="372"/>
                  </a:lnTo>
                  <a:lnTo>
                    <a:pt x="47" y="389"/>
                  </a:lnTo>
                  <a:lnTo>
                    <a:pt x="47" y="389"/>
                  </a:lnTo>
                  <a:lnTo>
                    <a:pt x="42" y="375"/>
                  </a:lnTo>
                  <a:lnTo>
                    <a:pt x="38" y="360"/>
                  </a:lnTo>
                  <a:lnTo>
                    <a:pt x="34" y="344"/>
                  </a:lnTo>
                  <a:lnTo>
                    <a:pt x="28" y="331"/>
                  </a:lnTo>
                  <a:lnTo>
                    <a:pt x="28" y="331"/>
                  </a:lnTo>
                  <a:lnTo>
                    <a:pt x="34" y="327"/>
                  </a:lnTo>
                  <a:lnTo>
                    <a:pt x="37" y="323"/>
                  </a:lnTo>
                  <a:lnTo>
                    <a:pt x="41" y="317"/>
                  </a:lnTo>
                  <a:lnTo>
                    <a:pt x="44" y="312"/>
                  </a:lnTo>
                  <a:lnTo>
                    <a:pt x="46" y="305"/>
                  </a:lnTo>
                  <a:lnTo>
                    <a:pt x="47" y="300"/>
                  </a:lnTo>
                  <a:lnTo>
                    <a:pt x="47" y="293"/>
                  </a:lnTo>
                  <a:lnTo>
                    <a:pt x="47" y="285"/>
                  </a:lnTo>
                  <a:lnTo>
                    <a:pt x="46" y="279"/>
                  </a:lnTo>
                  <a:lnTo>
                    <a:pt x="45" y="272"/>
                  </a:lnTo>
                  <a:lnTo>
                    <a:pt x="42" y="267"/>
                  </a:lnTo>
                  <a:lnTo>
                    <a:pt x="39" y="260"/>
                  </a:lnTo>
                  <a:lnTo>
                    <a:pt x="36" y="255"/>
                  </a:lnTo>
                  <a:lnTo>
                    <a:pt x="32" y="250"/>
                  </a:lnTo>
                  <a:lnTo>
                    <a:pt x="26" y="246"/>
                  </a:lnTo>
                  <a:lnTo>
                    <a:pt x="21" y="243"/>
                  </a:lnTo>
                  <a:lnTo>
                    <a:pt x="21" y="243"/>
                  </a:lnTo>
                  <a:lnTo>
                    <a:pt x="21" y="238"/>
                  </a:lnTo>
                  <a:lnTo>
                    <a:pt x="21" y="234"/>
                  </a:lnTo>
                  <a:lnTo>
                    <a:pt x="23" y="228"/>
                  </a:lnTo>
                  <a:lnTo>
                    <a:pt x="25" y="222"/>
                  </a:lnTo>
                  <a:lnTo>
                    <a:pt x="25" y="219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04"/>
                  </a:lnTo>
                  <a:lnTo>
                    <a:pt x="10" y="193"/>
                  </a:lnTo>
                  <a:lnTo>
                    <a:pt x="4" y="181"/>
                  </a:lnTo>
                  <a:lnTo>
                    <a:pt x="1" y="167"/>
                  </a:lnTo>
                  <a:lnTo>
                    <a:pt x="0" y="161"/>
                  </a:lnTo>
                  <a:lnTo>
                    <a:pt x="1" y="154"/>
                  </a:lnTo>
                  <a:lnTo>
                    <a:pt x="2" y="147"/>
                  </a:lnTo>
                  <a:lnTo>
                    <a:pt x="3" y="142"/>
                  </a:lnTo>
                  <a:lnTo>
                    <a:pt x="6" y="136"/>
                  </a:lnTo>
                  <a:lnTo>
                    <a:pt x="10" y="131"/>
                  </a:lnTo>
                  <a:lnTo>
                    <a:pt x="15" y="126"/>
                  </a:lnTo>
                  <a:lnTo>
                    <a:pt x="21" y="122"/>
                  </a:lnTo>
                  <a:lnTo>
                    <a:pt x="21" y="122"/>
                  </a:lnTo>
                  <a:lnTo>
                    <a:pt x="19" y="119"/>
                  </a:lnTo>
                  <a:lnTo>
                    <a:pt x="18" y="115"/>
                  </a:lnTo>
                  <a:lnTo>
                    <a:pt x="16" y="106"/>
                  </a:lnTo>
                  <a:lnTo>
                    <a:pt x="16" y="96"/>
                  </a:lnTo>
                  <a:lnTo>
                    <a:pt x="15" y="93"/>
                  </a:lnTo>
                  <a:lnTo>
                    <a:pt x="13" y="88"/>
                  </a:lnTo>
                  <a:lnTo>
                    <a:pt x="13" y="88"/>
                  </a:lnTo>
                  <a:lnTo>
                    <a:pt x="17" y="81"/>
                  </a:lnTo>
                  <a:lnTo>
                    <a:pt x="22" y="74"/>
                  </a:lnTo>
                  <a:lnTo>
                    <a:pt x="30" y="60"/>
                  </a:lnTo>
                  <a:lnTo>
                    <a:pt x="34" y="51"/>
                  </a:lnTo>
                  <a:lnTo>
                    <a:pt x="36" y="42"/>
                  </a:lnTo>
                  <a:lnTo>
                    <a:pt x="37" y="31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44" y="12"/>
                  </a:lnTo>
                  <a:lnTo>
                    <a:pt x="52" y="5"/>
                  </a:lnTo>
                  <a:lnTo>
                    <a:pt x="58" y="3"/>
                  </a:lnTo>
                  <a:lnTo>
                    <a:pt x="63" y="1"/>
                  </a:lnTo>
                  <a:lnTo>
                    <a:pt x="71" y="0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1885" y="2079"/>
              <a:ext cx="37" cy="15"/>
            </a:xfrm>
            <a:custGeom>
              <a:avLst/>
              <a:gdLst>
                <a:gd name="T0" fmla="*/ 185 w 185"/>
                <a:gd name="T1" fmla="*/ 28 h 75"/>
                <a:gd name="T2" fmla="*/ 185 w 185"/>
                <a:gd name="T3" fmla="*/ 28 h 75"/>
                <a:gd name="T4" fmla="*/ 168 w 185"/>
                <a:gd name="T5" fmla="*/ 44 h 75"/>
                <a:gd name="T6" fmla="*/ 159 w 185"/>
                <a:gd name="T7" fmla="*/ 52 h 75"/>
                <a:gd name="T8" fmla="*/ 151 w 185"/>
                <a:gd name="T9" fmla="*/ 60 h 75"/>
                <a:gd name="T10" fmla="*/ 141 w 185"/>
                <a:gd name="T11" fmla="*/ 66 h 75"/>
                <a:gd name="T12" fmla="*/ 131 w 185"/>
                <a:gd name="T13" fmla="*/ 71 h 75"/>
                <a:gd name="T14" fmla="*/ 121 w 185"/>
                <a:gd name="T15" fmla="*/ 74 h 75"/>
                <a:gd name="T16" fmla="*/ 111 w 185"/>
                <a:gd name="T17" fmla="*/ 75 h 75"/>
                <a:gd name="T18" fmla="*/ 111 w 185"/>
                <a:gd name="T19" fmla="*/ 75 h 75"/>
                <a:gd name="T20" fmla="*/ 106 w 185"/>
                <a:gd name="T21" fmla="*/ 74 h 75"/>
                <a:gd name="T22" fmla="*/ 99 w 185"/>
                <a:gd name="T23" fmla="*/ 73 h 75"/>
                <a:gd name="T24" fmla="*/ 87 w 185"/>
                <a:gd name="T25" fmla="*/ 66 h 75"/>
                <a:gd name="T26" fmla="*/ 74 w 185"/>
                <a:gd name="T27" fmla="*/ 56 h 75"/>
                <a:gd name="T28" fmla="*/ 60 w 185"/>
                <a:gd name="T29" fmla="*/ 46 h 75"/>
                <a:gd name="T30" fmla="*/ 45 w 185"/>
                <a:gd name="T31" fmla="*/ 37 h 75"/>
                <a:gd name="T32" fmla="*/ 30 w 185"/>
                <a:gd name="T33" fmla="*/ 28 h 75"/>
                <a:gd name="T34" fmla="*/ 22 w 185"/>
                <a:gd name="T35" fmla="*/ 25 h 75"/>
                <a:gd name="T36" fmla="*/ 16 w 185"/>
                <a:gd name="T37" fmla="*/ 21 h 75"/>
                <a:gd name="T38" fmla="*/ 8 w 185"/>
                <a:gd name="T39" fmla="*/ 20 h 75"/>
                <a:gd name="T40" fmla="*/ 0 w 185"/>
                <a:gd name="T41" fmla="*/ 20 h 75"/>
                <a:gd name="T42" fmla="*/ 0 w 185"/>
                <a:gd name="T43" fmla="*/ 20 h 75"/>
                <a:gd name="T44" fmla="*/ 9 w 185"/>
                <a:gd name="T45" fmla="*/ 14 h 75"/>
                <a:gd name="T46" fmla="*/ 19 w 185"/>
                <a:gd name="T47" fmla="*/ 8 h 75"/>
                <a:gd name="T48" fmla="*/ 30 w 185"/>
                <a:gd name="T49" fmla="*/ 4 h 75"/>
                <a:gd name="T50" fmla="*/ 42 w 185"/>
                <a:gd name="T51" fmla="*/ 2 h 75"/>
                <a:gd name="T52" fmla="*/ 54 w 185"/>
                <a:gd name="T53" fmla="*/ 0 h 75"/>
                <a:gd name="T54" fmla="*/ 67 w 185"/>
                <a:gd name="T55" fmla="*/ 0 h 75"/>
                <a:gd name="T56" fmla="*/ 92 w 185"/>
                <a:gd name="T57" fmla="*/ 2 h 75"/>
                <a:gd name="T58" fmla="*/ 92 w 185"/>
                <a:gd name="T59" fmla="*/ 2 h 75"/>
                <a:gd name="T60" fmla="*/ 106 w 185"/>
                <a:gd name="T61" fmla="*/ 4 h 75"/>
                <a:gd name="T62" fmla="*/ 119 w 185"/>
                <a:gd name="T63" fmla="*/ 6 h 75"/>
                <a:gd name="T64" fmla="*/ 144 w 185"/>
                <a:gd name="T65" fmla="*/ 13 h 75"/>
                <a:gd name="T66" fmla="*/ 166 w 185"/>
                <a:gd name="T67" fmla="*/ 21 h 75"/>
                <a:gd name="T68" fmla="*/ 185 w 185"/>
                <a:gd name="T69" fmla="*/ 28 h 75"/>
                <a:gd name="T70" fmla="*/ 185 w 185"/>
                <a:gd name="T71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" h="75">
                  <a:moveTo>
                    <a:pt x="185" y="28"/>
                  </a:moveTo>
                  <a:lnTo>
                    <a:pt x="185" y="28"/>
                  </a:lnTo>
                  <a:lnTo>
                    <a:pt x="168" y="44"/>
                  </a:lnTo>
                  <a:lnTo>
                    <a:pt x="159" y="52"/>
                  </a:lnTo>
                  <a:lnTo>
                    <a:pt x="151" y="60"/>
                  </a:lnTo>
                  <a:lnTo>
                    <a:pt x="141" y="66"/>
                  </a:lnTo>
                  <a:lnTo>
                    <a:pt x="131" y="71"/>
                  </a:lnTo>
                  <a:lnTo>
                    <a:pt x="121" y="74"/>
                  </a:lnTo>
                  <a:lnTo>
                    <a:pt x="111" y="75"/>
                  </a:lnTo>
                  <a:lnTo>
                    <a:pt x="111" y="75"/>
                  </a:lnTo>
                  <a:lnTo>
                    <a:pt x="106" y="74"/>
                  </a:lnTo>
                  <a:lnTo>
                    <a:pt x="99" y="73"/>
                  </a:lnTo>
                  <a:lnTo>
                    <a:pt x="87" y="66"/>
                  </a:lnTo>
                  <a:lnTo>
                    <a:pt x="74" y="56"/>
                  </a:lnTo>
                  <a:lnTo>
                    <a:pt x="60" y="46"/>
                  </a:lnTo>
                  <a:lnTo>
                    <a:pt x="45" y="37"/>
                  </a:lnTo>
                  <a:lnTo>
                    <a:pt x="30" y="28"/>
                  </a:lnTo>
                  <a:lnTo>
                    <a:pt x="22" y="25"/>
                  </a:lnTo>
                  <a:lnTo>
                    <a:pt x="16" y="21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9" y="14"/>
                  </a:lnTo>
                  <a:lnTo>
                    <a:pt x="19" y="8"/>
                  </a:lnTo>
                  <a:lnTo>
                    <a:pt x="30" y="4"/>
                  </a:lnTo>
                  <a:lnTo>
                    <a:pt x="42" y="2"/>
                  </a:lnTo>
                  <a:lnTo>
                    <a:pt x="54" y="0"/>
                  </a:lnTo>
                  <a:lnTo>
                    <a:pt x="67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106" y="4"/>
                  </a:lnTo>
                  <a:lnTo>
                    <a:pt x="119" y="6"/>
                  </a:lnTo>
                  <a:lnTo>
                    <a:pt x="144" y="13"/>
                  </a:lnTo>
                  <a:lnTo>
                    <a:pt x="166" y="21"/>
                  </a:lnTo>
                  <a:lnTo>
                    <a:pt x="185" y="28"/>
                  </a:lnTo>
                  <a:lnTo>
                    <a:pt x="185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1875" y="2085"/>
              <a:ext cx="26" cy="20"/>
            </a:xfrm>
            <a:custGeom>
              <a:avLst/>
              <a:gdLst>
                <a:gd name="T0" fmla="*/ 129 w 129"/>
                <a:gd name="T1" fmla="*/ 55 h 103"/>
                <a:gd name="T2" fmla="*/ 129 w 129"/>
                <a:gd name="T3" fmla="*/ 55 h 103"/>
                <a:gd name="T4" fmla="*/ 127 w 129"/>
                <a:gd name="T5" fmla="*/ 60 h 103"/>
                <a:gd name="T6" fmla="*/ 124 w 129"/>
                <a:gd name="T7" fmla="*/ 65 h 103"/>
                <a:gd name="T8" fmla="*/ 120 w 129"/>
                <a:gd name="T9" fmla="*/ 68 h 103"/>
                <a:gd name="T10" fmla="*/ 117 w 129"/>
                <a:gd name="T11" fmla="*/ 71 h 103"/>
                <a:gd name="T12" fmla="*/ 108 w 129"/>
                <a:gd name="T13" fmla="*/ 78 h 103"/>
                <a:gd name="T14" fmla="*/ 100 w 129"/>
                <a:gd name="T15" fmla="*/ 82 h 103"/>
                <a:gd name="T16" fmla="*/ 80 w 129"/>
                <a:gd name="T17" fmla="*/ 91 h 103"/>
                <a:gd name="T18" fmla="*/ 70 w 129"/>
                <a:gd name="T19" fmla="*/ 96 h 103"/>
                <a:gd name="T20" fmla="*/ 62 w 129"/>
                <a:gd name="T21" fmla="*/ 103 h 103"/>
                <a:gd name="T22" fmla="*/ 62 w 129"/>
                <a:gd name="T23" fmla="*/ 103 h 103"/>
                <a:gd name="T24" fmla="*/ 56 w 129"/>
                <a:gd name="T25" fmla="*/ 101 h 103"/>
                <a:gd name="T26" fmla="*/ 50 w 129"/>
                <a:gd name="T27" fmla="*/ 98 h 103"/>
                <a:gd name="T28" fmla="*/ 46 w 129"/>
                <a:gd name="T29" fmla="*/ 92 h 103"/>
                <a:gd name="T30" fmla="*/ 42 w 129"/>
                <a:gd name="T31" fmla="*/ 87 h 103"/>
                <a:gd name="T32" fmla="*/ 36 w 129"/>
                <a:gd name="T33" fmla="*/ 72 h 103"/>
                <a:gd name="T34" fmla="*/ 29 w 129"/>
                <a:gd name="T35" fmla="*/ 59 h 103"/>
                <a:gd name="T36" fmla="*/ 29 w 129"/>
                <a:gd name="T37" fmla="*/ 59 h 103"/>
                <a:gd name="T38" fmla="*/ 25 w 129"/>
                <a:gd name="T39" fmla="*/ 52 h 103"/>
                <a:gd name="T40" fmla="*/ 21 w 129"/>
                <a:gd name="T41" fmla="*/ 45 h 103"/>
                <a:gd name="T42" fmla="*/ 11 w 129"/>
                <a:gd name="T43" fmla="*/ 32 h 103"/>
                <a:gd name="T44" fmla="*/ 6 w 129"/>
                <a:gd name="T45" fmla="*/ 25 h 103"/>
                <a:gd name="T46" fmla="*/ 3 w 129"/>
                <a:gd name="T47" fmla="*/ 18 h 103"/>
                <a:gd name="T48" fmla="*/ 1 w 129"/>
                <a:gd name="T49" fmla="*/ 10 h 103"/>
                <a:gd name="T50" fmla="*/ 0 w 129"/>
                <a:gd name="T51" fmla="*/ 0 h 103"/>
                <a:gd name="T52" fmla="*/ 0 w 129"/>
                <a:gd name="T53" fmla="*/ 0 h 103"/>
                <a:gd name="T54" fmla="*/ 9 w 129"/>
                <a:gd name="T55" fmla="*/ 0 h 103"/>
                <a:gd name="T56" fmla="*/ 17 w 129"/>
                <a:gd name="T57" fmla="*/ 1 h 103"/>
                <a:gd name="T58" fmla="*/ 35 w 129"/>
                <a:gd name="T59" fmla="*/ 6 h 103"/>
                <a:gd name="T60" fmla="*/ 51 w 129"/>
                <a:gd name="T61" fmla="*/ 11 h 103"/>
                <a:gd name="T62" fmla="*/ 69 w 129"/>
                <a:gd name="T63" fmla="*/ 19 h 103"/>
                <a:gd name="T64" fmla="*/ 84 w 129"/>
                <a:gd name="T65" fmla="*/ 28 h 103"/>
                <a:gd name="T66" fmla="*/ 100 w 129"/>
                <a:gd name="T67" fmla="*/ 36 h 103"/>
                <a:gd name="T68" fmla="*/ 129 w 129"/>
                <a:gd name="T69" fmla="*/ 55 h 103"/>
                <a:gd name="T70" fmla="*/ 129 w 129"/>
                <a:gd name="T7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" h="103">
                  <a:moveTo>
                    <a:pt x="129" y="55"/>
                  </a:moveTo>
                  <a:lnTo>
                    <a:pt x="129" y="55"/>
                  </a:lnTo>
                  <a:lnTo>
                    <a:pt x="127" y="60"/>
                  </a:lnTo>
                  <a:lnTo>
                    <a:pt x="124" y="65"/>
                  </a:lnTo>
                  <a:lnTo>
                    <a:pt x="120" y="68"/>
                  </a:lnTo>
                  <a:lnTo>
                    <a:pt x="117" y="71"/>
                  </a:lnTo>
                  <a:lnTo>
                    <a:pt x="108" y="78"/>
                  </a:lnTo>
                  <a:lnTo>
                    <a:pt x="100" y="82"/>
                  </a:lnTo>
                  <a:lnTo>
                    <a:pt x="80" y="91"/>
                  </a:lnTo>
                  <a:lnTo>
                    <a:pt x="70" y="96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56" y="101"/>
                  </a:lnTo>
                  <a:lnTo>
                    <a:pt x="50" y="98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36" y="72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25" y="52"/>
                  </a:lnTo>
                  <a:lnTo>
                    <a:pt x="21" y="45"/>
                  </a:lnTo>
                  <a:lnTo>
                    <a:pt x="11" y="32"/>
                  </a:lnTo>
                  <a:lnTo>
                    <a:pt x="6" y="25"/>
                  </a:lnTo>
                  <a:lnTo>
                    <a:pt x="3" y="18"/>
                  </a:lnTo>
                  <a:lnTo>
                    <a:pt x="1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7" y="1"/>
                  </a:lnTo>
                  <a:lnTo>
                    <a:pt x="35" y="6"/>
                  </a:lnTo>
                  <a:lnTo>
                    <a:pt x="51" y="11"/>
                  </a:lnTo>
                  <a:lnTo>
                    <a:pt x="69" y="19"/>
                  </a:lnTo>
                  <a:lnTo>
                    <a:pt x="84" y="28"/>
                  </a:lnTo>
                  <a:lnTo>
                    <a:pt x="100" y="36"/>
                  </a:lnTo>
                  <a:lnTo>
                    <a:pt x="129" y="55"/>
                  </a:lnTo>
                  <a:lnTo>
                    <a:pt x="129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1864" y="2088"/>
              <a:ext cx="16" cy="29"/>
            </a:xfrm>
            <a:custGeom>
              <a:avLst/>
              <a:gdLst>
                <a:gd name="T0" fmla="*/ 18 w 80"/>
                <a:gd name="T1" fmla="*/ 0 h 147"/>
                <a:gd name="T2" fmla="*/ 18 w 80"/>
                <a:gd name="T3" fmla="*/ 0 h 147"/>
                <a:gd name="T4" fmla="*/ 28 w 80"/>
                <a:gd name="T5" fmla="*/ 10 h 147"/>
                <a:gd name="T6" fmla="*/ 36 w 80"/>
                <a:gd name="T7" fmla="*/ 22 h 147"/>
                <a:gd name="T8" fmla="*/ 44 w 80"/>
                <a:gd name="T9" fmla="*/ 34 h 147"/>
                <a:gd name="T10" fmla="*/ 52 w 80"/>
                <a:gd name="T11" fmla="*/ 47 h 147"/>
                <a:gd name="T12" fmla="*/ 65 w 80"/>
                <a:gd name="T13" fmla="*/ 75 h 147"/>
                <a:gd name="T14" fmla="*/ 72 w 80"/>
                <a:gd name="T15" fmla="*/ 87 h 147"/>
                <a:gd name="T16" fmla="*/ 80 w 80"/>
                <a:gd name="T17" fmla="*/ 100 h 147"/>
                <a:gd name="T18" fmla="*/ 80 w 80"/>
                <a:gd name="T19" fmla="*/ 100 h 147"/>
                <a:gd name="T20" fmla="*/ 74 w 80"/>
                <a:gd name="T21" fmla="*/ 109 h 147"/>
                <a:gd name="T22" fmla="*/ 66 w 80"/>
                <a:gd name="T23" fmla="*/ 116 h 147"/>
                <a:gd name="T24" fmla="*/ 57 w 80"/>
                <a:gd name="T25" fmla="*/ 123 h 147"/>
                <a:gd name="T26" fmla="*/ 47 w 80"/>
                <a:gd name="T27" fmla="*/ 128 h 147"/>
                <a:gd name="T28" fmla="*/ 36 w 80"/>
                <a:gd name="T29" fmla="*/ 134 h 147"/>
                <a:gd name="T30" fmla="*/ 25 w 80"/>
                <a:gd name="T31" fmla="*/ 138 h 147"/>
                <a:gd name="T32" fmla="*/ 2 w 80"/>
                <a:gd name="T33" fmla="*/ 147 h 147"/>
                <a:gd name="T34" fmla="*/ 2 w 80"/>
                <a:gd name="T35" fmla="*/ 147 h 147"/>
                <a:gd name="T36" fmla="*/ 1 w 80"/>
                <a:gd name="T37" fmla="*/ 130 h 147"/>
                <a:gd name="T38" fmla="*/ 0 w 80"/>
                <a:gd name="T39" fmla="*/ 110 h 147"/>
                <a:gd name="T40" fmla="*/ 0 w 80"/>
                <a:gd name="T41" fmla="*/ 90 h 147"/>
                <a:gd name="T42" fmla="*/ 1 w 80"/>
                <a:gd name="T43" fmla="*/ 70 h 147"/>
                <a:gd name="T44" fmla="*/ 3 w 80"/>
                <a:gd name="T45" fmla="*/ 51 h 147"/>
                <a:gd name="T46" fmla="*/ 7 w 80"/>
                <a:gd name="T47" fmla="*/ 32 h 147"/>
                <a:gd name="T48" fmla="*/ 11 w 80"/>
                <a:gd name="T49" fmla="*/ 15 h 147"/>
                <a:gd name="T50" fmla="*/ 18 w 80"/>
                <a:gd name="T51" fmla="*/ 0 h 147"/>
                <a:gd name="T52" fmla="*/ 18 w 80"/>
                <a:gd name="T5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0" h="147">
                  <a:moveTo>
                    <a:pt x="18" y="0"/>
                  </a:moveTo>
                  <a:lnTo>
                    <a:pt x="18" y="0"/>
                  </a:lnTo>
                  <a:lnTo>
                    <a:pt x="28" y="10"/>
                  </a:lnTo>
                  <a:lnTo>
                    <a:pt x="36" y="22"/>
                  </a:lnTo>
                  <a:lnTo>
                    <a:pt x="44" y="34"/>
                  </a:lnTo>
                  <a:lnTo>
                    <a:pt x="52" y="47"/>
                  </a:lnTo>
                  <a:lnTo>
                    <a:pt x="65" y="75"/>
                  </a:lnTo>
                  <a:lnTo>
                    <a:pt x="72" y="87"/>
                  </a:lnTo>
                  <a:lnTo>
                    <a:pt x="80" y="100"/>
                  </a:lnTo>
                  <a:lnTo>
                    <a:pt x="80" y="100"/>
                  </a:lnTo>
                  <a:lnTo>
                    <a:pt x="74" y="109"/>
                  </a:lnTo>
                  <a:lnTo>
                    <a:pt x="66" y="116"/>
                  </a:lnTo>
                  <a:lnTo>
                    <a:pt x="57" y="123"/>
                  </a:lnTo>
                  <a:lnTo>
                    <a:pt x="47" y="128"/>
                  </a:lnTo>
                  <a:lnTo>
                    <a:pt x="36" y="134"/>
                  </a:lnTo>
                  <a:lnTo>
                    <a:pt x="25" y="138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1" y="130"/>
                  </a:lnTo>
                  <a:lnTo>
                    <a:pt x="0" y="110"/>
                  </a:lnTo>
                  <a:lnTo>
                    <a:pt x="0" y="90"/>
                  </a:lnTo>
                  <a:lnTo>
                    <a:pt x="1" y="70"/>
                  </a:lnTo>
                  <a:lnTo>
                    <a:pt x="3" y="51"/>
                  </a:lnTo>
                  <a:lnTo>
                    <a:pt x="7" y="32"/>
                  </a:lnTo>
                  <a:lnTo>
                    <a:pt x="11" y="1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1913" y="2089"/>
              <a:ext cx="28" cy="24"/>
            </a:xfrm>
            <a:custGeom>
              <a:avLst/>
              <a:gdLst>
                <a:gd name="T0" fmla="*/ 141 w 141"/>
                <a:gd name="T1" fmla="*/ 80 h 120"/>
                <a:gd name="T2" fmla="*/ 141 w 141"/>
                <a:gd name="T3" fmla="*/ 80 h 120"/>
                <a:gd name="T4" fmla="*/ 121 w 141"/>
                <a:gd name="T5" fmla="*/ 90 h 120"/>
                <a:gd name="T6" fmla="*/ 102 w 141"/>
                <a:gd name="T7" fmla="*/ 99 h 120"/>
                <a:gd name="T8" fmla="*/ 67 w 141"/>
                <a:gd name="T9" fmla="*/ 120 h 120"/>
                <a:gd name="T10" fmla="*/ 67 w 141"/>
                <a:gd name="T11" fmla="*/ 120 h 120"/>
                <a:gd name="T12" fmla="*/ 62 w 141"/>
                <a:gd name="T13" fmla="*/ 117 h 120"/>
                <a:gd name="T14" fmla="*/ 56 w 141"/>
                <a:gd name="T15" fmla="*/ 114 h 120"/>
                <a:gd name="T16" fmla="*/ 47 w 141"/>
                <a:gd name="T17" fmla="*/ 105 h 120"/>
                <a:gd name="T18" fmla="*/ 41 w 141"/>
                <a:gd name="T19" fmla="*/ 96 h 120"/>
                <a:gd name="T20" fmla="*/ 33 w 141"/>
                <a:gd name="T21" fmla="*/ 86 h 120"/>
                <a:gd name="T22" fmla="*/ 27 w 141"/>
                <a:gd name="T23" fmla="*/ 75 h 120"/>
                <a:gd name="T24" fmla="*/ 19 w 141"/>
                <a:gd name="T25" fmla="*/ 67 h 120"/>
                <a:gd name="T26" fmla="*/ 10 w 141"/>
                <a:gd name="T27" fmla="*/ 58 h 120"/>
                <a:gd name="T28" fmla="*/ 0 w 141"/>
                <a:gd name="T29" fmla="*/ 51 h 120"/>
                <a:gd name="T30" fmla="*/ 0 w 141"/>
                <a:gd name="T31" fmla="*/ 51 h 120"/>
                <a:gd name="T32" fmla="*/ 4 w 141"/>
                <a:gd name="T33" fmla="*/ 46 h 120"/>
                <a:gd name="T34" fmla="*/ 8 w 141"/>
                <a:gd name="T35" fmla="*/ 41 h 120"/>
                <a:gd name="T36" fmla="*/ 17 w 141"/>
                <a:gd name="T37" fmla="*/ 35 h 120"/>
                <a:gd name="T38" fmla="*/ 27 w 141"/>
                <a:gd name="T39" fmla="*/ 28 h 120"/>
                <a:gd name="T40" fmla="*/ 38 w 141"/>
                <a:gd name="T41" fmla="*/ 23 h 120"/>
                <a:gd name="T42" fmla="*/ 58 w 141"/>
                <a:gd name="T43" fmla="*/ 13 h 120"/>
                <a:gd name="T44" fmla="*/ 69 w 141"/>
                <a:gd name="T45" fmla="*/ 6 h 120"/>
                <a:gd name="T46" fmla="*/ 78 w 141"/>
                <a:gd name="T47" fmla="*/ 0 h 120"/>
                <a:gd name="T48" fmla="*/ 78 w 141"/>
                <a:gd name="T49" fmla="*/ 0 h 120"/>
                <a:gd name="T50" fmla="*/ 88 w 141"/>
                <a:gd name="T51" fmla="*/ 7 h 120"/>
                <a:gd name="T52" fmla="*/ 97 w 141"/>
                <a:gd name="T53" fmla="*/ 16 h 120"/>
                <a:gd name="T54" fmla="*/ 106 w 141"/>
                <a:gd name="T55" fmla="*/ 25 h 120"/>
                <a:gd name="T56" fmla="*/ 113 w 141"/>
                <a:gd name="T57" fmla="*/ 35 h 120"/>
                <a:gd name="T58" fmla="*/ 121 w 141"/>
                <a:gd name="T59" fmla="*/ 46 h 120"/>
                <a:gd name="T60" fmla="*/ 128 w 141"/>
                <a:gd name="T61" fmla="*/ 57 h 120"/>
                <a:gd name="T62" fmla="*/ 134 w 141"/>
                <a:gd name="T63" fmla="*/ 68 h 120"/>
                <a:gd name="T64" fmla="*/ 141 w 141"/>
                <a:gd name="T65" fmla="*/ 80 h 120"/>
                <a:gd name="T66" fmla="*/ 141 w 141"/>
                <a:gd name="T67" fmla="*/ 8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20">
                  <a:moveTo>
                    <a:pt x="141" y="80"/>
                  </a:moveTo>
                  <a:lnTo>
                    <a:pt x="141" y="80"/>
                  </a:lnTo>
                  <a:lnTo>
                    <a:pt x="121" y="90"/>
                  </a:lnTo>
                  <a:lnTo>
                    <a:pt x="102" y="9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62" y="117"/>
                  </a:lnTo>
                  <a:lnTo>
                    <a:pt x="56" y="114"/>
                  </a:lnTo>
                  <a:lnTo>
                    <a:pt x="47" y="105"/>
                  </a:lnTo>
                  <a:lnTo>
                    <a:pt x="41" y="96"/>
                  </a:lnTo>
                  <a:lnTo>
                    <a:pt x="33" y="86"/>
                  </a:lnTo>
                  <a:lnTo>
                    <a:pt x="27" y="75"/>
                  </a:lnTo>
                  <a:lnTo>
                    <a:pt x="19" y="67"/>
                  </a:lnTo>
                  <a:lnTo>
                    <a:pt x="10" y="58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4" y="46"/>
                  </a:lnTo>
                  <a:lnTo>
                    <a:pt x="8" y="41"/>
                  </a:lnTo>
                  <a:lnTo>
                    <a:pt x="17" y="35"/>
                  </a:lnTo>
                  <a:lnTo>
                    <a:pt x="27" y="28"/>
                  </a:lnTo>
                  <a:lnTo>
                    <a:pt x="38" y="23"/>
                  </a:lnTo>
                  <a:lnTo>
                    <a:pt x="58" y="13"/>
                  </a:lnTo>
                  <a:lnTo>
                    <a:pt x="69" y="6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8" y="7"/>
                  </a:lnTo>
                  <a:lnTo>
                    <a:pt x="97" y="16"/>
                  </a:lnTo>
                  <a:lnTo>
                    <a:pt x="106" y="25"/>
                  </a:lnTo>
                  <a:lnTo>
                    <a:pt x="113" y="35"/>
                  </a:lnTo>
                  <a:lnTo>
                    <a:pt x="121" y="46"/>
                  </a:lnTo>
                  <a:lnTo>
                    <a:pt x="128" y="57"/>
                  </a:lnTo>
                  <a:lnTo>
                    <a:pt x="134" y="68"/>
                  </a:lnTo>
                  <a:lnTo>
                    <a:pt x="141" y="80"/>
                  </a:lnTo>
                  <a:lnTo>
                    <a:pt x="141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1844" y="2091"/>
              <a:ext cx="16" cy="38"/>
            </a:xfrm>
            <a:custGeom>
              <a:avLst/>
              <a:gdLst>
                <a:gd name="T0" fmla="*/ 80 w 81"/>
                <a:gd name="T1" fmla="*/ 0 h 190"/>
                <a:gd name="T2" fmla="*/ 80 w 81"/>
                <a:gd name="T3" fmla="*/ 0 h 190"/>
                <a:gd name="T4" fmla="*/ 81 w 81"/>
                <a:gd name="T5" fmla="*/ 16 h 190"/>
                <a:gd name="T6" fmla="*/ 81 w 81"/>
                <a:gd name="T7" fmla="*/ 33 h 190"/>
                <a:gd name="T8" fmla="*/ 80 w 81"/>
                <a:gd name="T9" fmla="*/ 68 h 190"/>
                <a:gd name="T10" fmla="*/ 78 w 81"/>
                <a:gd name="T11" fmla="*/ 104 h 190"/>
                <a:gd name="T12" fmla="*/ 79 w 81"/>
                <a:gd name="T13" fmla="*/ 122 h 190"/>
                <a:gd name="T14" fmla="*/ 80 w 81"/>
                <a:gd name="T15" fmla="*/ 139 h 190"/>
                <a:gd name="T16" fmla="*/ 80 w 81"/>
                <a:gd name="T17" fmla="*/ 139 h 190"/>
                <a:gd name="T18" fmla="*/ 72 w 81"/>
                <a:gd name="T19" fmla="*/ 148 h 190"/>
                <a:gd name="T20" fmla="*/ 63 w 81"/>
                <a:gd name="T21" fmla="*/ 154 h 190"/>
                <a:gd name="T22" fmla="*/ 54 w 81"/>
                <a:gd name="T23" fmla="*/ 161 h 190"/>
                <a:gd name="T24" fmla="*/ 43 w 81"/>
                <a:gd name="T25" fmla="*/ 166 h 190"/>
                <a:gd name="T26" fmla="*/ 22 w 81"/>
                <a:gd name="T27" fmla="*/ 178 h 190"/>
                <a:gd name="T28" fmla="*/ 12 w 81"/>
                <a:gd name="T29" fmla="*/ 184 h 190"/>
                <a:gd name="T30" fmla="*/ 3 w 81"/>
                <a:gd name="T31" fmla="*/ 190 h 190"/>
                <a:gd name="T32" fmla="*/ 3 w 81"/>
                <a:gd name="T33" fmla="*/ 190 h 190"/>
                <a:gd name="T34" fmla="*/ 0 w 81"/>
                <a:gd name="T35" fmla="*/ 174 h 190"/>
                <a:gd name="T36" fmla="*/ 0 w 81"/>
                <a:gd name="T37" fmla="*/ 159 h 190"/>
                <a:gd name="T38" fmla="*/ 0 w 81"/>
                <a:gd name="T39" fmla="*/ 143 h 190"/>
                <a:gd name="T40" fmla="*/ 2 w 81"/>
                <a:gd name="T41" fmla="*/ 129 h 190"/>
                <a:gd name="T42" fmla="*/ 4 w 81"/>
                <a:gd name="T43" fmla="*/ 115 h 190"/>
                <a:gd name="T44" fmla="*/ 9 w 81"/>
                <a:gd name="T45" fmla="*/ 102 h 190"/>
                <a:gd name="T46" fmla="*/ 13 w 81"/>
                <a:gd name="T47" fmla="*/ 90 h 190"/>
                <a:gd name="T48" fmla="*/ 19 w 81"/>
                <a:gd name="T49" fmla="*/ 78 h 190"/>
                <a:gd name="T50" fmla="*/ 25 w 81"/>
                <a:gd name="T51" fmla="*/ 66 h 190"/>
                <a:gd name="T52" fmla="*/ 32 w 81"/>
                <a:gd name="T53" fmla="*/ 55 h 190"/>
                <a:gd name="T54" fmla="*/ 47 w 81"/>
                <a:gd name="T55" fmla="*/ 35 h 190"/>
                <a:gd name="T56" fmla="*/ 64 w 81"/>
                <a:gd name="T57" fmla="*/ 16 h 190"/>
                <a:gd name="T58" fmla="*/ 80 w 81"/>
                <a:gd name="T59" fmla="*/ 0 h 190"/>
                <a:gd name="T60" fmla="*/ 80 w 81"/>
                <a:gd name="T6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1" h="190">
                  <a:moveTo>
                    <a:pt x="80" y="0"/>
                  </a:moveTo>
                  <a:lnTo>
                    <a:pt x="80" y="0"/>
                  </a:lnTo>
                  <a:lnTo>
                    <a:pt x="81" y="16"/>
                  </a:lnTo>
                  <a:lnTo>
                    <a:pt x="81" y="33"/>
                  </a:lnTo>
                  <a:lnTo>
                    <a:pt x="80" y="68"/>
                  </a:lnTo>
                  <a:lnTo>
                    <a:pt x="78" y="104"/>
                  </a:lnTo>
                  <a:lnTo>
                    <a:pt x="79" y="122"/>
                  </a:lnTo>
                  <a:lnTo>
                    <a:pt x="80" y="139"/>
                  </a:lnTo>
                  <a:lnTo>
                    <a:pt x="80" y="139"/>
                  </a:lnTo>
                  <a:lnTo>
                    <a:pt x="72" y="148"/>
                  </a:lnTo>
                  <a:lnTo>
                    <a:pt x="63" y="154"/>
                  </a:lnTo>
                  <a:lnTo>
                    <a:pt x="54" y="161"/>
                  </a:lnTo>
                  <a:lnTo>
                    <a:pt x="43" y="166"/>
                  </a:lnTo>
                  <a:lnTo>
                    <a:pt x="22" y="178"/>
                  </a:lnTo>
                  <a:lnTo>
                    <a:pt x="12" y="184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0" y="174"/>
                  </a:lnTo>
                  <a:lnTo>
                    <a:pt x="0" y="159"/>
                  </a:lnTo>
                  <a:lnTo>
                    <a:pt x="0" y="143"/>
                  </a:lnTo>
                  <a:lnTo>
                    <a:pt x="2" y="129"/>
                  </a:lnTo>
                  <a:lnTo>
                    <a:pt x="4" y="115"/>
                  </a:lnTo>
                  <a:lnTo>
                    <a:pt x="9" y="102"/>
                  </a:lnTo>
                  <a:lnTo>
                    <a:pt x="13" y="90"/>
                  </a:lnTo>
                  <a:lnTo>
                    <a:pt x="19" y="78"/>
                  </a:lnTo>
                  <a:lnTo>
                    <a:pt x="25" y="66"/>
                  </a:lnTo>
                  <a:lnTo>
                    <a:pt x="32" y="55"/>
                  </a:lnTo>
                  <a:lnTo>
                    <a:pt x="47" y="35"/>
                  </a:lnTo>
                  <a:lnTo>
                    <a:pt x="64" y="1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1489" y="2097"/>
              <a:ext cx="131" cy="75"/>
            </a:xfrm>
            <a:custGeom>
              <a:avLst/>
              <a:gdLst>
                <a:gd name="T0" fmla="*/ 581 w 654"/>
                <a:gd name="T1" fmla="*/ 270 h 371"/>
                <a:gd name="T2" fmla="*/ 654 w 654"/>
                <a:gd name="T3" fmla="*/ 370 h 371"/>
                <a:gd name="T4" fmla="*/ 632 w 654"/>
                <a:gd name="T5" fmla="*/ 371 h 371"/>
                <a:gd name="T6" fmla="*/ 573 w 654"/>
                <a:gd name="T7" fmla="*/ 356 h 371"/>
                <a:gd name="T8" fmla="*/ 520 w 654"/>
                <a:gd name="T9" fmla="*/ 327 h 371"/>
                <a:gd name="T10" fmla="*/ 438 w 654"/>
                <a:gd name="T11" fmla="*/ 266 h 371"/>
                <a:gd name="T12" fmla="*/ 388 w 654"/>
                <a:gd name="T13" fmla="*/ 235 h 371"/>
                <a:gd name="T14" fmla="*/ 358 w 654"/>
                <a:gd name="T15" fmla="*/ 223 h 371"/>
                <a:gd name="T16" fmla="*/ 310 w 654"/>
                <a:gd name="T17" fmla="*/ 221 h 371"/>
                <a:gd name="T18" fmla="*/ 266 w 654"/>
                <a:gd name="T19" fmla="*/ 234 h 371"/>
                <a:gd name="T20" fmla="*/ 253 w 654"/>
                <a:gd name="T21" fmla="*/ 242 h 371"/>
                <a:gd name="T22" fmla="*/ 272 w 654"/>
                <a:gd name="T23" fmla="*/ 266 h 371"/>
                <a:gd name="T24" fmla="*/ 293 w 654"/>
                <a:gd name="T25" fmla="*/ 280 h 371"/>
                <a:gd name="T26" fmla="*/ 308 w 654"/>
                <a:gd name="T27" fmla="*/ 283 h 371"/>
                <a:gd name="T28" fmla="*/ 342 w 654"/>
                <a:gd name="T29" fmla="*/ 281 h 371"/>
                <a:gd name="T30" fmla="*/ 357 w 654"/>
                <a:gd name="T31" fmla="*/ 282 h 371"/>
                <a:gd name="T32" fmla="*/ 387 w 654"/>
                <a:gd name="T33" fmla="*/ 295 h 371"/>
                <a:gd name="T34" fmla="*/ 407 w 654"/>
                <a:gd name="T35" fmla="*/ 319 h 371"/>
                <a:gd name="T36" fmla="*/ 416 w 654"/>
                <a:gd name="T37" fmla="*/ 341 h 371"/>
                <a:gd name="T38" fmla="*/ 364 w 654"/>
                <a:gd name="T39" fmla="*/ 348 h 371"/>
                <a:gd name="T40" fmla="*/ 318 w 654"/>
                <a:gd name="T41" fmla="*/ 344 h 371"/>
                <a:gd name="T42" fmla="*/ 276 w 654"/>
                <a:gd name="T43" fmla="*/ 333 h 371"/>
                <a:gd name="T44" fmla="*/ 238 w 654"/>
                <a:gd name="T45" fmla="*/ 316 h 371"/>
                <a:gd name="T46" fmla="*/ 191 w 654"/>
                <a:gd name="T47" fmla="*/ 285 h 371"/>
                <a:gd name="T48" fmla="*/ 127 w 654"/>
                <a:gd name="T49" fmla="*/ 236 h 371"/>
                <a:gd name="T50" fmla="*/ 99 w 654"/>
                <a:gd name="T51" fmla="*/ 205 h 371"/>
                <a:gd name="T52" fmla="*/ 70 w 654"/>
                <a:gd name="T53" fmla="*/ 196 h 371"/>
                <a:gd name="T54" fmla="*/ 41 w 654"/>
                <a:gd name="T55" fmla="*/ 187 h 371"/>
                <a:gd name="T56" fmla="*/ 30 w 654"/>
                <a:gd name="T57" fmla="*/ 158 h 371"/>
                <a:gd name="T58" fmla="*/ 6 w 654"/>
                <a:gd name="T59" fmla="*/ 132 h 371"/>
                <a:gd name="T60" fmla="*/ 21 w 654"/>
                <a:gd name="T61" fmla="*/ 110 h 371"/>
                <a:gd name="T62" fmla="*/ 79 w 654"/>
                <a:gd name="T63" fmla="*/ 64 h 371"/>
                <a:gd name="T64" fmla="*/ 155 w 654"/>
                <a:gd name="T65" fmla="*/ 0 h 371"/>
                <a:gd name="T66" fmla="*/ 224 w 654"/>
                <a:gd name="T67" fmla="*/ 47 h 371"/>
                <a:gd name="T68" fmla="*/ 304 w 654"/>
                <a:gd name="T69" fmla="*/ 88 h 371"/>
                <a:gd name="T70" fmla="*/ 377 w 654"/>
                <a:gd name="T71" fmla="*/ 121 h 371"/>
                <a:gd name="T72" fmla="*/ 430 w 654"/>
                <a:gd name="T73" fmla="*/ 146 h 371"/>
                <a:gd name="T74" fmla="*/ 452 w 654"/>
                <a:gd name="T75" fmla="*/ 153 h 371"/>
                <a:gd name="T76" fmla="*/ 508 w 654"/>
                <a:gd name="T77" fmla="*/ 167 h 371"/>
                <a:gd name="T78" fmla="*/ 531 w 654"/>
                <a:gd name="T79" fmla="*/ 180 h 371"/>
                <a:gd name="T80" fmla="*/ 569 w 654"/>
                <a:gd name="T81" fmla="*/ 211 h 371"/>
                <a:gd name="T82" fmla="*/ 613 w 654"/>
                <a:gd name="T83" fmla="*/ 260 h 371"/>
                <a:gd name="T84" fmla="*/ 589 w 654"/>
                <a:gd name="T85" fmla="*/ 255 h 371"/>
                <a:gd name="T86" fmla="*/ 555 w 654"/>
                <a:gd name="T87" fmla="*/ 23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4" h="371">
                  <a:moveTo>
                    <a:pt x="555" y="238"/>
                  </a:moveTo>
                  <a:lnTo>
                    <a:pt x="555" y="238"/>
                  </a:lnTo>
                  <a:lnTo>
                    <a:pt x="581" y="270"/>
                  </a:lnTo>
                  <a:lnTo>
                    <a:pt x="605" y="303"/>
                  </a:lnTo>
                  <a:lnTo>
                    <a:pt x="631" y="336"/>
                  </a:lnTo>
                  <a:lnTo>
                    <a:pt x="654" y="370"/>
                  </a:lnTo>
                  <a:lnTo>
                    <a:pt x="654" y="370"/>
                  </a:lnTo>
                  <a:lnTo>
                    <a:pt x="643" y="371"/>
                  </a:lnTo>
                  <a:lnTo>
                    <a:pt x="632" y="371"/>
                  </a:lnTo>
                  <a:lnTo>
                    <a:pt x="611" y="367"/>
                  </a:lnTo>
                  <a:lnTo>
                    <a:pt x="591" y="363"/>
                  </a:lnTo>
                  <a:lnTo>
                    <a:pt x="573" y="356"/>
                  </a:lnTo>
                  <a:lnTo>
                    <a:pt x="554" y="348"/>
                  </a:lnTo>
                  <a:lnTo>
                    <a:pt x="536" y="338"/>
                  </a:lnTo>
                  <a:lnTo>
                    <a:pt x="520" y="327"/>
                  </a:lnTo>
                  <a:lnTo>
                    <a:pt x="503" y="315"/>
                  </a:lnTo>
                  <a:lnTo>
                    <a:pt x="471" y="290"/>
                  </a:lnTo>
                  <a:lnTo>
                    <a:pt x="438" y="266"/>
                  </a:lnTo>
                  <a:lnTo>
                    <a:pt x="422" y="255"/>
                  </a:lnTo>
                  <a:lnTo>
                    <a:pt x="406" y="244"/>
                  </a:lnTo>
                  <a:lnTo>
                    <a:pt x="388" y="235"/>
                  </a:lnTo>
                  <a:lnTo>
                    <a:pt x="371" y="227"/>
                  </a:lnTo>
                  <a:lnTo>
                    <a:pt x="371" y="227"/>
                  </a:lnTo>
                  <a:lnTo>
                    <a:pt x="358" y="223"/>
                  </a:lnTo>
                  <a:lnTo>
                    <a:pt x="342" y="221"/>
                  </a:lnTo>
                  <a:lnTo>
                    <a:pt x="327" y="220"/>
                  </a:lnTo>
                  <a:lnTo>
                    <a:pt x="310" y="221"/>
                  </a:lnTo>
                  <a:lnTo>
                    <a:pt x="295" y="223"/>
                  </a:lnTo>
                  <a:lnTo>
                    <a:pt x="280" y="227"/>
                  </a:lnTo>
                  <a:lnTo>
                    <a:pt x="266" y="234"/>
                  </a:lnTo>
                  <a:lnTo>
                    <a:pt x="259" y="237"/>
                  </a:lnTo>
                  <a:lnTo>
                    <a:pt x="253" y="242"/>
                  </a:lnTo>
                  <a:lnTo>
                    <a:pt x="253" y="242"/>
                  </a:lnTo>
                  <a:lnTo>
                    <a:pt x="261" y="255"/>
                  </a:lnTo>
                  <a:lnTo>
                    <a:pt x="266" y="260"/>
                  </a:lnTo>
                  <a:lnTo>
                    <a:pt x="272" y="266"/>
                  </a:lnTo>
                  <a:lnTo>
                    <a:pt x="278" y="271"/>
                  </a:lnTo>
                  <a:lnTo>
                    <a:pt x="285" y="275"/>
                  </a:lnTo>
                  <a:lnTo>
                    <a:pt x="293" y="280"/>
                  </a:lnTo>
                  <a:lnTo>
                    <a:pt x="302" y="282"/>
                  </a:lnTo>
                  <a:lnTo>
                    <a:pt x="302" y="282"/>
                  </a:lnTo>
                  <a:lnTo>
                    <a:pt x="308" y="283"/>
                  </a:lnTo>
                  <a:lnTo>
                    <a:pt x="315" y="283"/>
                  </a:lnTo>
                  <a:lnTo>
                    <a:pt x="329" y="282"/>
                  </a:lnTo>
                  <a:lnTo>
                    <a:pt x="342" y="281"/>
                  </a:lnTo>
                  <a:lnTo>
                    <a:pt x="350" y="281"/>
                  </a:lnTo>
                  <a:lnTo>
                    <a:pt x="357" y="282"/>
                  </a:lnTo>
                  <a:lnTo>
                    <a:pt x="357" y="282"/>
                  </a:lnTo>
                  <a:lnTo>
                    <a:pt x="367" y="285"/>
                  </a:lnTo>
                  <a:lnTo>
                    <a:pt x="378" y="290"/>
                  </a:lnTo>
                  <a:lnTo>
                    <a:pt x="387" y="295"/>
                  </a:lnTo>
                  <a:lnTo>
                    <a:pt x="395" y="302"/>
                  </a:lnTo>
                  <a:lnTo>
                    <a:pt x="401" y="309"/>
                  </a:lnTo>
                  <a:lnTo>
                    <a:pt x="407" y="319"/>
                  </a:lnTo>
                  <a:lnTo>
                    <a:pt x="411" y="329"/>
                  </a:lnTo>
                  <a:lnTo>
                    <a:pt x="416" y="341"/>
                  </a:lnTo>
                  <a:lnTo>
                    <a:pt x="416" y="341"/>
                  </a:lnTo>
                  <a:lnTo>
                    <a:pt x="398" y="344"/>
                  </a:lnTo>
                  <a:lnTo>
                    <a:pt x="381" y="347"/>
                  </a:lnTo>
                  <a:lnTo>
                    <a:pt x="364" y="348"/>
                  </a:lnTo>
                  <a:lnTo>
                    <a:pt x="349" y="348"/>
                  </a:lnTo>
                  <a:lnTo>
                    <a:pt x="334" y="347"/>
                  </a:lnTo>
                  <a:lnTo>
                    <a:pt x="318" y="344"/>
                  </a:lnTo>
                  <a:lnTo>
                    <a:pt x="304" y="341"/>
                  </a:lnTo>
                  <a:lnTo>
                    <a:pt x="290" y="338"/>
                  </a:lnTo>
                  <a:lnTo>
                    <a:pt x="276" y="333"/>
                  </a:lnTo>
                  <a:lnTo>
                    <a:pt x="263" y="328"/>
                  </a:lnTo>
                  <a:lnTo>
                    <a:pt x="250" y="323"/>
                  </a:lnTo>
                  <a:lnTo>
                    <a:pt x="238" y="316"/>
                  </a:lnTo>
                  <a:lnTo>
                    <a:pt x="214" y="302"/>
                  </a:lnTo>
                  <a:lnTo>
                    <a:pt x="191" y="285"/>
                  </a:lnTo>
                  <a:lnTo>
                    <a:pt x="191" y="285"/>
                  </a:lnTo>
                  <a:lnTo>
                    <a:pt x="162" y="264"/>
                  </a:lnTo>
                  <a:lnTo>
                    <a:pt x="138" y="246"/>
                  </a:lnTo>
                  <a:lnTo>
                    <a:pt x="127" y="236"/>
                  </a:lnTo>
                  <a:lnTo>
                    <a:pt x="118" y="226"/>
                  </a:lnTo>
                  <a:lnTo>
                    <a:pt x="108" y="216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85" y="200"/>
                  </a:lnTo>
                  <a:lnTo>
                    <a:pt x="70" y="196"/>
                  </a:lnTo>
                  <a:lnTo>
                    <a:pt x="55" y="191"/>
                  </a:lnTo>
                  <a:lnTo>
                    <a:pt x="41" y="187"/>
                  </a:lnTo>
                  <a:lnTo>
                    <a:pt x="41" y="187"/>
                  </a:lnTo>
                  <a:lnTo>
                    <a:pt x="39" y="176"/>
                  </a:lnTo>
                  <a:lnTo>
                    <a:pt x="35" y="166"/>
                  </a:lnTo>
                  <a:lnTo>
                    <a:pt x="30" y="158"/>
                  </a:lnTo>
                  <a:lnTo>
                    <a:pt x="24" y="152"/>
                  </a:lnTo>
                  <a:lnTo>
                    <a:pt x="11" y="139"/>
                  </a:lnTo>
                  <a:lnTo>
                    <a:pt x="6" y="13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1" y="110"/>
                  </a:lnTo>
                  <a:lnTo>
                    <a:pt x="41" y="95"/>
                  </a:lnTo>
                  <a:lnTo>
                    <a:pt x="60" y="79"/>
                  </a:lnTo>
                  <a:lnTo>
                    <a:pt x="79" y="64"/>
                  </a:lnTo>
                  <a:lnTo>
                    <a:pt x="116" y="3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76" y="16"/>
                  </a:lnTo>
                  <a:lnTo>
                    <a:pt x="200" y="32"/>
                  </a:lnTo>
                  <a:lnTo>
                    <a:pt x="224" y="47"/>
                  </a:lnTo>
                  <a:lnTo>
                    <a:pt x="250" y="61"/>
                  </a:lnTo>
                  <a:lnTo>
                    <a:pt x="276" y="75"/>
                  </a:lnTo>
                  <a:lnTo>
                    <a:pt x="304" y="88"/>
                  </a:lnTo>
                  <a:lnTo>
                    <a:pt x="360" y="113"/>
                  </a:lnTo>
                  <a:lnTo>
                    <a:pt x="360" y="113"/>
                  </a:lnTo>
                  <a:lnTo>
                    <a:pt x="377" y="121"/>
                  </a:lnTo>
                  <a:lnTo>
                    <a:pt x="395" y="130"/>
                  </a:lnTo>
                  <a:lnTo>
                    <a:pt x="412" y="139"/>
                  </a:lnTo>
                  <a:lnTo>
                    <a:pt x="430" y="146"/>
                  </a:lnTo>
                  <a:lnTo>
                    <a:pt x="430" y="146"/>
                  </a:lnTo>
                  <a:lnTo>
                    <a:pt x="441" y="150"/>
                  </a:lnTo>
                  <a:lnTo>
                    <a:pt x="452" y="153"/>
                  </a:lnTo>
                  <a:lnTo>
                    <a:pt x="475" y="157"/>
                  </a:lnTo>
                  <a:lnTo>
                    <a:pt x="497" y="163"/>
                  </a:lnTo>
                  <a:lnTo>
                    <a:pt x="508" y="167"/>
                  </a:lnTo>
                  <a:lnTo>
                    <a:pt x="518" y="171"/>
                  </a:lnTo>
                  <a:lnTo>
                    <a:pt x="518" y="171"/>
                  </a:lnTo>
                  <a:lnTo>
                    <a:pt x="531" y="180"/>
                  </a:lnTo>
                  <a:lnTo>
                    <a:pt x="544" y="189"/>
                  </a:lnTo>
                  <a:lnTo>
                    <a:pt x="557" y="200"/>
                  </a:lnTo>
                  <a:lnTo>
                    <a:pt x="569" y="211"/>
                  </a:lnTo>
                  <a:lnTo>
                    <a:pt x="592" y="235"/>
                  </a:lnTo>
                  <a:lnTo>
                    <a:pt x="613" y="260"/>
                  </a:lnTo>
                  <a:lnTo>
                    <a:pt x="613" y="260"/>
                  </a:lnTo>
                  <a:lnTo>
                    <a:pt x="604" y="259"/>
                  </a:lnTo>
                  <a:lnTo>
                    <a:pt x="596" y="257"/>
                  </a:lnTo>
                  <a:lnTo>
                    <a:pt x="589" y="255"/>
                  </a:lnTo>
                  <a:lnTo>
                    <a:pt x="581" y="251"/>
                  </a:lnTo>
                  <a:lnTo>
                    <a:pt x="568" y="245"/>
                  </a:lnTo>
                  <a:lnTo>
                    <a:pt x="555" y="238"/>
                  </a:lnTo>
                  <a:lnTo>
                    <a:pt x="555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50"/>
            <p:cNvSpPr>
              <a:spLocks/>
            </p:cNvSpPr>
            <p:nvPr/>
          </p:nvSpPr>
          <p:spPr bwMode="auto">
            <a:xfrm>
              <a:off x="1890" y="2101"/>
              <a:ext cx="29" cy="26"/>
            </a:xfrm>
            <a:custGeom>
              <a:avLst/>
              <a:gdLst>
                <a:gd name="T0" fmla="*/ 147 w 147"/>
                <a:gd name="T1" fmla="*/ 77 h 128"/>
                <a:gd name="T2" fmla="*/ 147 w 147"/>
                <a:gd name="T3" fmla="*/ 77 h 128"/>
                <a:gd name="T4" fmla="*/ 132 w 147"/>
                <a:gd name="T5" fmla="*/ 80 h 128"/>
                <a:gd name="T6" fmla="*/ 117 w 147"/>
                <a:gd name="T7" fmla="*/ 86 h 128"/>
                <a:gd name="T8" fmla="*/ 102 w 147"/>
                <a:gd name="T9" fmla="*/ 91 h 128"/>
                <a:gd name="T10" fmla="*/ 89 w 147"/>
                <a:gd name="T11" fmla="*/ 97 h 128"/>
                <a:gd name="T12" fmla="*/ 76 w 147"/>
                <a:gd name="T13" fmla="*/ 104 h 128"/>
                <a:gd name="T14" fmla="*/ 64 w 147"/>
                <a:gd name="T15" fmla="*/ 111 h 128"/>
                <a:gd name="T16" fmla="*/ 52 w 147"/>
                <a:gd name="T17" fmla="*/ 120 h 128"/>
                <a:gd name="T18" fmla="*/ 41 w 147"/>
                <a:gd name="T19" fmla="*/ 128 h 128"/>
                <a:gd name="T20" fmla="*/ 41 w 147"/>
                <a:gd name="T21" fmla="*/ 128 h 128"/>
                <a:gd name="T22" fmla="*/ 30 w 147"/>
                <a:gd name="T23" fmla="*/ 112 h 128"/>
                <a:gd name="T24" fmla="*/ 19 w 147"/>
                <a:gd name="T25" fmla="*/ 94 h 128"/>
                <a:gd name="T26" fmla="*/ 9 w 147"/>
                <a:gd name="T27" fmla="*/ 75 h 128"/>
                <a:gd name="T28" fmla="*/ 0 w 147"/>
                <a:gd name="T29" fmla="*/ 55 h 128"/>
                <a:gd name="T30" fmla="*/ 0 w 147"/>
                <a:gd name="T31" fmla="*/ 55 h 128"/>
                <a:gd name="T32" fmla="*/ 4 w 147"/>
                <a:gd name="T33" fmla="*/ 49 h 128"/>
                <a:gd name="T34" fmla="*/ 7 w 147"/>
                <a:gd name="T35" fmla="*/ 44 h 128"/>
                <a:gd name="T36" fmla="*/ 11 w 147"/>
                <a:gd name="T37" fmla="*/ 40 h 128"/>
                <a:gd name="T38" fmla="*/ 16 w 147"/>
                <a:gd name="T39" fmla="*/ 36 h 128"/>
                <a:gd name="T40" fmla="*/ 26 w 147"/>
                <a:gd name="T41" fmla="*/ 29 h 128"/>
                <a:gd name="T42" fmla="*/ 38 w 147"/>
                <a:gd name="T43" fmla="*/ 23 h 128"/>
                <a:gd name="T44" fmla="*/ 61 w 147"/>
                <a:gd name="T45" fmla="*/ 12 h 128"/>
                <a:gd name="T46" fmla="*/ 72 w 147"/>
                <a:gd name="T47" fmla="*/ 7 h 128"/>
                <a:gd name="T48" fmla="*/ 81 w 147"/>
                <a:gd name="T49" fmla="*/ 0 h 128"/>
                <a:gd name="T50" fmla="*/ 81 w 147"/>
                <a:gd name="T51" fmla="*/ 0 h 128"/>
                <a:gd name="T52" fmla="*/ 92 w 147"/>
                <a:gd name="T53" fmla="*/ 7 h 128"/>
                <a:gd name="T54" fmla="*/ 102 w 147"/>
                <a:gd name="T55" fmla="*/ 14 h 128"/>
                <a:gd name="T56" fmla="*/ 112 w 147"/>
                <a:gd name="T57" fmla="*/ 23 h 128"/>
                <a:gd name="T58" fmla="*/ 121 w 147"/>
                <a:gd name="T59" fmla="*/ 32 h 128"/>
                <a:gd name="T60" fmla="*/ 129 w 147"/>
                <a:gd name="T61" fmla="*/ 42 h 128"/>
                <a:gd name="T62" fmla="*/ 136 w 147"/>
                <a:gd name="T63" fmla="*/ 53 h 128"/>
                <a:gd name="T64" fmla="*/ 143 w 147"/>
                <a:gd name="T65" fmla="*/ 65 h 128"/>
                <a:gd name="T66" fmla="*/ 147 w 147"/>
                <a:gd name="T67" fmla="*/ 77 h 128"/>
                <a:gd name="T68" fmla="*/ 147 w 147"/>
                <a:gd name="T69" fmla="*/ 7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" h="128">
                  <a:moveTo>
                    <a:pt x="147" y="77"/>
                  </a:moveTo>
                  <a:lnTo>
                    <a:pt x="147" y="77"/>
                  </a:lnTo>
                  <a:lnTo>
                    <a:pt x="132" y="80"/>
                  </a:lnTo>
                  <a:lnTo>
                    <a:pt x="117" y="86"/>
                  </a:lnTo>
                  <a:lnTo>
                    <a:pt x="102" y="91"/>
                  </a:lnTo>
                  <a:lnTo>
                    <a:pt x="89" y="97"/>
                  </a:lnTo>
                  <a:lnTo>
                    <a:pt x="76" y="104"/>
                  </a:lnTo>
                  <a:lnTo>
                    <a:pt x="64" y="111"/>
                  </a:lnTo>
                  <a:lnTo>
                    <a:pt x="52" y="120"/>
                  </a:lnTo>
                  <a:lnTo>
                    <a:pt x="41" y="128"/>
                  </a:lnTo>
                  <a:lnTo>
                    <a:pt x="41" y="128"/>
                  </a:lnTo>
                  <a:lnTo>
                    <a:pt x="30" y="112"/>
                  </a:lnTo>
                  <a:lnTo>
                    <a:pt x="19" y="94"/>
                  </a:lnTo>
                  <a:lnTo>
                    <a:pt x="9" y="7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4" y="49"/>
                  </a:lnTo>
                  <a:lnTo>
                    <a:pt x="7" y="44"/>
                  </a:lnTo>
                  <a:lnTo>
                    <a:pt x="11" y="40"/>
                  </a:lnTo>
                  <a:lnTo>
                    <a:pt x="16" y="36"/>
                  </a:lnTo>
                  <a:lnTo>
                    <a:pt x="26" y="29"/>
                  </a:lnTo>
                  <a:lnTo>
                    <a:pt x="38" y="23"/>
                  </a:lnTo>
                  <a:lnTo>
                    <a:pt x="61" y="12"/>
                  </a:lnTo>
                  <a:lnTo>
                    <a:pt x="72" y="7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92" y="7"/>
                  </a:lnTo>
                  <a:lnTo>
                    <a:pt x="102" y="14"/>
                  </a:lnTo>
                  <a:lnTo>
                    <a:pt x="112" y="23"/>
                  </a:lnTo>
                  <a:lnTo>
                    <a:pt x="121" y="32"/>
                  </a:lnTo>
                  <a:lnTo>
                    <a:pt x="129" y="42"/>
                  </a:lnTo>
                  <a:lnTo>
                    <a:pt x="136" y="53"/>
                  </a:lnTo>
                  <a:lnTo>
                    <a:pt x="143" y="65"/>
                  </a:lnTo>
                  <a:lnTo>
                    <a:pt x="147" y="77"/>
                  </a:lnTo>
                  <a:lnTo>
                    <a:pt x="147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51"/>
            <p:cNvSpPr>
              <a:spLocks/>
            </p:cNvSpPr>
            <p:nvPr/>
          </p:nvSpPr>
          <p:spPr bwMode="auto">
            <a:xfrm>
              <a:off x="1928" y="2109"/>
              <a:ext cx="21" cy="27"/>
            </a:xfrm>
            <a:custGeom>
              <a:avLst/>
              <a:gdLst>
                <a:gd name="T0" fmla="*/ 102 w 102"/>
                <a:gd name="T1" fmla="*/ 99 h 135"/>
                <a:gd name="T2" fmla="*/ 102 w 102"/>
                <a:gd name="T3" fmla="*/ 99 h 135"/>
                <a:gd name="T4" fmla="*/ 84 w 102"/>
                <a:gd name="T5" fmla="*/ 107 h 135"/>
                <a:gd name="T6" fmla="*/ 66 w 102"/>
                <a:gd name="T7" fmla="*/ 116 h 135"/>
                <a:gd name="T8" fmla="*/ 33 w 102"/>
                <a:gd name="T9" fmla="*/ 135 h 135"/>
                <a:gd name="T10" fmla="*/ 33 w 102"/>
                <a:gd name="T11" fmla="*/ 135 h 135"/>
                <a:gd name="T12" fmla="*/ 26 w 102"/>
                <a:gd name="T13" fmla="*/ 128 h 135"/>
                <a:gd name="T14" fmla="*/ 21 w 102"/>
                <a:gd name="T15" fmla="*/ 118 h 135"/>
                <a:gd name="T16" fmla="*/ 18 w 102"/>
                <a:gd name="T17" fmla="*/ 107 h 135"/>
                <a:gd name="T18" fmla="*/ 14 w 102"/>
                <a:gd name="T19" fmla="*/ 96 h 135"/>
                <a:gd name="T20" fmla="*/ 8 w 102"/>
                <a:gd name="T21" fmla="*/ 73 h 135"/>
                <a:gd name="T22" fmla="*/ 5 w 102"/>
                <a:gd name="T23" fmla="*/ 62 h 135"/>
                <a:gd name="T24" fmla="*/ 0 w 102"/>
                <a:gd name="T25" fmla="*/ 51 h 135"/>
                <a:gd name="T26" fmla="*/ 0 w 102"/>
                <a:gd name="T27" fmla="*/ 51 h 135"/>
                <a:gd name="T28" fmla="*/ 2 w 102"/>
                <a:gd name="T29" fmla="*/ 46 h 135"/>
                <a:gd name="T30" fmla="*/ 5 w 102"/>
                <a:gd name="T31" fmla="*/ 41 h 135"/>
                <a:gd name="T32" fmla="*/ 8 w 102"/>
                <a:gd name="T33" fmla="*/ 37 h 135"/>
                <a:gd name="T34" fmla="*/ 12 w 102"/>
                <a:gd name="T35" fmla="*/ 34 h 135"/>
                <a:gd name="T36" fmla="*/ 21 w 102"/>
                <a:gd name="T37" fmla="*/ 27 h 135"/>
                <a:gd name="T38" fmla="*/ 31 w 102"/>
                <a:gd name="T39" fmla="*/ 23 h 135"/>
                <a:gd name="T40" fmla="*/ 53 w 102"/>
                <a:gd name="T41" fmla="*/ 13 h 135"/>
                <a:gd name="T42" fmla="*/ 62 w 102"/>
                <a:gd name="T43" fmla="*/ 7 h 135"/>
                <a:gd name="T44" fmla="*/ 66 w 102"/>
                <a:gd name="T45" fmla="*/ 4 h 135"/>
                <a:gd name="T46" fmla="*/ 69 w 102"/>
                <a:gd name="T47" fmla="*/ 0 h 135"/>
                <a:gd name="T48" fmla="*/ 69 w 102"/>
                <a:gd name="T49" fmla="*/ 0 h 135"/>
                <a:gd name="T50" fmla="*/ 75 w 102"/>
                <a:gd name="T51" fmla="*/ 4 h 135"/>
                <a:gd name="T52" fmla="*/ 78 w 102"/>
                <a:gd name="T53" fmla="*/ 8 h 135"/>
                <a:gd name="T54" fmla="*/ 81 w 102"/>
                <a:gd name="T55" fmla="*/ 13 h 135"/>
                <a:gd name="T56" fmla="*/ 85 w 102"/>
                <a:gd name="T57" fmla="*/ 18 h 135"/>
                <a:gd name="T58" fmla="*/ 90 w 102"/>
                <a:gd name="T59" fmla="*/ 29 h 135"/>
                <a:gd name="T60" fmla="*/ 93 w 102"/>
                <a:gd name="T61" fmla="*/ 42 h 135"/>
                <a:gd name="T62" fmla="*/ 97 w 102"/>
                <a:gd name="T63" fmla="*/ 57 h 135"/>
                <a:gd name="T64" fmla="*/ 99 w 102"/>
                <a:gd name="T65" fmla="*/ 71 h 135"/>
                <a:gd name="T66" fmla="*/ 102 w 102"/>
                <a:gd name="T67" fmla="*/ 99 h 135"/>
                <a:gd name="T68" fmla="*/ 102 w 102"/>
                <a:gd name="T69" fmla="*/ 9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" h="135">
                  <a:moveTo>
                    <a:pt x="102" y="99"/>
                  </a:moveTo>
                  <a:lnTo>
                    <a:pt x="102" y="99"/>
                  </a:lnTo>
                  <a:lnTo>
                    <a:pt x="84" y="107"/>
                  </a:lnTo>
                  <a:lnTo>
                    <a:pt x="66" y="116"/>
                  </a:lnTo>
                  <a:lnTo>
                    <a:pt x="33" y="135"/>
                  </a:lnTo>
                  <a:lnTo>
                    <a:pt x="33" y="135"/>
                  </a:lnTo>
                  <a:lnTo>
                    <a:pt x="26" y="128"/>
                  </a:lnTo>
                  <a:lnTo>
                    <a:pt x="21" y="118"/>
                  </a:lnTo>
                  <a:lnTo>
                    <a:pt x="18" y="107"/>
                  </a:lnTo>
                  <a:lnTo>
                    <a:pt x="14" y="96"/>
                  </a:lnTo>
                  <a:lnTo>
                    <a:pt x="8" y="73"/>
                  </a:lnTo>
                  <a:lnTo>
                    <a:pt x="5" y="62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2" y="46"/>
                  </a:lnTo>
                  <a:lnTo>
                    <a:pt x="5" y="41"/>
                  </a:lnTo>
                  <a:lnTo>
                    <a:pt x="8" y="37"/>
                  </a:lnTo>
                  <a:lnTo>
                    <a:pt x="12" y="34"/>
                  </a:lnTo>
                  <a:lnTo>
                    <a:pt x="21" y="27"/>
                  </a:lnTo>
                  <a:lnTo>
                    <a:pt x="31" y="23"/>
                  </a:lnTo>
                  <a:lnTo>
                    <a:pt x="53" y="13"/>
                  </a:lnTo>
                  <a:lnTo>
                    <a:pt x="62" y="7"/>
                  </a:lnTo>
                  <a:lnTo>
                    <a:pt x="66" y="4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5" y="4"/>
                  </a:lnTo>
                  <a:lnTo>
                    <a:pt x="78" y="8"/>
                  </a:lnTo>
                  <a:lnTo>
                    <a:pt x="81" y="13"/>
                  </a:lnTo>
                  <a:lnTo>
                    <a:pt x="85" y="18"/>
                  </a:lnTo>
                  <a:lnTo>
                    <a:pt x="90" y="29"/>
                  </a:lnTo>
                  <a:lnTo>
                    <a:pt x="93" y="42"/>
                  </a:lnTo>
                  <a:lnTo>
                    <a:pt x="97" y="57"/>
                  </a:lnTo>
                  <a:lnTo>
                    <a:pt x="99" y="71"/>
                  </a:lnTo>
                  <a:lnTo>
                    <a:pt x="102" y="99"/>
                  </a:lnTo>
                  <a:lnTo>
                    <a:pt x="102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52"/>
            <p:cNvSpPr>
              <a:spLocks/>
            </p:cNvSpPr>
            <p:nvPr/>
          </p:nvSpPr>
          <p:spPr bwMode="auto">
            <a:xfrm>
              <a:off x="1866" y="2114"/>
              <a:ext cx="27" cy="28"/>
            </a:xfrm>
            <a:custGeom>
              <a:avLst/>
              <a:gdLst>
                <a:gd name="T0" fmla="*/ 136 w 136"/>
                <a:gd name="T1" fmla="*/ 84 h 139"/>
                <a:gd name="T2" fmla="*/ 136 w 136"/>
                <a:gd name="T3" fmla="*/ 84 h 139"/>
                <a:gd name="T4" fmla="*/ 104 w 136"/>
                <a:gd name="T5" fmla="*/ 94 h 139"/>
                <a:gd name="T6" fmla="*/ 90 w 136"/>
                <a:gd name="T7" fmla="*/ 99 h 139"/>
                <a:gd name="T8" fmla="*/ 74 w 136"/>
                <a:gd name="T9" fmla="*/ 106 h 139"/>
                <a:gd name="T10" fmla="*/ 61 w 136"/>
                <a:gd name="T11" fmla="*/ 113 h 139"/>
                <a:gd name="T12" fmla="*/ 48 w 136"/>
                <a:gd name="T13" fmla="*/ 121 h 139"/>
                <a:gd name="T14" fmla="*/ 36 w 136"/>
                <a:gd name="T15" fmla="*/ 129 h 139"/>
                <a:gd name="T16" fmla="*/ 25 w 136"/>
                <a:gd name="T17" fmla="*/ 139 h 139"/>
                <a:gd name="T18" fmla="*/ 25 w 136"/>
                <a:gd name="T19" fmla="*/ 139 h 139"/>
                <a:gd name="T20" fmla="*/ 17 w 136"/>
                <a:gd name="T21" fmla="*/ 121 h 139"/>
                <a:gd name="T22" fmla="*/ 12 w 136"/>
                <a:gd name="T23" fmla="*/ 102 h 139"/>
                <a:gd name="T24" fmla="*/ 0 w 136"/>
                <a:gd name="T25" fmla="*/ 62 h 139"/>
                <a:gd name="T26" fmla="*/ 0 w 136"/>
                <a:gd name="T27" fmla="*/ 62 h 139"/>
                <a:gd name="T28" fmla="*/ 2 w 136"/>
                <a:gd name="T29" fmla="*/ 56 h 139"/>
                <a:gd name="T30" fmla="*/ 5 w 136"/>
                <a:gd name="T31" fmla="*/ 50 h 139"/>
                <a:gd name="T32" fmla="*/ 10 w 136"/>
                <a:gd name="T33" fmla="*/ 45 h 139"/>
                <a:gd name="T34" fmla="*/ 14 w 136"/>
                <a:gd name="T35" fmla="*/ 39 h 139"/>
                <a:gd name="T36" fmla="*/ 24 w 136"/>
                <a:gd name="T37" fmla="*/ 32 h 139"/>
                <a:gd name="T38" fmla="*/ 36 w 136"/>
                <a:gd name="T39" fmla="*/ 25 h 139"/>
                <a:gd name="T40" fmla="*/ 61 w 136"/>
                <a:gd name="T41" fmla="*/ 13 h 139"/>
                <a:gd name="T42" fmla="*/ 73 w 136"/>
                <a:gd name="T43" fmla="*/ 8 h 139"/>
                <a:gd name="T44" fmla="*/ 84 w 136"/>
                <a:gd name="T45" fmla="*/ 0 h 139"/>
                <a:gd name="T46" fmla="*/ 84 w 136"/>
                <a:gd name="T47" fmla="*/ 0 h 139"/>
                <a:gd name="T48" fmla="*/ 93 w 136"/>
                <a:gd name="T49" fmla="*/ 8 h 139"/>
                <a:gd name="T50" fmla="*/ 101 w 136"/>
                <a:gd name="T51" fmla="*/ 17 h 139"/>
                <a:gd name="T52" fmla="*/ 107 w 136"/>
                <a:gd name="T53" fmla="*/ 27 h 139"/>
                <a:gd name="T54" fmla="*/ 114 w 136"/>
                <a:gd name="T55" fmla="*/ 38 h 139"/>
                <a:gd name="T56" fmla="*/ 124 w 136"/>
                <a:gd name="T57" fmla="*/ 61 h 139"/>
                <a:gd name="T58" fmla="*/ 129 w 136"/>
                <a:gd name="T59" fmla="*/ 73 h 139"/>
                <a:gd name="T60" fmla="*/ 136 w 136"/>
                <a:gd name="T61" fmla="*/ 84 h 139"/>
                <a:gd name="T62" fmla="*/ 136 w 136"/>
                <a:gd name="T63" fmla="*/ 8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9">
                  <a:moveTo>
                    <a:pt x="136" y="84"/>
                  </a:moveTo>
                  <a:lnTo>
                    <a:pt x="136" y="84"/>
                  </a:lnTo>
                  <a:lnTo>
                    <a:pt x="104" y="94"/>
                  </a:lnTo>
                  <a:lnTo>
                    <a:pt x="90" y="99"/>
                  </a:lnTo>
                  <a:lnTo>
                    <a:pt x="74" y="106"/>
                  </a:lnTo>
                  <a:lnTo>
                    <a:pt x="61" y="113"/>
                  </a:lnTo>
                  <a:lnTo>
                    <a:pt x="48" y="121"/>
                  </a:lnTo>
                  <a:lnTo>
                    <a:pt x="36" y="129"/>
                  </a:lnTo>
                  <a:lnTo>
                    <a:pt x="25" y="139"/>
                  </a:lnTo>
                  <a:lnTo>
                    <a:pt x="25" y="139"/>
                  </a:lnTo>
                  <a:lnTo>
                    <a:pt x="17" y="121"/>
                  </a:lnTo>
                  <a:lnTo>
                    <a:pt x="12" y="10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6"/>
                  </a:lnTo>
                  <a:lnTo>
                    <a:pt x="5" y="50"/>
                  </a:lnTo>
                  <a:lnTo>
                    <a:pt x="10" y="45"/>
                  </a:lnTo>
                  <a:lnTo>
                    <a:pt x="14" y="39"/>
                  </a:lnTo>
                  <a:lnTo>
                    <a:pt x="24" y="32"/>
                  </a:lnTo>
                  <a:lnTo>
                    <a:pt x="36" y="25"/>
                  </a:lnTo>
                  <a:lnTo>
                    <a:pt x="61" y="13"/>
                  </a:lnTo>
                  <a:lnTo>
                    <a:pt x="73" y="8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3" y="8"/>
                  </a:lnTo>
                  <a:lnTo>
                    <a:pt x="101" y="17"/>
                  </a:lnTo>
                  <a:lnTo>
                    <a:pt x="107" y="27"/>
                  </a:lnTo>
                  <a:lnTo>
                    <a:pt x="114" y="38"/>
                  </a:lnTo>
                  <a:lnTo>
                    <a:pt x="124" y="61"/>
                  </a:lnTo>
                  <a:lnTo>
                    <a:pt x="129" y="73"/>
                  </a:lnTo>
                  <a:lnTo>
                    <a:pt x="136" y="84"/>
                  </a:lnTo>
                  <a:lnTo>
                    <a:pt x="136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53"/>
            <p:cNvSpPr>
              <a:spLocks/>
            </p:cNvSpPr>
            <p:nvPr/>
          </p:nvSpPr>
          <p:spPr bwMode="auto">
            <a:xfrm>
              <a:off x="1902" y="2121"/>
              <a:ext cx="26" cy="28"/>
            </a:xfrm>
            <a:custGeom>
              <a:avLst/>
              <a:gdLst>
                <a:gd name="T0" fmla="*/ 98 w 132"/>
                <a:gd name="T1" fmla="*/ 0 h 143"/>
                <a:gd name="T2" fmla="*/ 98 w 132"/>
                <a:gd name="T3" fmla="*/ 0 h 143"/>
                <a:gd name="T4" fmla="*/ 106 w 132"/>
                <a:gd name="T5" fmla="*/ 8 h 143"/>
                <a:gd name="T6" fmla="*/ 111 w 132"/>
                <a:gd name="T7" fmla="*/ 18 h 143"/>
                <a:gd name="T8" fmla="*/ 117 w 132"/>
                <a:gd name="T9" fmla="*/ 29 h 143"/>
                <a:gd name="T10" fmla="*/ 120 w 132"/>
                <a:gd name="T11" fmla="*/ 40 h 143"/>
                <a:gd name="T12" fmla="*/ 126 w 132"/>
                <a:gd name="T13" fmla="*/ 66 h 143"/>
                <a:gd name="T14" fmla="*/ 132 w 132"/>
                <a:gd name="T15" fmla="*/ 92 h 143"/>
                <a:gd name="T16" fmla="*/ 132 w 132"/>
                <a:gd name="T17" fmla="*/ 92 h 143"/>
                <a:gd name="T18" fmla="*/ 87 w 132"/>
                <a:gd name="T19" fmla="*/ 117 h 143"/>
                <a:gd name="T20" fmla="*/ 43 w 132"/>
                <a:gd name="T21" fmla="*/ 143 h 143"/>
                <a:gd name="T22" fmla="*/ 43 w 132"/>
                <a:gd name="T23" fmla="*/ 143 h 143"/>
                <a:gd name="T24" fmla="*/ 40 w 132"/>
                <a:gd name="T25" fmla="*/ 135 h 143"/>
                <a:gd name="T26" fmla="*/ 35 w 132"/>
                <a:gd name="T27" fmla="*/ 126 h 143"/>
                <a:gd name="T28" fmla="*/ 19 w 132"/>
                <a:gd name="T29" fmla="*/ 106 h 143"/>
                <a:gd name="T30" fmla="*/ 12 w 132"/>
                <a:gd name="T31" fmla="*/ 95 h 143"/>
                <a:gd name="T32" fmla="*/ 5 w 132"/>
                <a:gd name="T33" fmla="*/ 85 h 143"/>
                <a:gd name="T34" fmla="*/ 1 w 132"/>
                <a:gd name="T35" fmla="*/ 75 h 143"/>
                <a:gd name="T36" fmla="*/ 0 w 132"/>
                <a:gd name="T37" fmla="*/ 70 h 143"/>
                <a:gd name="T38" fmla="*/ 0 w 132"/>
                <a:gd name="T39" fmla="*/ 65 h 143"/>
                <a:gd name="T40" fmla="*/ 0 w 132"/>
                <a:gd name="T41" fmla="*/ 65 h 143"/>
                <a:gd name="T42" fmla="*/ 1 w 132"/>
                <a:gd name="T43" fmla="*/ 59 h 143"/>
                <a:gd name="T44" fmla="*/ 4 w 132"/>
                <a:gd name="T45" fmla="*/ 52 h 143"/>
                <a:gd name="T46" fmla="*/ 7 w 132"/>
                <a:gd name="T47" fmla="*/ 47 h 143"/>
                <a:gd name="T48" fmla="*/ 13 w 132"/>
                <a:gd name="T49" fmla="*/ 42 h 143"/>
                <a:gd name="T50" fmla="*/ 18 w 132"/>
                <a:gd name="T51" fmla="*/ 38 h 143"/>
                <a:gd name="T52" fmla="*/ 26 w 132"/>
                <a:gd name="T53" fmla="*/ 35 h 143"/>
                <a:gd name="T54" fmla="*/ 40 w 132"/>
                <a:gd name="T55" fmla="*/ 29 h 143"/>
                <a:gd name="T56" fmla="*/ 57 w 132"/>
                <a:gd name="T57" fmla="*/ 25 h 143"/>
                <a:gd name="T58" fmla="*/ 73 w 132"/>
                <a:gd name="T59" fmla="*/ 19 h 143"/>
                <a:gd name="T60" fmla="*/ 81 w 132"/>
                <a:gd name="T61" fmla="*/ 15 h 143"/>
                <a:gd name="T62" fmla="*/ 87 w 132"/>
                <a:gd name="T63" fmla="*/ 11 h 143"/>
                <a:gd name="T64" fmla="*/ 94 w 132"/>
                <a:gd name="T65" fmla="*/ 6 h 143"/>
                <a:gd name="T66" fmla="*/ 98 w 132"/>
                <a:gd name="T67" fmla="*/ 0 h 143"/>
                <a:gd name="T68" fmla="*/ 98 w 132"/>
                <a:gd name="T6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" h="143">
                  <a:moveTo>
                    <a:pt x="98" y="0"/>
                  </a:moveTo>
                  <a:lnTo>
                    <a:pt x="98" y="0"/>
                  </a:lnTo>
                  <a:lnTo>
                    <a:pt x="106" y="8"/>
                  </a:lnTo>
                  <a:lnTo>
                    <a:pt x="111" y="18"/>
                  </a:lnTo>
                  <a:lnTo>
                    <a:pt x="117" y="29"/>
                  </a:lnTo>
                  <a:lnTo>
                    <a:pt x="120" y="40"/>
                  </a:lnTo>
                  <a:lnTo>
                    <a:pt x="126" y="66"/>
                  </a:lnTo>
                  <a:lnTo>
                    <a:pt x="132" y="92"/>
                  </a:lnTo>
                  <a:lnTo>
                    <a:pt x="132" y="92"/>
                  </a:lnTo>
                  <a:lnTo>
                    <a:pt x="87" y="117"/>
                  </a:lnTo>
                  <a:lnTo>
                    <a:pt x="43" y="143"/>
                  </a:lnTo>
                  <a:lnTo>
                    <a:pt x="43" y="143"/>
                  </a:lnTo>
                  <a:lnTo>
                    <a:pt x="40" y="135"/>
                  </a:lnTo>
                  <a:lnTo>
                    <a:pt x="35" y="126"/>
                  </a:lnTo>
                  <a:lnTo>
                    <a:pt x="19" y="106"/>
                  </a:lnTo>
                  <a:lnTo>
                    <a:pt x="12" y="95"/>
                  </a:lnTo>
                  <a:lnTo>
                    <a:pt x="5" y="85"/>
                  </a:lnTo>
                  <a:lnTo>
                    <a:pt x="1" y="75"/>
                  </a:lnTo>
                  <a:lnTo>
                    <a:pt x="0" y="70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59"/>
                  </a:lnTo>
                  <a:lnTo>
                    <a:pt x="4" y="52"/>
                  </a:lnTo>
                  <a:lnTo>
                    <a:pt x="7" y="47"/>
                  </a:lnTo>
                  <a:lnTo>
                    <a:pt x="13" y="42"/>
                  </a:lnTo>
                  <a:lnTo>
                    <a:pt x="18" y="38"/>
                  </a:lnTo>
                  <a:lnTo>
                    <a:pt x="26" y="35"/>
                  </a:lnTo>
                  <a:lnTo>
                    <a:pt x="40" y="29"/>
                  </a:lnTo>
                  <a:lnTo>
                    <a:pt x="57" y="25"/>
                  </a:lnTo>
                  <a:lnTo>
                    <a:pt x="73" y="19"/>
                  </a:lnTo>
                  <a:lnTo>
                    <a:pt x="81" y="15"/>
                  </a:lnTo>
                  <a:lnTo>
                    <a:pt x="87" y="11"/>
                  </a:lnTo>
                  <a:lnTo>
                    <a:pt x="94" y="6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54"/>
            <p:cNvSpPr>
              <a:spLocks/>
            </p:cNvSpPr>
            <p:nvPr/>
          </p:nvSpPr>
          <p:spPr bwMode="auto">
            <a:xfrm>
              <a:off x="1844" y="2127"/>
              <a:ext cx="22" cy="27"/>
            </a:xfrm>
            <a:custGeom>
              <a:avLst/>
              <a:gdLst>
                <a:gd name="T0" fmla="*/ 81 w 108"/>
                <a:gd name="T1" fmla="*/ 0 h 135"/>
                <a:gd name="T2" fmla="*/ 81 w 108"/>
                <a:gd name="T3" fmla="*/ 0 h 135"/>
                <a:gd name="T4" fmla="*/ 84 w 108"/>
                <a:gd name="T5" fmla="*/ 13 h 135"/>
                <a:gd name="T6" fmla="*/ 86 w 108"/>
                <a:gd name="T7" fmla="*/ 24 h 135"/>
                <a:gd name="T8" fmla="*/ 93 w 108"/>
                <a:gd name="T9" fmla="*/ 46 h 135"/>
                <a:gd name="T10" fmla="*/ 101 w 108"/>
                <a:gd name="T11" fmla="*/ 66 h 135"/>
                <a:gd name="T12" fmla="*/ 104 w 108"/>
                <a:gd name="T13" fmla="*/ 76 h 135"/>
                <a:gd name="T14" fmla="*/ 108 w 108"/>
                <a:gd name="T15" fmla="*/ 88 h 135"/>
                <a:gd name="T16" fmla="*/ 108 w 108"/>
                <a:gd name="T17" fmla="*/ 88 h 135"/>
                <a:gd name="T18" fmla="*/ 98 w 108"/>
                <a:gd name="T19" fmla="*/ 95 h 135"/>
                <a:gd name="T20" fmla="*/ 87 w 108"/>
                <a:gd name="T21" fmla="*/ 99 h 135"/>
                <a:gd name="T22" fmla="*/ 64 w 108"/>
                <a:gd name="T23" fmla="*/ 109 h 135"/>
                <a:gd name="T24" fmla="*/ 53 w 108"/>
                <a:gd name="T25" fmla="*/ 113 h 135"/>
                <a:gd name="T26" fmla="*/ 42 w 108"/>
                <a:gd name="T27" fmla="*/ 119 h 135"/>
                <a:gd name="T28" fmla="*/ 38 w 108"/>
                <a:gd name="T29" fmla="*/ 122 h 135"/>
                <a:gd name="T30" fmla="*/ 33 w 108"/>
                <a:gd name="T31" fmla="*/ 127 h 135"/>
                <a:gd name="T32" fmla="*/ 30 w 108"/>
                <a:gd name="T33" fmla="*/ 131 h 135"/>
                <a:gd name="T34" fmla="*/ 27 w 108"/>
                <a:gd name="T35" fmla="*/ 135 h 135"/>
                <a:gd name="T36" fmla="*/ 27 w 108"/>
                <a:gd name="T37" fmla="*/ 135 h 135"/>
                <a:gd name="T38" fmla="*/ 17 w 108"/>
                <a:gd name="T39" fmla="*/ 118 h 135"/>
                <a:gd name="T40" fmla="*/ 8 w 108"/>
                <a:gd name="T41" fmla="*/ 101 h 135"/>
                <a:gd name="T42" fmla="*/ 5 w 108"/>
                <a:gd name="T43" fmla="*/ 93 h 135"/>
                <a:gd name="T44" fmla="*/ 2 w 108"/>
                <a:gd name="T45" fmla="*/ 84 h 135"/>
                <a:gd name="T46" fmla="*/ 0 w 108"/>
                <a:gd name="T47" fmla="*/ 75 h 135"/>
                <a:gd name="T48" fmla="*/ 1 w 108"/>
                <a:gd name="T49" fmla="*/ 66 h 135"/>
                <a:gd name="T50" fmla="*/ 1 w 108"/>
                <a:gd name="T51" fmla="*/ 66 h 135"/>
                <a:gd name="T52" fmla="*/ 2 w 108"/>
                <a:gd name="T53" fmla="*/ 60 h 135"/>
                <a:gd name="T54" fmla="*/ 5 w 108"/>
                <a:gd name="T55" fmla="*/ 53 h 135"/>
                <a:gd name="T56" fmla="*/ 8 w 108"/>
                <a:gd name="T57" fmla="*/ 48 h 135"/>
                <a:gd name="T58" fmla="*/ 11 w 108"/>
                <a:gd name="T59" fmla="*/ 42 h 135"/>
                <a:gd name="T60" fmla="*/ 21 w 108"/>
                <a:gd name="T61" fmla="*/ 33 h 135"/>
                <a:gd name="T62" fmla="*/ 33 w 108"/>
                <a:gd name="T63" fmla="*/ 25 h 135"/>
                <a:gd name="T64" fmla="*/ 45 w 108"/>
                <a:gd name="T65" fmla="*/ 18 h 135"/>
                <a:gd name="T66" fmla="*/ 58 w 108"/>
                <a:gd name="T67" fmla="*/ 12 h 135"/>
                <a:gd name="T68" fmla="*/ 81 w 108"/>
                <a:gd name="T69" fmla="*/ 0 h 135"/>
                <a:gd name="T70" fmla="*/ 81 w 108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8" h="135">
                  <a:moveTo>
                    <a:pt x="81" y="0"/>
                  </a:moveTo>
                  <a:lnTo>
                    <a:pt x="81" y="0"/>
                  </a:lnTo>
                  <a:lnTo>
                    <a:pt x="84" y="13"/>
                  </a:lnTo>
                  <a:lnTo>
                    <a:pt x="86" y="24"/>
                  </a:lnTo>
                  <a:lnTo>
                    <a:pt x="93" y="46"/>
                  </a:lnTo>
                  <a:lnTo>
                    <a:pt x="101" y="66"/>
                  </a:lnTo>
                  <a:lnTo>
                    <a:pt x="104" y="76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98" y="95"/>
                  </a:lnTo>
                  <a:lnTo>
                    <a:pt x="87" y="99"/>
                  </a:lnTo>
                  <a:lnTo>
                    <a:pt x="64" y="109"/>
                  </a:lnTo>
                  <a:lnTo>
                    <a:pt x="53" y="113"/>
                  </a:lnTo>
                  <a:lnTo>
                    <a:pt x="42" y="119"/>
                  </a:lnTo>
                  <a:lnTo>
                    <a:pt x="38" y="122"/>
                  </a:lnTo>
                  <a:lnTo>
                    <a:pt x="33" y="127"/>
                  </a:lnTo>
                  <a:lnTo>
                    <a:pt x="30" y="131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17" y="11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4"/>
                  </a:lnTo>
                  <a:lnTo>
                    <a:pt x="0" y="75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2" y="60"/>
                  </a:lnTo>
                  <a:lnTo>
                    <a:pt x="5" y="53"/>
                  </a:lnTo>
                  <a:lnTo>
                    <a:pt x="8" y="48"/>
                  </a:lnTo>
                  <a:lnTo>
                    <a:pt x="11" y="42"/>
                  </a:lnTo>
                  <a:lnTo>
                    <a:pt x="21" y="33"/>
                  </a:lnTo>
                  <a:lnTo>
                    <a:pt x="33" y="25"/>
                  </a:lnTo>
                  <a:lnTo>
                    <a:pt x="45" y="18"/>
                  </a:lnTo>
                  <a:lnTo>
                    <a:pt x="58" y="12"/>
                  </a:lnTo>
                  <a:lnTo>
                    <a:pt x="81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55"/>
            <p:cNvSpPr>
              <a:spLocks/>
            </p:cNvSpPr>
            <p:nvPr/>
          </p:nvSpPr>
          <p:spPr bwMode="auto">
            <a:xfrm>
              <a:off x="1933" y="2135"/>
              <a:ext cx="15" cy="33"/>
            </a:xfrm>
            <a:custGeom>
              <a:avLst/>
              <a:gdLst>
                <a:gd name="T0" fmla="*/ 74 w 75"/>
                <a:gd name="T1" fmla="*/ 0 h 165"/>
                <a:gd name="T2" fmla="*/ 74 w 75"/>
                <a:gd name="T3" fmla="*/ 0 h 165"/>
                <a:gd name="T4" fmla="*/ 75 w 75"/>
                <a:gd name="T5" fmla="*/ 13 h 165"/>
                <a:gd name="T6" fmla="*/ 74 w 75"/>
                <a:gd name="T7" fmla="*/ 26 h 165"/>
                <a:gd name="T8" fmla="*/ 72 w 75"/>
                <a:gd name="T9" fmla="*/ 38 h 165"/>
                <a:gd name="T10" fmla="*/ 71 w 75"/>
                <a:gd name="T11" fmla="*/ 51 h 165"/>
                <a:gd name="T12" fmla="*/ 68 w 75"/>
                <a:gd name="T13" fmla="*/ 63 h 165"/>
                <a:gd name="T14" fmla="*/ 65 w 75"/>
                <a:gd name="T15" fmla="*/ 74 h 165"/>
                <a:gd name="T16" fmla="*/ 60 w 75"/>
                <a:gd name="T17" fmla="*/ 85 h 165"/>
                <a:gd name="T18" fmla="*/ 55 w 75"/>
                <a:gd name="T19" fmla="*/ 96 h 165"/>
                <a:gd name="T20" fmla="*/ 49 w 75"/>
                <a:gd name="T21" fmla="*/ 107 h 165"/>
                <a:gd name="T22" fmla="*/ 44 w 75"/>
                <a:gd name="T23" fmla="*/ 117 h 165"/>
                <a:gd name="T24" fmla="*/ 31 w 75"/>
                <a:gd name="T25" fmla="*/ 134 h 165"/>
                <a:gd name="T26" fmla="*/ 15 w 75"/>
                <a:gd name="T27" fmla="*/ 151 h 165"/>
                <a:gd name="T28" fmla="*/ 0 w 75"/>
                <a:gd name="T29" fmla="*/ 165 h 165"/>
                <a:gd name="T30" fmla="*/ 0 w 75"/>
                <a:gd name="T31" fmla="*/ 165 h 165"/>
                <a:gd name="T32" fmla="*/ 2 w 75"/>
                <a:gd name="T33" fmla="*/ 151 h 165"/>
                <a:gd name="T34" fmla="*/ 4 w 75"/>
                <a:gd name="T35" fmla="*/ 138 h 165"/>
                <a:gd name="T36" fmla="*/ 7 w 75"/>
                <a:gd name="T37" fmla="*/ 107 h 165"/>
                <a:gd name="T38" fmla="*/ 8 w 75"/>
                <a:gd name="T39" fmla="*/ 76 h 165"/>
                <a:gd name="T40" fmla="*/ 7 w 75"/>
                <a:gd name="T41" fmla="*/ 44 h 165"/>
                <a:gd name="T42" fmla="*/ 7 w 75"/>
                <a:gd name="T43" fmla="*/ 44 h 165"/>
                <a:gd name="T44" fmla="*/ 14 w 75"/>
                <a:gd name="T45" fmla="*/ 37 h 165"/>
                <a:gd name="T46" fmla="*/ 22 w 75"/>
                <a:gd name="T47" fmla="*/ 30 h 165"/>
                <a:gd name="T48" fmla="*/ 31 w 75"/>
                <a:gd name="T49" fmla="*/ 25 h 165"/>
                <a:gd name="T50" fmla="*/ 40 w 75"/>
                <a:gd name="T51" fmla="*/ 21 h 165"/>
                <a:gd name="T52" fmla="*/ 57 w 75"/>
                <a:gd name="T53" fmla="*/ 11 h 165"/>
                <a:gd name="T54" fmla="*/ 66 w 75"/>
                <a:gd name="T55" fmla="*/ 5 h 165"/>
                <a:gd name="T56" fmla="*/ 74 w 75"/>
                <a:gd name="T57" fmla="*/ 0 h 165"/>
                <a:gd name="T58" fmla="*/ 74 w 75"/>
                <a:gd name="T5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165">
                  <a:moveTo>
                    <a:pt x="74" y="0"/>
                  </a:moveTo>
                  <a:lnTo>
                    <a:pt x="74" y="0"/>
                  </a:lnTo>
                  <a:lnTo>
                    <a:pt x="75" y="13"/>
                  </a:lnTo>
                  <a:lnTo>
                    <a:pt x="74" y="26"/>
                  </a:lnTo>
                  <a:lnTo>
                    <a:pt x="72" y="38"/>
                  </a:lnTo>
                  <a:lnTo>
                    <a:pt x="71" y="51"/>
                  </a:lnTo>
                  <a:lnTo>
                    <a:pt x="68" y="63"/>
                  </a:lnTo>
                  <a:lnTo>
                    <a:pt x="65" y="74"/>
                  </a:lnTo>
                  <a:lnTo>
                    <a:pt x="60" y="85"/>
                  </a:lnTo>
                  <a:lnTo>
                    <a:pt x="55" y="96"/>
                  </a:lnTo>
                  <a:lnTo>
                    <a:pt x="49" y="107"/>
                  </a:lnTo>
                  <a:lnTo>
                    <a:pt x="44" y="117"/>
                  </a:lnTo>
                  <a:lnTo>
                    <a:pt x="31" y="134"/>
                  </a:lnTo>
                  <a:lnTo>
                    <a:pt x="15" y="151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2" y="151"/>
                  </a:lnTo>
                  <a:lnTo>
                    <a:pt x="4" y="138"/>
                  </a:lnTo>
                  <a:lnTo>
                    <a:pt x="7" y="107"/>
                  </a:lnTo>
                  <a:lnTo>
                    <a:pt x="8" y="76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14" y="37"/>
                  </a:lnTo>
                  <a:lnTo>
                    <a:pt x="22" y="30"/>
                  </a:lnTo>
                  <a:lnTo>
                    <a:pt x="31" y="25"/>
                  </a:lnTo>
                  <a:lnTo>
                    <a:pt x="40" y="21"/>
                  </a:lnTo>
                  <a:lnTo>
                    <a:pt x="57" y="11"/>
                  </a:lnTo>
                  <a:lnTo>
                    <a:pt x="66" y="5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56"/>
            <p:cNvSpPr>
              <a:spLocks/>
            </p:cNvSpPr>
            <p:nvPr/>
          </p:nvSpPr>
          <p:spPr bwMode="auto">
            <a:xfrm>
              <a:off x="1875" y="2136"/>
              <a:ext cx="30" cy="26"/>
            </a:xfrm>
            <a:custGeom>
              <a:avLst/>
              <a:gdLst>
                <a:gd name="T0" fmla="*/ 147 w 147"/>
                <a:gd name="T1" fmla="*/ 75 h 130"/>
                <a:gd name="T2" fmla="*/ 147 w 147"/>
                <a:gd name="T3" fmla="*/ 75 h 130"/>
                <a:gd name="T4" fmla="*/ 143 w 147"/>
                <a:gd name="T5" fmla="*/ 79 h 130"/>
                <a:gd name="T6" fmla="*/ 140 w 147"/>
                <a:gd name="T7" fmla="*/ 85 h 130"/>
                <a:gd name="T8" fmla="*/ 130 w 147"/>
                <a:gd name="T9" fmla="*/ 92 h 130"/>
                <a:gd name="T10" fmla="*/ 119 w 147"/>
                <a:gd name="T11" fmla="*/ 99 h 130"/>
                <a:gd name="T12" fmla="*/ 108 w 147"/>
                <a:gd name="T13" fmla="*/ 105 h 130"/>
                <a:gd name="T14" fmla="*/ 84 w 147"/>
                <a:gd name="T15" fmla="*/ 116 h 130"/>
                <a:gd name="T16" fmla="*/ 73 w 147"/>
                <a:gd name="T17" fmla="*/ 122 h 130"/>
                <a:gd name="T18" fmla="*/ 62 w 147"/>
                <a:gd name="T19" fmla="*/ 130 h 130"/>
                <a:gd name="T20" fmla="*/ 62 w 147"/>
                <a:gd name="T21" fmla="*/ 130 h 130"/>
                <a:gd name="T22" fmla="*/ 51 w 147"/>
                <a:gd name="T23" fmla="*/ 124 h 130"/>
                <a:gd name="T24" fmla="*/ 42 w 147"/>
                <a:gd name="T25" fmla="*/ 117 h 130"/>
                <a:gd name="T26" fmla="*/ 33 w 147"/>
                <a:gd name="T27" fmla="*/ 110 h 130"/>
                <a:gd name="T28" fmla="*/ 25 w 147"/>
                <a:gd name="T29" fmla="*/ 101 h 130"/>
                <a:gd name="T30" fmla="*/ 18 w 147"/>
                <a:gd name="T31" fmla="*/ 91 h 130"/>
                <a:gd name="T32" fmla="*/ 12 w 147"/>
                <a:gd name="T33" fmla="*/ 81 h 130"/>
                <a:gd name="T34" fmla="*/ 0 w 147"/>
                <a:gd name="T35" fmla="*/ 59 h 130"/>
                <a:gd name="T36" fmla="*/ 0 w 147"/>
                <a:gd name="T37" fmla="*/ 59 h 130"/>
                <a:gd name="T38" fmla="*/ 10 w 147"/>
                <a:gd name="T39" fmla="*/ 50 h 130"/>
                <a:gd name="T40" fmla="*/ 21 w 147"/>
                <a:gd name="T41" fmla="*/ 42 h 130"/>
                <a:gd name="T42" fmla="*/ 33 w 147"/>
                <a:gd name="T43" fmla="*/ 34 h 130"/>
                <a:gd name="T44" fmla="*/ 46 w 147"/>
                <a:gd name="T45" fmla="*/ 28 h 130"/>
                <a:gd name="T46" fmla="*/ 71 w 147"/>
                <a:gd name="T47" fmla="*/ 15 h 130"/>
                <a:gd name="T48" fmla="*/ 84 w 147"/>
                <a:gd name="T49" fmla="*/ 8 h 130"/>
                <a:gd name="T50" fmla="*/ 95 w 147"/>
                <a:gd name="T51" fmla="*/ 0 h 130"/>
                <a:gd name="T52" fmla="*/ 95 w 147"/>
                <a:gd name="T53" fmla="*/ 0 h 130"/>
                <a:gd name="T54" fmla="*/ 101 w 147"/>
                <a:gd name="T55" fmla="*/ 4 h 130"/>
                <a:gd name="T56" fmla="*/ 105 w 147"/>
                <a:gd name="T57" fmla="*/ 7 h 130"/>
                <a:gd name="T58" fmla="*/ 109 w 147"/>
                <a:gd name="T59" fmla="*/ 10 h 130"/>
                <a:gd name="T60" fmla="*/ 113 w 147"/>
                <a:gd name="T61" fmla="*/ 15 h 130"/>
                <a:gd name="T62" fmla="*/ 119 w 147"/>
                <a:gd name="T63" fmla="*/ 24 h 130"/>
                <a:gd name="T64" fmla="*/ 124 w 147"/>
                <a:gd name="T65" fmla="*/ 35 h 130"/>
                <a:gd name="T66" fmla="*/ 134 w 147"/>
                <a:gd name="T67" fmla="*/ 56 h 130"/>
                <a:gd name="T68" fmla="*/ 140 w 147"/>
                <a:gd name="T69" fmla="*/ 66 h 130"/>
                <a:gd name="T70" fmla="*/ 147 w 147"/>
                <a:gd name="T71" fmla="*/ 75 h 130"/>
                <a:gd name="T72" fmla="*/ 147 w 147"/>
                <a:gd name="T73" fmla="*/ 7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30">
                  <a:moveTo>
                    <a:pt x="147" y="75"/>
                  </a:moveTo>
                  <a:lnTo>
                    <a:pt x="147" y="75"/>
                  </a:lnTo>
                  <a:lnTo>
                    <a:pt x="143" y="79"/>
                  </a:lnTo>
                  <a:lnTo>
                    <a:pt x="140" y="85"/>
                  </a:lnTo>
                  <a:lnTo>
                    <a:pt x="130" y="92"/>
                  </a:lnTo>
                  <a:lnTo>
                    <a:pt x="119" y="99"/>
                  </a:lnTo>
                  <a:lnTo>
                    <a:pt x="108" y="105"/>
                  </a:lnTo>
                  <a:lnTo>
                    <a:pt x="84" y="116"/>
                  </a:lnTo>
                  <a:lnTo>
                    <a:pt x="73" y="122"/>
                  </a:lnTo>
                  <a:lnTo>
                    <a:pt x="62" y="130"/>
                  </a:lnTo>
                  <a:lnTo>
                    <a:pt x="62" y="130"/>
                  </a:lnTo>
                  <a:lnTo>
                    <a:pt x="51" y="124"/>
                  </a:lnTo>
                  <a:lnTo>
                    <a:pt x="42" y="117"/>
                  </a:lnTo>
                  <a:lnTo>
                    <a:pt x="33" y="110"/>
                  </a:lnTo>
                  <a:lnTo>
                    <a:pt x="25" y="101"/>
                  </a:lnTo>
                  <a:lnTo>
                    <a:pt x="18" y="91"/>
                  </a:lnTo>
                  <a:lnTo>
                    <a:pt x="12" y="8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0" y="50"/>
                  </a:lnTo>
                  <a:lnTo>
                    <a:pt x="21" y="42"/>
                  </a:lnTo>
                  <a:lnTo>
                    <a:pt x="33" y="34"/>
                  </a:lnTo>
                  <a:lnTo>
                    <a:pt x="46" y="28"/>
                  </a:lnTo>
                  <a:lnTo>
                    <a:pt x="71" y="15"/>
                  </a:lnTo>
                  <a:lnTo>
                    <a:pt x="84" y="8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101" y="4"/>
                  </a:lnTo>
                  <a:lnTo>
                    <a:pt x="105" y="7"/>
                  </a:lnTo>
                  <a:lnTo>
                    <a:pt x="109" y="10"/>
                  </a:lnTo>
                  <a:lnTo>
                    <a:pt x="113" y="15"/>
                  </a:lnTo>
                  <a:lnTo>
                    <a:pt x="119" y="24"/>
                  </a:lnTo>
                  <a:lnTo>
                    <a:pt x="124" y="35"/>
                  </a:lnTo>
                  <a:lnTo>
                    <a:pt x="134" y="56"/>
                  </a:lnTo>
                  <a:lnTo>
                    <a:pt x="140" y="66"/>
                  </a:lnTo>
                  <a:lnTo>
                    <a:pt x="147" y="75"/>
                  </a:lnTo>
                  <a:lnTo>
                    <a:pt x="147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57"/>
            <p:cNvSpPr>
              <a:spLocks noEditPoints="1"/>
            </p:cNvSpPr>
            <p:nvPr/>
          </p:nvSpPr>
          <p:spPr bwMode="auto">
            <a:xfrm>
              <a:off x="1408" y="2144"/>
              <a:ext cx="72" cy="71"/>
            </a:xfrm>
            <a:custGeom>
              <a:avLst/>
              <a:gdLst>
                <a:gd name="T0" fmla="*/ 63 w 358"/>
                <a:gd name="T1" fmla="*/ 352 h 352"/>
                <a:gd name="T2" fmla="*/ 44 w 358"/>
                <a:gd name="T3" fmla="*/ 328 h 352"/>
                <a:gd name="T4" fmla="*/ 29 w 358"/>
                <a:gd name="T5" fmla="*/ 300 h 352"/>
                <a:gd name="T6" fmla="*/ 17 w 358"/>
                <a:gd name="T7" fmla="*/ 268 h 352"/>
                <a:gd name="T8" fmla="*/ 8 w 358"/>
                <a:gd name="T9" fmla="*/ 232 h 352"/>
                <a:gd name="T10" fmla="*/ 2 w 358"/>
                <a:gd name="T11" fmla="*/ 195 h 352"/>
                <a:gd name="T12" fmla="*/ 0 w 358"/>
                <a:gd name="T13" fmla="*/ 156 h 352"/>
                <a:gd name="T14" fmla="*/ 0 w 358"/>
                <a:gd name="T15" fmla="*/ 117 h 352"/>
                <a:gd name="T16" fmla="*/ 4 w 358"/>
                <a:gd name="T17" fmla="*/ 78 h 352"/>
                <a:gd name="T18" fmla="*/ 41 w 358"/>
                <a:gd name="T19" fmla="*/ 72 h 352"/>
                <a:gd name="T20" fmla="*/ 91 w 358"/>
                <a:gd name="T21" fmla="*/ 66 h 352"/>
                <a:gd name="T22" fmla="*/ 123 w 358"/>
                <a:gd name="T23" fmla="*/ 58 h 352"/>
                <a:gd name="T24" fmla="*/ 140 w 358"/>
                <a:gd name="T25" fmla="*/ 51 h 352"/>
                <a:gd name="T26" fmla="*/ 165 w 358"/>
                <a:gd name="T27" fmla="*/ 37 h 352"/>
                <a:gd name="T28" fmla="*/ 200 w 358"/>
                <a:gd name="T29" fmla="*/ 13 h 352"/>
                <a:gd name="T30" fmla="*/ 221 w 358"/>
                <a:gd name="T31" fmla="*/ 4 h 352"/>
                <a:gd name="T32" fmla="*/ 237 w 358"/>
                <a:gd name="T33" fmla="*/ 1 h 352"/>
                <a:gd name="T34" fmla="*/ 247 w 358"/>
                <a:gd name="T35" fmla="*/ 0 h 352"/>
                <a:gd name="T36" fmla="*/ 264 w 358"/>
                <a:gd name="T37" fmla="*/ 4 h 352"/>
                <a:gd name="T38" fmla="*/ 280 w 358"/>
                <a:gd name="T39" fmla="*/ 14 h 352"/>
                <a:gd name="T40" fmla="*/ 296 w 358"/>
                <a:gd name="T41" fmla="*/ 30 h 352"/>
                <a:gd name="T42" fmla="*/ 309 w 358"/>
                <a:gd name="T43" fmla="*/ 50 h 352"/>
                <a:gd name="T44" fmla="*/ 332 w 358"/>
                <a:gd name="T45" fmla="*/ 94 h 352"/>
                <a:gd name="T46" fmla="*/ 346 w 358"/>
                <a:gd name="T47" fmla="*/ 132 h 352"/>
                <a:gd name="T48" fmla="*/ 349 w 358"/>
                <a:gd name="T49" fmla="*/ 143 h 352"/>
                <a:gd name="T50" fmla="*/ 355 w 358"/>
                <a:gd name="T51" fmla="*/ 176 h 352"/>
                <a:gd name="T52" fmla="*/ 358 w 358"/>
                <a:gd name="T53" fmla="*/ 216 h 352"/>
                <a:gd name="T54" fmla="*/ 357 w 358"/>
                <a:gd name="T55" fmla="*/ 252 h 352"/>
                <a:gd name="T56" fmla="*/ 354 w 358"/>
                <a:gd name="T57" fmla="*/ 265 h 352"/>
                <a:gd name="T58" fmla="*/ 350 w 358"/>
                <a:gd name="T59" fmla="*/ 269 h 352"/>
                <a:gd name="T60" fmla="*/ 336 w 358"/>
                <a:gd name="T61" fmla="*/ 284 h 352"/>
                <a:gd name="T62" fmla="*/ 303 w 358"/>
                <a:gd name="T63" fmla="*/ 306 h 352"/>
                <a:gd name="T64" fmla="*/ 267 w 358"/>
                <a:gd name="T65" fmla="*/ 326 h 352"/>
                <a:gd name="T66" fmla="*/ 236 w 358"/>
                <a:gd name="T67" fmla="*/ 338 h 352"/>
                <a:gd name="T68" fmla="*/ 216 w 358"/>
                <a:gd name="T69" fmla="*/ 343 h 352"/>
                <a:gd name="T70" fmla="*/ 173 w 358"/>
                <a:gd name="T71" fmla="*/ 348 h 352"/>
                <a:gd name="T72" fmla="*/ 107 w 358"/>
                <a:gd name="T73" fmla="*/ 350 h 352"/>
                <a:gd name="T74" fmla="*/ 63 w 358"/>
                <a:gd name="T75" fmla="*/ 352 h 352"/>
                <a:gd name="T76" fmla="*/ 180 w 358"/>
                <a:gd name="T77" fmla="*/ 260 h 352"/>
                <a:gd name="T78" fmla="*/ 189 w 358"/>
                <a:gd name="T79" fmla="*/ 259 h 352"/>
                <a:gd name="T80" fmla="*/ 203 w 358"/>
                <a:gd name="T81" fmla="*/ 252 h 352"/>
                <a:gd name="T82" fmla="*/ 212 w 358"/>
                <a:gd name="T83" fmla="*/ 239 h 352"/>
                <a:gd name="T84" fmla="*/ 216 w 358"/>
                <a:gd name="T85" fmla="*/ 223 h 352"/>
                <a:gd name="T86" fmla="*/ 214 w 358"/>
                <a:gd name="T87" fmla="*/ 207 h 352"/>
                <a:gd name="T88" fmla="*/ 207 w 358"/>
                <a:gd name="T89" fmla="*/ 194 h 352"/>
                <a:gd name="T90" fmla="*/ 195 w 358"/>
                <a:gd name="T91" fmla="*/ 184 h 352"/>
                <a:gd name="T92" fmla="*/ 177 w 358"/>
                <a:gd name="T93" fmla="*/ 182 h 352"/>
                <a:gd name="T94" fmla="*/ 166 w 358"/>
                <a:gd name="T95" fmla="*/ 184 h 352"/>
                <a:gd name="T96" fmla="*/ 151 w 358"/>
                <a:gd name="T97" fmla="*/ 191 h 352"/>
                <a:gd name="T98" fmla="*/ 141 w 358"/>
                <a:gd name="T99" fmla="*/ 202 h 352"/>
                <a:gd name="T100" fmla="*/ 138 w 358"/>
                <a:gd name="T101" fmla="*/ 216 h 352"/>
                <a:gd name="T102" fmla="*/ 139 w 358"/>
                <a:gd name="T103" fmla="*/ 229 h 352"/>
                <a:gd name="T104" fmla="*/ 144 w 358"/>
                <a:gd name="T105" fmla="*/ 241 h 352"/>
                <a:gd name="T106" fmla="*/ 154 w 358"/>
                <a:gd name="T107" fmla="*/ 252 h 352"/>
                <a:gd name="T108" fmla="*/ 166 w 358"/>
                <a:gd name="T109" fmla="*/ 258 h 352"/>
                <a:gd name="T110" fmla="*/ 180 w 358"/>
                <a:gd name="T111" fmla="*/ 26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8" h="352">
                  <a:moveTo>
                    <a:pt x="63" y="352"/>
                  </a:moveTo>
                  <a:lnTo>
                    <a:pt x="63" y="352"/>
                  </a:lnTo>
                  <a:lnTo>
                    <a:pt x="53" y="341"/>
                  </a:lnTo>
                  <a:lnTo>
                    <a:pt x="44" y="328"/>
                  </a:lnTo>
                  <a:lnTo>
                    <a:pt x="37" y="315"/>
                  </a:lnTo>
                  <a:lnTo>
                    <a:pt x="29" y="300"/>
                  </a:lnTo>
                  <a:lnTo>
                    <a:pt x="23" y="284"/>
                  </a:lnTo>
                  <a:lnTo>
                    <a:pt x="17" y="268"/>
                  </a:lnTo>
                  <a:lnTo>
                    <a:pt x="12" y="251"/>
                  </a:lnTo>
                  <a:lnTo>
                    <a:pt x="8" y="232"/>
                  </a:lnTo>
                  <a:lnTo>
                    <a:pt x="4" y="213"/>
                  </a:lnTo>
                  <a:lnTo>
                    <a:pt x="2" y="195"/>
                  </a:lnTo>
                  <a:lnTo>
                    <a:pt x="1" y="17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2" y="97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41" y="72"/>
                  </a:lnTo>
                  <a:lnTo>
                    <a:pt x="74" y="69"/>
                  </a:lnTo>
                  <a:lnTo>
                    <a:pt x="91" y="66"/>
                  </a:lnTo>
                  <a:lnTo>
                    <a:pt x="107" y="62"/>
                  </a:lnTo>
                  <a:lnTo>
                    <a:pt x="123" y="58"/>
                  </a:lnTo>
                  <a:lnTo>
                    <a:pt x="140" y="51"/>
                  </a:lnTo>
                  <a:lnTo>
                    <a:pt x="140" y="51"/>
                  </a:lnTo>
                  <a:lnTo>
                    <a:pt x="154" y="45"/>
                  </a:lnTo>
                  <a:lnTo>
                    <a:pt x="165" y="37"/>
                  </a:lnTo>
                  <a:lnTo>
                    <a:pt x="188" y="21"/>
                  </a:lnTo>
                  <a:lnTo>
                    <a:pt x="200" y="13"/>
                  </a:lnTo>
                  <a:lnTo>
                    <a:pt x="213" y="6"/>
                  </a:lnTo>
                  <a:lnTo>
                    <a:pt x="221" y="4"/>
                  </a:lnTo>
                  <a:lnTo>
                    <a:pt x="229" y="2"/>
                  </a:lnTo>
                  <a:lnTo>
                    <a:pt x="237" y="1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55" y="1"/>
                  </a:lnTo>
                  <a:lnTo>
                    <a:pt x="264" y="4"/>
                  </a:lnTo>
                  <a:lnTo>
                    <a:pt x="271" y="9"/>
                  </a:lnTo>
                  <a:lnTo>
                    <a:pt x="280" y="14"/>
                  </a:lnTo>
                  <a:lnTo>
                    <a:pt x="288" y="22"/>
                  </a:lnTo>
                  <a:lnTo>
                    <a:pt x="296" y="30"/>
                  </a:lnTo>
                  <a:lnTo>
                    <a:pt x="302" y="40"/>
                  </a:lnTo>
                  <a:lnTo>
                    <a:pt x="309" y="50"/>
                  </a:lnTo>
                  <a:lnTo>
                    <a:pt x="322" y="72"/>
                  </a:lnTo>
                  <a:lnTo>
                    <a:pt x="332" y="94"/>
                  </a:lnTo>
                  <a:lnTo>
                    <a:pt x="340" y="115"/>
                  </a:lnTo>
                  <a:lnTo>
                    <a:pt x="346" y="132"/>
                  </a:lnTo>
                  <a:lnTo>
                    <a:pt x="346" y="132"/>
                  </a:lnTo>
                  <a:lnTo>
                    <a:pt x="349" y="143"/>
                  </a:lnTo>
                  <a:lnTo>
                    <a:pt x="351" y="159"/>
                  </a:lnTo>
                  <a:lnTo>
                    <a:pt x="355" y="176"/>
                  </a:lnTo>
                  <a:lnTo>
                    <a:pt x="357" y="196"/>
                  </a:lnTo>
                  <a:lnTo>
                    <a:pt x="358" y="216"/>
                  </a:lnTo>
                  <a:lnTo>
                    <a:pt x="358" y="235"/>
                  </a:lnTo>
                  <a:lnTo>
                    <a:pt x="357" y="252"/>
                  </a:lnTo>
                  <a:lnTo>
                    <a:pt x="356" y="258"/>
                  </a:lnTo>
                  <a:lnTo>
                    <a:pt x="354" y="265"/>
                  </a:lnTo>
                  <a:lnTo>
                    <a:pt x="354" y="265"/>
                  </a:lnTo>
                  <a:lnTo>
                    <a:pt x="350" y="269"/>
                  </a:lnTo>
                  <a:lnTo>
                    <a:pt x="347" y="275"/>
                  </a:lnTo>
                  <a:lnTo>
                    <a:pt x="336" y="284"/>
                  </a:lnTo>
                  <a:lnTo>
                    <a:pt x="321" y="297"/>
                  </a:lnTo>
                  <a:lnTo>
                    <a:pt x="303" y="306"/>
                  </a:lnTo>
                  <a:lnTo>
                    <a:pt x="286" y="317"/>
                  </a:lnTo>
                  <a:lnTo>
                    <a:pt x="267" y="326"/>
                  </a:lnTo>
                  <a:lnTo>
                    <a:pt x="251" y="333"/>
                  </a:lnTo>
                  <a:lnTo>
                    <a:pt x="236" y="338"/>
                  </a:lnTo>
                  <a:lnTo>
                    <a:pt x="236" y="338"/>
                  </a:lnTo>
                  <a:lnTo>
                    <a:pt x="216" y="343"/>
                  </a:lnTo>
                  <a:lnTo>
                    <a:pt x="195" y="346"/>
                  </a:lnTo>
                  <a:lnTo>
                    <a:pt x="173" y="348"/>
                  </a:lnTo>
                  <a:lnTo>
                    <a:pt x="152" y="349"/>
                  </a:lnTo>
                  <a:lnTo>
                    <a:pt x="107" y="350"/>
                  </a:lnTo>
                  <a:lnTo>
                    <a:pt x="85" y="351"/>
                  </a:lnTo>
                  <a:lnTo>
                    <a:pt x="63" y="352"/>
                  </a:lnTo>
                  <a:lnTo>
                    <a:pt x="63" y="352"/>
                  </a:lnTo>
                  <a:close/>
                  <a:moveTo>
                    <a:pt x="180" y="260"/>
                  </a:moveTo>
                  <a:lnTo>
                    <a:pt x="180" y="260"/>
                  </a:lnTo>
                  <a:lnTo>
                    <a:pt x="189" y="259"/>
                  </a:lnTo>
                  <a:lnTo>
                    <a:pt x="197" y="256"/>
                  </a:lnTo>
                  <a:lnTo>
                    <a:pt x="203" y="252"/>
                  </a:lnTo>
                  <a:lnTo>
                    <a:pt x="209" y="245"/>
                  </a:lnTo>
                  <a:lnTo>
                    <a:pt x="212" y="239"/>
                  </a:lnTo>
                  <a:lnTo>
                    <a:pt x="214" y="231"/>
                  </a:lnTo>
                  <a:lnTo>
                    <a:pt x="216" y="223"/>
                  </a:lnTo>
                  <a:lnTo>
                    <a:pt x="216" y="214"/>
                  </a:lnTo>
                  <a:lnTo>
                    <a:pt x="214" y="207"/>
                  </a:lnTo>
                  <a:lnTo>
                    <a:pt x="211" y="199"/>
                  </a:lnTo>
                  <a:lnTo>
                    <a:pt x="207" y="194"/>
                  </a:lnTo>
                  <a:lnTo>
                    <a:pt x="201" y="188"/>
                  </a:lnTo>
                  <a:lnTo>
                    <a:pt x="195" y="184"/>
                  </a:lnTo>
                  <a:lnTo>
                    <a:pt x="187" y="182"/>
                  </a:lnTo>
                  <a:lnTo>
                    <a:pt x="177" y="182"/>
                  </a:lnTo>
                  <a:lnTo>
                    <a:pt x="166" y="184"/>
                  </a:lnTo>
                  <a:lnTo>
                    <a:pt x="166" y="184"/>
                  </a:lnTo>
                  <a:lnTo>
                    <a:pt x="157" y="187"/>
                  </a:lnTo>
                  <a:lnTo>
                    <a:pt x="151" y="191"/>
                  </a:lnTo>
                  <a:lnTo>
                    <a:pt x="145" y="197"/>
                  </a:lnTo>
                  <a:lnTo>
                    <a:pt x="141" y="202"/>
                  </a:lnTo>
                  <a:lnTo>
                    <a:pt x="139" y="209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39" y="229"/>
                  </a:lnTo>
                  <a:lnTo>
                    <a:pt x="141" y="235"/>
                  </a:lnTo>
                  <a:lnTo>
                    <a:pt x="144" y="241"/>
                  </a:lnTo>
                  <a:lnTo>
                    <a:pt x="149" y="246"/>
                  </a:lnTo>
                  <a:lnTo>
                    <a:pt x="154" y="252"/>
                  </a:lnTo>
                  <a:lnTo>
                    <a:pt x="160" y="256"/>
                  </a:lnTo>
                  <a:lnTo>
                    <a:pt x="166" y="258"/>
                  </a:lnTo>
                  <a:lnTo>
                    <a:pt x="173" y="260"/>
                  </a:lnTo>
                  <a:lnTo>
                    <a:pt x="180" y="260"/>
                  </a:lnTo>
                  <a:lnTo>
                    <a:pt x="180" y="2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58"/>
            <p:cNvSpPr>
              <a:spLocks/>
            </p:cNvSpPr>
            <p:nvPr/>
          </p:nvSpPr>
          <p:spPr bwMode="auto">
            <a:xfrm>
              <a:off x="1914" y="2146"/>
              <a:ext cx="15" cy="28"/>
            </a:xfrm>
            <a:custGeom>
              <a:avLst/>
              <a:gdLst>
                <a:gd name="T0" fmla="*/ 73 w 76"/>
                <a:gd name="T1" fmla="*/ 0 h 143"/>
                <a:gd name="T2" fmla="*/ 73 w 76"/>
                <a:gd name="T3" fmla="*/ 0 h 143"/>
                <a:gd name="T4" fmla="*/ 75 w 76"/>
                <a:gd name="T5" fmla="*/ 18 h 143"/>
                <a:gd name="T6" fmla="*/ 76 w 76"/>
                <a:gd name="T7" fmla="*/ 38 h 143"/>
                <a:gd name="T8" fmla="*/ 76 w 76"/>
                <a:gd name="T9" fmla="*/ 58 h 143"/>
                <a:gd name="T10" fmla="*/ 75 w 76"/>
                <a:gd name="T11" fmla="*/ 77 h 143"/>
                <a:gd name="T12" fmla="*/ 73 w 76"/>
                <a:gd name="T13" fmla="*/ 96 h 143"/>
                <a:gd name="T14" fmla="*/ 69 w 76"/>
                <a:gd name="T15" fmla="*/ 113 h 143"/>
                <a:gd name="T16" fmla="*/ 64 w 76"/>
                <a:gd name="T17" fmla="*/ 129 h 143"/>
                <a:gd name="T18" fmla="*/ 58 w 76"/>
                <a:gd name="T19" fmla="*/ 143 h 143"/>
                <a:gd name="T20" fmla="*/ 58 w 76"/>
                <a:gd name="T21" fmla="*/ 143 h 143"/>
                <a:gd name="T22" fmla="*/ 48 w 76"/>
                <a:gd name="T23" fmla="*/ 133 h 143"/>
                <a:gd name="T24" fmla="*/ 39 w 76"/>
                <a:gd name="T25" fmla="*/ 122 h 143"/>
                <a:gd name="T26" fmla="*/ 33 w 76"/>
                <a:gd name="T27" fmla="*/ 110 h 143"/>
                <a:gd name="T28" fmla="*/ 26 w 76"/>
                <a:gd name="T29" fmla="*/ 98 h 143"/>
                <a:gd name="T30" fmla="*/ 14 w 76"/>
                <a:gd name="T31" fmla="*/ 72 h 143"/>
                <a:gd name="T32" fmla="*/ 6 w 76"/>
                <a:gd name="T33" fmla="*/ 59 h 143"/>
                <a:gd name="T34" fmla="*/ 0 w 76"/>
                <a:gd name="T35" fmla="*/ 48 h 143"/>
                <a:gd name="T36" fmla="*/ 0 w 76"/>
                <a:gd name="T37" fmla="*/ 48 h 143"/>
                <a:gd name="T38" fmla="*/ 2 w 76"/>
                <a:gd name="T39" fmla="*/ 42 h 143"/>
                <a:gd name="T40" fmla="*/ 5 w 76"/>
                <a:gd name="T41" fmla="*/ 38 h 143"/>
                <a:gd name="T42" fmla="*/ 14 w 76"/>
                <a:gd name="T43" fmla="*/ 31 h 143"/>
                <a:gd name="T44" fmla="*/ 23 w 76"/>
                <a:gd name="T45" fmla="*/ 26 h 143"/>
                <a:gd name="T46" fmla="*/ 34 w 76"/>
                <a:gd name="T47" fmla="*/ 20 h 143"/>
                <a:gd name="T48" fmla="*/ 55 w 76"/>
                <a:gd name="T49" fmla="*/ 12 h 143"/>
                <a:gd name="T50" fmla="*/ 64 w 76"/>
                <a:gd name="T51" fmla="*/ 6 h 143"/>
                <a:gd name="T52" fmla="*/ 73 w 76"/>
                <a:gd name="T53" fmla="*/ 0 h 143"/>
                <a:gd name="T54" fmla="*/ 73 w 76"/>
                <a:gd name="T5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6" h="143">
                  <a:moveTo>
                    <a:pt x="73" y="0"/>
                  </a:moveTo>
                  <a:lnTo>
                    <a:pt x="73" y="0"/>
                  </a:lnTo>
                  <a:lnTo>
                    <a:pt x="75" y="18"/>
                  </a:lnTo>
                  <a:lnTo>
                    <a:pt x="76" y="38"/>
                  </a:lnTo>
                  <a:lnTo>
                    <a:pt x="76" y="58"/>
                  </a:lnTo>
                  <a:lnTo>
                    <a:pt x="75" y="77"/>
                  </a:lnTo>
                  <a:lnTo>
                    <a:pt x="73" y="96"/>
                  </a:lnTo>
                  <a:lnTo>
                    <a:pt x="69" y="113"/>
                  </a:lnTo>
                  <a:lnTo>
                    <a:pt x="64" y="129"/>
                  </a:lnTo>
                  <a:lnTo>
                    <a:pt x="58" y="143"/>
                  </a:lnTo>
                  <a:lnTo>
                    <a:pt x="58" y="143"/>
                  </a:lnTo>
                  <a:lnTo>
                    <a:pt x="48" y="133"/>
                  </a:lnTo>
                  <a:lnTo>
                    <a:pt x="39" y="122"/>
                  </a:lnTo>
                  <a:lnTo>
                    <a:pt x="33" y="110"/>
                  </a:lnTo>
                  <a:lnTo>
                    <a:pt x="26" y="98"/>
                  </a:lnTo>
                  <a:lnTo>
                    <a:pt x="14" y="72"/>
                  </a:lnTo>
                  <a:lnTo>
                    <a:pt x="6" y="5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42"/>
                  </a:lnTo>
                  <a:lnTo>
                    <a:pt x="5" y="38"/>
                  </a:lnTo>
                  <a:lnTo>
                    <a:pt x="14" y="31"/>
                  </a:lnTo>
                  <a:lnTo>
                    <a:pt x="23" y="26"/>
                  </a:lnTo>
                  <a:lnTo>
                    <a:pt x="34" y="20"/>
                  </a:lnTo>
                  <a:lnTo>
                    <a:pt x="55" y="12"/>
                  </a:lnTo>
                  <a:lnTo>
                    <a:pt x="64" y="6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59"/>
            <p:cNvSpPr>
              <a:spLocks/>
            </p:cNvSpPr>
            <p:nvPr/>
          </p:nvSpPr>
          <p:spPr bwMode="auto">
            <a:xfrm>
              <a:off x="1852" y="2150"/>
              <a:ext cx="28" cy="23"/>
            </a:xfrm>
            <a:custGeom>
              <a:avLst/>
              <a:gdLst>
                <a:gd name="T0" fmla="*/ 84 w 143"/>
                <a:gd name="T1" fmla="*/ 0 h 115"/>
                <a:gd name="T2" fmla="*/ 84 w 143"/>
                <a:gd name="T3" fmla="*/ 0 h 115"/>
                <a:gd name="T4" fmla="*/ 92 w 143"/>
                <a:gd name="T5" fmla="*/ 10 h 115"/>
                <a:gd name="T6" fmla="*/ 99 w 143"/>
                <a:gd name="T7" fmla="*/ 19 h 115"/>
                <a:gd name="T8" fmla="*/ 115 w 143"/>
                <a:gd name="T9" fmla="*/ 38 h 115"/>
                <a:gd name="T10" fmla="*/ 123 w 143"/>
                <a:gd name="T11" fmla="*/ 46 h 115"/>
                <a:gd name="T12" fmla="*/ 130 w 143"/>
                <a:gd name="T13" fmla="*/ 56 h 115"/>
                <a:gd name="T14" fmla="*/ 137 w 143"/>
                <a:gd name="T15" fmla="*/ 66 h 115"/>
                <a:gd name="T16" fmla="*/ 143 w 143"/>
                <a:gd name="T17" fmla="*/ 78 h 115"/>
                <a:gd name="T18" fmla="*/ 143 w 143"/>
                <a:gd name="T19" fmla="*/ 78 h 115"/>
                <a:gd name="T20" fmla="*/ 123 w 143"/>
                <a:gd name="T21" fmla="*/ 91 h 115"/>
                <a:gd name="T22" fmla="*/ 114 w 143"/>
                <a:gd name="T23" fmla="*/ 98 h 115"/>
                <a:gd name="T24" fmla="*/ 103 w 143"/>
                <a:gd name="T25" fmla="*/ 104 h 115"/>
                <a:gd name="T26" fmla="*/ 92 w 143"/>
                <a:gd name="T27" fmla="*/ 110 h 115"/>
                <a:gd name="T28" fmla="*/ 81 w 143"/>
                <a:gd name="T29" fmla="*/ 113 h 115"/>
                <a:gd name="T30" fmla="*/ 70 w 143"/>
                <a:gd name="T31" fmla="*/ 115 h 115"/>
                <a:gd name="T32" fmla="*/ 64 w 143"/>
                <a:gd name="T33" fmla="*/ 115 h 115"/>
                <a:gd name="T34" fmla="*/ 59 w 143"/>
                <a:gd name="T35" fmla="*/ 114 h 115"/>
                <a:gd name="T36" fmla="*/ 59 w 143"/>
                <a:gd name="T37" fmla="*/ 114 h 115"/>
                <a:gd name="T38" fmla="*/ 53 w 143"/>
                <a:gd name="T39" fmla="*/ 113 h 115"/>
                <a:gd name="T40" fmla="*/ 48 w 143"/>
                <a:gd name="T41" fmla="*/ 111 h 115"/>
                <a:gd name="T42" fmla="*/ 43 w 143"/>
                <a:gd name="T43" fmla="*/ 108 h 115"/>
                <a:gd name="T44" fmla="*/ 39 w 143"/>
                <a:gd name="T45" fmla="*/ 104 h 115"/>
                <a:gd name="T46" fmla="*/ 32 w 143"/>
                <a:gd name="T47" fmla="*/ 96 h 115"/>
                <a:gd name="T48" fmla="*/ 27 w 143"/>
                <a:gd name="T49" fmla="*/ 87 h 115"/>
                <a:gd name="T50" fmla="*/ 21 w 143"/>
                <a:gd name="T51" fmla="*/ 77 h 115"/>
                <a:gd name="T52" fmla="*/ 15 w 143"/>
                <a:gd name="T53" fmla="*/ 67 h 115"/>
                <a:gd name="T54" fmla="*/ 8 w 143"/>
                <a:gd name="T55" fmla="*/ 58 h 115"/>
                <a:gd name="T56" fmla="*/ 4 w 143"/>
                <a:gd name="T57" fmla="*/ 55 h 115"/>
                <a:gd name="T58" fmla="*/ 0 w 143"/>
                <a:gd name="T59" fmla="*/ 52 h 115"/>
                <a:gd name="T60" fmla="*/ 0 w 143"/>
                <a:gd name="T61" fmla="*/ 52 h 115"/>
                <a:gd name="T62" fmla="*/ 8 w 143"/>
                <a:gd name="T63" fmla="*/ 44 h 115"/>
                <a:gd name="T64" fmla="*/ 19 w 143"/>
                <a:gd name="T65" fmla="*/ 38 h 115"/>
                <a:gd name="T66" fmla="*/ 29 w 143"/>
                <a:gd name="T67" fmla="*/ 31 h 115"/>
                <a:gd name="T68" fmla="*/ 40 w 143"/>
                <a:gd name="T69" fmla="*/ 24 h 115"/>
                <a:gd name="T70" fmla="*/ 63 w 143"/>
                <a:gd name="T71" fmla="*/ 14 h 115"/>
                <a:gd name="T72" fmla="*/ 74 w 143"/>
                <a:gd name="T73" fmla="*/ 7 h 115"/>
                <a:gd name="T74" fmla="*/ 84 w 143"/>
                <a:gd name="T75" fmla="*/ 0 h 115"/>
                <a:gd name="T76" fmla="*/ 84 w 143"/>
                <a:gd name="T7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3" h="115">
                  <a:moveTo>
                    <a:pt x="84" y="0"/>
                  </a:moveTo>
                  <a:lnTo>
                    <a:pt x="84" y="0"/>
                  </a:lnTo>
                  <a:lnTo>
                    <a:pt x="92" y="10"/>
                  </a:lnTo>
                  <a:lnTo>
                    <a:pt x="99" y="19"/>
                  </a:lnTo>
                  <a:lnTo>
                    <a:pt x="115" y="38"/>
                  </a:lnTo>
                  <a:lnTo>
                    <a:pt x="123" y="46"/>
                  </a:lnTo>
                  <a:lnTo>
                    <a:pt x="130" y="56"/>
                  </a:lnTo>
                  <a:lnTo>
                    <a:pt x="137" y="66"/>
                  </a:lnTo>
                  <a:lnTo>
                    <a:pt x="143" y="78"/>
                  </a:lnTo>
                  <a:lnTo>
                    <a:pt x="143" y="78"/>
                  </a:lnTo>
                  <a:lnTo>
                    <a:pt x="123" y="91"/>
                  </a:lnTo>
                  <a:lnTo>
                    <a:pt x="114" y="98"/>
                  </a:lnTo>
                  <a:lnTo>
                    <a:pt x="103" y="104"/>
                  </a:lnTo>
                  <a:lnTo>
                    <a:pt x="92" y="110"/>
                  </a:lnTo>
                  <a:lnTo>
                    <a:pt x="81" y="113"/>
                  </a:lnTo>
                  <a:lnTo>
                    <a:pt x="70" y="115"/>
                  </a:lnTo>
                  <a:lnTo>
                    <a:pt x="64" y="115"/>
                  </a:lnTo>
                  <a:lnTo>
                    <a:pt x="59" y="114"/>
                  </a:lnTo>
                  <a:lnTo>
                    <a:pt x="59" y="114"/>
                  </a:lnTo>
                  <a:lnTo>
                    <a:pt x="53" y="113"/>
                  </a:lnTo>
                  <a:lnTo>
                    <a:pt x="48" y="111"/>
                  </a:lnTo>
                  <a:lnTo>
                    <a:pt x="43" y="108"/>
                  </a:lnTo>
                  <a:lnTo>
                    <a:pt x="39" y="104"/>
                  </a:lnTo>
                  <a:lnTo>
                    <a:pt x="32" y="96"/>
                  </a:lnTo>
                  <a:lnTo>
                    <a:pt x="27" y="87"/>
                  </a:lnTo>
                  <a:lnTo>
                    <a:pt x="21" y="77"/>
                  </a:lnTo>
                  <a:lnTo>
                    <a:pt x="15" y="67"/>
                  </a:lnTo>
                  <a:lnTo>
                    <a:pt x="8" y="58"/>
                  </a:lnTo>
                  <a:lnTo>
                    <a:pt x="4" y="55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8" y="44"/>
                  </a:lnTo>
                  <a:lnTo>
                    <a:pt x="19" y="38"/>
                  </a:lnTo>
                  <a:lnTo>
                    <a:pt x="29" y="31"/>
                  </a:lnTo>
                  <a:lnTo>
                    <a:pt x="40" y="24"/>
                  </a:lnTo>
                  <a:lnTo>
                    <a:pt x="63" y="14"/>
                  </a:lnTo>
                  <a:lnTo>
                    <a:pt x="74" y="7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60"/>
            <p:cNvSpPr>
              <a:spLocks/>
            </p:cNvSpPr>
            <p:nvPr/>
          </p:nvSpPr>
          <p:spPr bwMode="auto">
            <a:xfrm>
              <a:off x="1892" y="2158"/>
              <a:ext cx="27" cy="20"/>
            </a:xfrm>
            <a:custGeom>
              <a:avLst/>
              <a:gdLst>
                <a:gd name="T0" fmla="*/ 133 w 133"/>
                <a:gd name="T1" fmla="*/ 103 h 103"/>
                <a:gd name="T2" fmla="*/ 133 w 133"/>
                <a:gd name="T3" fmla="*/ 103 h 103"/>
                <a:gd name="T4" fmla="*/ 124 w 133"/>
                <a:gd name="T5" fmla="*/ 101 h 103"/>
                <a:gd name="T6" fmla="*/ 114 w 133"/>
                <a:gd name="T7" fmla="*/ 101 h 103"/>
                <a:gd name="T8" fmla="*/ 106 w 133"/>
                <a:gd name="T9" fmla="*/ 99 h 103"/>
                <a:gd name="T10" fmla="*/ 97 w 133"/>
                <a:gd name="T11" fmla="*/ 97 h 103"/>
                <a:gd name="T12" fmla="*/ 79 w 133"/>
                <a:gd name="T13" fmla="*/ 92 h 103"/>
                <a:gd name="T14" fmla="*/ 63 w 133"/>
                <a:gd name="T15" fmla="*/ 83 h 103"/>
                <a:gd name="T16" fmla="*/ 46 w 133"/>
                <a:gd name="T17" fmla="*/ 74 h 103"/>
                <a:gd name="T18" fmla="*/ 31 w 133"/>
                <a:gd name="T19" fmla="*/ 65 h 103"/>
                <a:gd name="T20" fmla="*/ 0 w 133"/>
                <a:gd name="T21" fmla="*/ 47 h 103"/>
                <a:gd name="T22" fmla="*/ 0 w 133"/>
                <a:gd name="T23" fmla="*/ 47 h 103"/>
                <a:gd name="T24" fmla="*/ 4 w 133"/>
                <a:gd name="T25" fmla="*/ 42 h 103"/>
                <a:gd name="T26" fmla="*/ 7 w 133"/>
                <a:gd name="T27" fmla="*/ 38 h 103"/>
                <a:gd name="T28" fmla="*/ 16 w 133"/>
                <a:gd name="T29" fmla="*/ 31 h 103"/>
                <a:gd name="T30" fmla="*/ 24 w 133"/>
                <a:gd name="T31" fmla="*/ 26 h 103"/>
                <a:gd name="T32" fmla="*/ 34 w 133"/>
                <a:gd name="T33" fmla="*/ 20 h 103"/>
                <a:gd name="T34" fmla="*/ 55 w 133"/>
                <a:gd name="T35" fmla="*/ 11 h 103"/>
                <a:gd name="T36" fmla="*/ 65 w 133"/>
                <a:gd name="T37" fmla="*/ 5 h 103"/>
                <a:gd name="T38" fmla="*/ 74 w 133"/>
                <a:gd name="T39" fmla="*/ 0 h 103"/>
                <a:gd name="T40" fmla="*/ 74 w 133"/>
                <a:gd name="T41" fmla="*/ 0 h 103"/>
                <a:gd name="T42" fmla="*/ 77 w 133"/>
                <a:gd name="T43" fmla="*/ 0 h 103"/>
                <a:gd name="T44" fmla="*/ 79 w 133"/>
                <a:gd name="T45" fmla="*/ 0 h 103"/>
                <a:gd name="T46" fmla="*/ 80 w 133"/>
                <a:gd name="T47" fmla="*/ 1 h 103"/>
                <a:gd name="T48" fmla="*/ 81 w 133"/>
                <a:gd name="T49" fmla="*/ 3 h 103"/>
                <a:gd name="T50" fmla="*/ 81 w 133"/>
                <a:gd name="T51" fmla="*/ 3 h 103"/>
                <a:gd name="T52" fmla="*/ 88 w 133"/>
                <a:gd name="T53" fmla="*/ 16 h 103"/>
                <a:gd name="T54" fmla="*/ 95 w 133"/>
                <a:gd name="T55" fmla="*/ 28 h 103"/>
                <a:gd name="T56" fmla="*/ 109 w 133"/>
                <a:gd name="T57" fmla="*/ 51 h 103"/>
                <a:gd name="T58" fmla="*/ 116 w 133"/>
                <a:gd name="T59" fmla="*/ 62 h 103"/>
                <a:gd name="T60" fmla="*/ 123 w 133"/>
                <a:gd name="T61" fmla="*/ 75 h 103"/>
                <a:gd name="T62" fmla="*/ 129 w 133"/>
                <a:gd name="T63" fmla="*/ 87 h 103"/>
                <a:gd name="T64" fmla="*/ 133 w 133"/>
                <a:gd name="T65" fmla="*/ 103 h 103"/>
                <a:gd name="T66" fmla="*/ 133 w 133"/>
                <a:gd name="T6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3" h="103">
                  <a:moveTo>
                    <a:pt x="133" y="103"/>
                  </a:moveTo>
                  <a:lnTo>
                    <a:pt x="133" y="103"/>
                  </a:lnTo>
                  <a:lnTo>
                    <a:pt x="124" y="101"/>
                  </a:lnTo>
                  <a:lnTo>
                    <a:pt x="114" y="101"/>
                  </a:lnTo>
                  <a:lnTo>
                    <a:pt x="106" y="99"/>
                  </a:lnTo>
                  <a:lnTo>
                    <a:pt x="97" y="97"/>
                  </a:lnTo>
                  <a:lnTo>
                    <a:pt x="79" y="92"/>
                  </a:lnTo>
                  <a:lnTo>
                    <a:pt x="63" y="83"/>
                  </a:lnTo>
                  <a:lnTo>
                    <a:pt x="46" y="74"/>
                  </a:lnTo>
                  <a:lnTo>
                    <a:pt x="31" y="6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4" y="42"/>
                  </a:lnTo>
                  <a:lnTo>
                    <a:pt x="7" y="38"/>
                  </a:lnTo>
                  <a:lnTo>
                    <a:pt x="16" y="31"/>
                  </a:lnTo>
                  <a:lnTo>
                    <a:pt x="24" y="26"/>
                  </a:lnTo>
                  <a:lnTo>
                    <a:pt x="34" y="20"/>
                  </a:lnTo>
                  <a:lnTo>
                    <a:pt x="55" y="11"/>
                  </a:lnTo>
                  <a:lnTo>
                    <a:pt x="65" y="5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80" y="1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8" y="16"/>
                  </a:lnTo>
                  <a:lnTo>
                    <a:pt x="95" y="28"/>
                  </a:lnTo>
                  <a:lnTo>
                    <a:pt x="109" y="51"/>
                  </a:lnTo>
                  <a:lnTo>
                    <a:pt x="116" y="62"/>
                  </a:lnTo>
                  <a:lnTo>
                    <a:pt x="123" y="75"/>
                  </a:lnTo>
                  <a:lnTo>
                    <a:pt x="129" y="87"/>
                  </a:lnTo>
                  <a:lnTo>
                    <a:pt x="133" y="103"/>
                  </a:lnTo>
                  <a:lnTo>
                    <a:pt x="13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61"/>
            <p:cNvSpPr>
              <a:spLocks/>
            </p:cNvSpPr>
            <p:nvPr/>
          </p:nvSpPr>
          <p:spPr bwMode="auto">
            <a:xfrm>
              <a:off x="1495" y="2165"/>
              <a:ext cx="62" cy="113"/>
            </a:xfrm>
            <a:custGeom>
              <a:avLst/>
              <a:gdLst>
                <a:gd name="T0" fmla="*/ 85 w 309"/>
                <a:gd name="T1" fmla="*/ 0 h 565"/>
                <a:gd name="T2" fmla="*/ 104 w 309"/>
                <a:gd name="T3" fmla="*/ 3 h 565"/>
                <a:gd name="T4" fmla="*/ 121 w 309"/>
                <a:gd name="T5" fmla="*/ 12 h 565"/>
                <a:gd name="T6" fmla="*/ 138 w 309"/>
                <a:gd name="T7" fmla="*/ 25 h 565"/>
                <a:gd name="T8" fmla="*/ 151 w 309"/>
                <a:gd name="T9" fmla="*/ 40 h 565"/>
                <a:gd name="T10" fmla="*/ 162 w 309"/>
                <a:gd name="T11" fmla="*/ 59 h 565"/>
                <a:gd name="T12" fmla="*/ 170 w 309"/>
                <a:gd name="T13" fmla="*/ 79 h 565"/>
                <a:gd name="T14" fmla="*/ 175 w 309"/>
                <a:gd name="T15" fmla="*/ 98 h 565"/>
                <a:gd name="T16" fmla="*/ 176 w 309"/>
                <a:gd name="T17" fmla="*/ 117 h 565"/>
                <a:gd name="T18" fmla="*/ 176 w 309"/>
                <a:gd name="T19" fmla="*/ 133 h 565"/>
                <a:gd name="T20" fmla="*/ 165 w 309"/>
                <a:gd name="T21" fmla="*/ 175 h 565"/>
                <a:gd name="T22" fmla="*/ 160 w 309"/>
                <a:gd name="T23" fmla="*/ 202 h 565"/>
                <a:gd name="T24" fmla="*/ 161 w 309"/>
                <a:gd name="T25" fmla="*/ 226 h 565"/>
                <a:gd name="T26" fmla="*/ 162 w 309"/>
                <a:gd name="T27" fmla="*/ 235 h 565"/>
                <a:gd name="T28" fmla="*/ 176 w 309"/>
                <a:gd name="T29" fmla="*/ 277 h 565"/>
                <a:gd name="T30" fmla="*/ 197 w 309"/>
                <a:gd name="T31" fmla="*/ 316 h 565"/>
                <a:gd name="T32" fmla="*/ 220 w 309"/>
                <a:gd name="T33" fmla="*/ 353 h 565"/>
                <a:gd name="T34" fmla="*/ 257 w 309"/>
                <a:gd name="T35" fmla="*/ 409 h 565"/>
                <a:gd name="T36" fmla="*/ 279 w 309"/>
                <a:gd name="T37" fmla="*/ 449 h 565"/>
                <a:gd name="T38" fmla="*/ 297 w 309"/>
                <a:gd name="T39" fmla="*/ 491 h 565"/>
                <a:gd name="T40" fmla="*/ 307 w 309"/>
                <a:gd name="T41" fmla="*/ 538 h 565"/>
                <a:gd name="T42" fmla="*/ 309 w 309"/>
                <a:gd name="T43" fmla="*/ 565 h 565"/>
                <a:gd name="T44" fmla="*/ 297 w 309"/>
                <a:gd name="T45" fmla="*/ 565 h 565"/>
                <a:gd name="T46" fmla="*/ 274 w 309"/>
                <a:gd name="T47" fmla="*/ 558 h 565"/>
                <a:gd name="T48" fmla="*/ 254 w 309"/>
                <a:gd name="T49" fmla="*/ 547 h 565"/>
                <a:gd name="T50" fmla="*/ 239 w 309"/>
                <a:gd name="T51" fmla="*/ 533 h 565"/>
                <a:gd name="T52" fmla="*/ 232 w 309"/>
                <a:gd name="T53" fmla="*/ 524 h 565"/>
                <a:gd name="T54" fmla="*/ 211 w 309"/>
                <a:gd name="T55" fmla="*/ 491 h 565"/>
                <a:gd name="T56" fmla="*/ 196 w 309"/>
                <a:gd name="T57" fmla="*/ 453 h 565"/>
                <a:gd name="T58" fmla="*/ 183 w 309"/>
                <a:gd name="T59" fmla="*/ 413 h 565"/>
                <a:gd name="T60" fmla="*/ 159 w 309"/>
                <a:gd name="T61" fmla="*/ 327 h 565"/>
                <a:gd name="T62" fmla="*/ 146 w 309"/>
                <a:gd name="T63" fmla="*/ 286 h 565"/>
                <a:gd name="T64" fmla="*/ 130 w 309"/>
                <a:gd name="T65" fmla="*/ 247 h 565"/>
                <a:gd name="T66" fmla="*/ 110 w 309"/>
                <a:gd name="T67" fmla="*/ 213 h 565"/>
                <a:gd name="T68" fmla="*/ 101 w 309"/>
                <a:gd name="T69" fmla="*/ 207 h 565"/>
                <a:gd name="T70" fmla="*/ 70 w 309"/>
                <a:gd name="T71" fmla="*/ 194 h 565"/>
                <a:gd name="T72" fmla="*/ 49 w 309"/>
                <a:gd name="T73" fmla="*/ 184 h 565"/>
                <a:gd name="T74" fmla="*/ 29 w 309"/>
                <a:gd name="T75" fmla="*/ 168 h 565"/>
                <a:gd name="T76" fmla="*/ 23 w 309"/>
                <a:gd name="T77" fmla="*/ 161 h 565"/>
                <a:gd name="T78" fmla="*/ 12 w 309"/>
                <a:gd name="T79" fmla="*/ 141 h 565"/>
                <a:gd name="T80" fmla="*/ 4 w 309"/>
                <a:gd name="T81" fmla="*/ 119 h 565"/>
                <a:gd name="T82" fmla="*/ 1 w 309"/>
                <a:gd name="T83" fmla="*/ 96 h 565"/>
                <a:gd name="T84" fmla="*/ 1 w 309"/>
                <a:gd name="T85" fmla="*/ 72 h 565"/>
                <a:gd name="T86" fmla="*/ 4 w 309"/>
                <a:gd name="T87" fmla="*/ 50 h 565"/>
                <a:gd name="T88" fmla="*/ 13 w 309"/>
                <a:gd name="T89" fmla="*/ 28 h 565"/>
                <a:gd name="T90" fmla="*/ 25 w 309"/>
                <a:gd name="T91" fmla="*/ 11 h 565"/>
                <a:gd name="T92" fmla="*/ 34 w 309"/>
                <a:gd name="T93" fmla="*/ 4 h 565"/>
                <a:gd name="T94" fmla="*/ 40 w 309"/>
                <a:gd name="T95" fmla="*/ 10 h 565"/>
                <a:gd name="T96" fmla="*/ 45 w 309"/>
                <a:gd name="T97" fmla="*/ 18 h 565"/>
                <a:gd name="T98" fmla="*/ 49 w 309"/>
                <a:gd name="T99" fmla="*/ 33 h 565"/>
                <a:gd name="T100" fmla="*/ 52 w 309"/>
                <a:gd name="T101" fmla="*/ 37 h 565"/>
                <a:gd name="T102" fmla="*/ 93 w 309"/>
                <a:gd name="T103" fmla="*/ 73 h 565"/>
                <a:gd name="T104" fmla="*/ 115 w 309"/>
                <a:gd name="T105" fmla="*/ 90 h 565"/>
                <a:gd name="T106" fmla="*/ 140 w 309"/>
                <a:gd name="T107" fmla="*/ 103 h 565"/>
                <a:gd name="T108" fmla="*/ 138 w 309"/>
                <a:gd name="T109" fmla="*/ 90 h 565"/>
                <a:gd name="T110" fmla="*/ 129 w 309"/>
                <a:gd name="T111" fmla="*/ 61 h 565"/>
                <a:gd name="T112" fmla="*/ 114 w 309"/>
                <a:gd name="T113" fmla="*/ 33 h 565"/>
                <a:gd name="T114" fmla="*/ 95 w 309"/>
                <a:gd name="T115" fmla="*/ 10 h 565"/>
                <a:gd name="T116" fmla="*/ 85 w 309"/>
                <a:gd name="T11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9" h="565">
                  <a:moveTo>
                    <a:pt x="85" y="0"/>
                  </a:moveTo>
                  <a:lnTo>
                    <a:pt x="85" y="0"/>
                  </a:lnTo>
                  <a:lnTo>
                    <a:pt x="95" y="1"/>
                  </a:lnTo>
                  <a:lnTo>
                    <a:pt x="104" y="3"/>
                  </a:lnTo>
                  <a:lnTo>
                    <a:pt x="114" y="6"/>
                  </a:lnTo>
                  <a:lnTo>
                    <a:pt x="121" y="12"/>
                  </a:lnTo>
                  <a:lnTo>
                    <a:pt x="130" y="17"/>
                  </a:lnTo>
                  <a:lnTo>
                    <a:pt x="138" y="25"/>
                  </a:lnTo>
                  <a:lnTo>
                    <a:pt x="144" y="33"/>
                  </a:lnTo>
                  <a:lnTo>
                    <a:pt x="151" y="40"/>
                  </a:lnTo>
                  <a:lnTo>
                    <a:pt x="156" y="49"/>
                  </a:lnTo>
                  <a:lnTo>
                    <a:pt x="162" y="59"/>
                  </a:lnTo>
                  <a:lnTo>
                    <a:pt x="166" y="69"/>
                  </a:lnTo>
                  <a:lnTo>
                    <a:pt x="170" y="79"/>
                  </a:lnTo>
                  <a:lnTo>
                    <a:pt x="173" y="88"/>
                  </a:lnTo>
                  <a:lnTo>
                    <a:pt x="175" y="98"/>
                  </a:lnTo>
                  <a:lnTo>
                    <a:pt x="176" y="108"/>
                  </a:lnTo>
                  <a:lnTo>
                    <a:pt x="176" y="117"/>
                  </a:lnTo>
                  <a:lnTo>
                    <a:pt x="176" y="117"/>
                  </a:lnTo>
                  <a:lnTo>
                    <a:pt x="176" y="133"/>
                  </a:lnTo>
                  <a:lnTo>
                    <a:pt x="173" y="148"/>
                  </a:lnTo>
                  <a:lnTo>
                    <a:pt x="165" y="175"/>
                  </a:lnTo>
                  <a:lnTo>
                    <a:pt x="162" y="188"/>
                  </a:lnTo>
                  <a:lnTo>
                    <a:pt x="160" y="202"/>
                  </a:lnTo>
                  <a:lnTo>
                    <a:pt x="160" y="218"/>
                  </a:lnTo>
                  <a:lnTo>
                    <a:pt x="161" y="226"/>
                  </a:lnTo>
                  <a:lnTo>
                    <a:pt x="162" y="235"/>
                  </a:lnTo>
                  <a:lnTo>
                    <a:pt x="162" y="235"/>
                  </a:lnTo>
                  <a:lnTo>
                    <a:pt x="169" y="256"/>
                  </a:lnTo>
                  <a:lnTo>
                    <a:pt x="176" y="277"/>
                  </a:lnTo>
                  <a:lnTo>
                    <a:pt x="186" y="296"/>
                  </a:lnTo>
                  <a:lnTo>
                    <a:pt x="197" y="316"/>
                  </a:lnTo>
                  <a:lnTo>
                    <a:pt x="208" y="335"/>
                  </a:lnTo>
                  <a:lnTo>
                    <a:pt x="220" y="353"/>
                  </a:lnTo>
                  <a:lnTo>
                    <a:pt x="245" y="391"/>
                  </a:lnTo>
                  <a:lnTo>
                    <a:pt x="257" y="409"/>
                  </a:lnTo>
                  <a:lnTo>
                    <a:pt x="268" y="429"/>
                  </a:lnTo>
                  <a:lnTo>
                    <a:pt x="279" y="449"/>
                  </a:lnTo>
                  <a:lnTo>
                    <a:pt x="289" y="469"/>
                  </a:lnTo>
                  <a:lnTo>
                    <a:pt x="297" y="491"/>
                  </a:lnTo>
                  <a:lnTo>
                    <a:pt x="303" y="514"/>
                  </a:lnTo>
                  <a:lnTo>
                    <a:pt x="307" y="538"/>
                  </a:lnTo>
                  <a:lnTo>
                    <a:pt x="309" y="552"/>
                  </a:lnTo>
                  <a:lnTo>
                    <a:pt x="309" y="565"/>
                  </a:lnTo>
                  <a:lnTo>
                    <a:pt x="309" y="565"/>
                  </a:lnTo>
                  <a:lnTo>
                    <a:pt x="297" y="565"/>
                  </a:lnTo>
                  <a:lnTo>
                    <a:pt x="285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54" y="547"/>
                  </a:lnTo>
                  <a:lnTo>
                    <a:pt x="246" y="540"/>
                  </a:lnTo>
                  <a:lnTo>
                    <a:pt x="239" y="533"/>
                  </a:lnTo>
                  <a:lnTo>
                    <a:pt x="232" y="524"/>
                  </a:lnTo>
                  <a:lnTo>
                    <a:pt x="232" y="524"/>
                  </a:lnTo>
                  <a:lnTo>
                    <a:pt x="221" y="509"/>
                  </a:lnTo>
                  <a:lnTo>
                    <a:pt x="211" y="491"/>
                  </a:lnTo>
                  <a:lnTo>
                    <a:pt x="204" y="473"/>
                  </a:lnTo>
                  <a:lnTo>
                    <a:pt x="196" y="453"/>
                  </a:lnTo>
                  <a:lnTo>
                    <a:pt x="188" y="433"/>
                  </a:lnTo>
                  <a:lnTo>
                    <a:pt x="183" y="413"/>
                  </a:lnTo>
                  <a:lnTo>
                    <a:pt x="171" y="370"/>
                  </a:lnTo>
                  <a:lnTo>
                    <a:pt x="159" y="327"/>
                  </a:lnTo>
                  <a:lnTo>
                    <a:pt x="152" y="306"/>
                  </a:lnTo>
                  <a:lnTo>
                    <a:pt x="146" y="286"/>
                  </a:lnTo>
                  <a:lnTo>
                    <a:pt x="138" y="266"/>
                  </a:lnTo>
                  <a:lnTo>
                    <a:pt x="130" y="247"/>
                  </a:lnTo>
                  <a:lnTo>
                    <a:pt x="121" y="230"/>
                  </a:lnTo>
                  <a:lnTo>
                    <a:pt x="110" y="213"/>
                  </a:lnTo>
                  <a:lnTo>
                    <a:pt x="110" y="213"/>
                  </a:lnTo>
                  <a:lnTo>
                    <a:pt x="101" y="207"/>
                  </a:lnTo>
                  <a:lnTo>
                    <a:pt x="91" y="202"/>
                  </a:lnTo>
                  <a:lnTo>
                    <a:pt x="70" y="194"/>
                  </a:lnTo>
                  <a:lnTo>
                    <a:pt x="59" y="189"/>
                  </a:lnTo>
                  <a:lnTo>
                    <a:pt x="49" y="184"/>
                  </a:lnTo>
                  <a:lnTo>
                    <a:pt x="39" y="177"/>
                  </a:lnTo>
                  <a:lnTo>
                    <a:pt x="29" y="168"/>
                  </a:lnTo>
                  <a:lnTo>
                    <a:pt x="29" y="168"/>
                  </a:lnTo>
                  <a:lnTo>
                    <a:pt x="23" y="161"/>
                  </a:lnTo>
                  <a:lnTo>
                    <a:pt x="17" y="151"/>
                  </a:lnTo>
                  <a:lnTo>
                    <a:pt x="12" y="141"/>
                  </a:lnTo>
                  <a:lnTo>
                    <a:pt x="7" y="131"/>
                  </a:lnTo>
                  <a:lnTo>
                    <a:pt x="4" y="119"/>
                  </a:lnTo>
                  <a:lnTo>
                    <a:pt x="2" y="108"/>
                  </a:lnTo>
                  <a:lnTo>
                    <a:pt x="1" y="96"/>
                  </a:lnTo>
                  <a:lnTo>
                    <a:pt x="0" y="84"/>
                  </a:lnTo>
                  <a:lnTo>
                    <a:pt x="1" y="72"/>
                  </a:lnTo>
                  <a:lnTo>
                    <a:pt x="2" y="61"/>
                  </a:lnTo>
                  <a:lnTo>
                    <a:pt x="4" y="50"/>
                  </a:lnTo>
                  <a:lnTo>
                    <a:pt x="8" y="39"/>
                  </a:lnTo>
                  <a:lnTo>
                    <a:pt x="13" y="28"/>
                  </a:lnTo>
                  <a:lnTo>
                    <a:pt x="18" y="19"/>
                  </a:lnTo>
                  <a:lnTo>
                    <a:pt x="25" y="11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7" y="6"/>
                  </a:lnTo>
                  <a:lnTo>
                    <a:pt x="40" y="10"/>
                  </a:lnTo>
                  <a:lnTo>
                    <a:pt x="42" y="14"/>
                  </a:lnTo>
                  <a:lnTo>
                    <a:pt x="45" y="18"/>
                  </a:lnTo>
                  <a:lnTo>
                    <a:pt x="48" y="28"/>
                  </a:lnTo>
                  <a:lnTo>
                    <a:pt x="49" y="33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72" y="54"/>
                  </a:lnTo>
                  <a:lnTo>
                    <a:pt x="93" y="73"/>
                  </a:lnTo>
                  <a:lnTo>
                    <a:pt x="104" y="81"/>
                  </a:lnTo>
                  <a:lnTo>
                    <a:pt x="115" y="90"/>
                  </a:lnTo>
                  <a:lnTo>
                    <a:pt x="127" y="96"/>
                  </a:lnTo>
                  <a:lnTo>
                    <a:pt x="140" y="103"/>
                  </a:lnTo>
                  <a:lnTo>
                    <a:pt x="140" y="103"/>
                  </a:lnTo>
                  <a:lnTo>
                    <a:pt x="138" y="90"/>
                  </a:lnTo>
                  <a:lnTo>
                    <a:pt x="135" y="75"/>
                  </a:lnTo>
                  <a:lnTo>
                    <a:pt x="129" y="61"/>
                  </a:lnTo>
                  <a:lnTo>
                    <a:pt x="121" y="47"/>
                  </a:lnTo>
                  <a:lnTo>
                    <a:pt x="114" y="33"/>
                  </a:lnTo>
                  <a:lnTo>
                    <a:pt x="105" y="21"/>
                  </a:lnTo>
                  <a:lnTo>
                    <a:pt x="95" y="1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62"/>
            <p:cNvSpPr>
              <a:spLocks/>
            </p:cNvSpPr>
            <p:nvPr/>
          </p:nvSpPr>
          <p:spPr bwMode="auto">
            <a:xfrm>
              <a:off x="1872" y="2169"/>
              <a:ext cx="36" cy="15"/>
            </a:xfrm>
            <a:custGeom>
              <a:avLst/>
              <a:gdLst>
                <a:gd name="T0" fmla="*/ 179 w 179"/>
                <a:gd name="T1" fmla="*/ 59 h 74"/>
                <a:gd name="T2" fmla="*/ 179 w 179"/>
                <a:gd name="T3" fmla="*/ 59 h 74"/>
                <a:gd name="T4" fmla="*/ 170 w 179"/>
                <a:gd name="T5" fmla="*/ 64 h 74"/>
                <a:gd name="T6" fmla="*/ 159 w 179"/>
                <a:gd name="T7" fmla="*/ 68 h 74"/>
                <a:gd name="T8" fmla="*/ 147 w 179"/>
                <a:gd name="T9" fmla="*/ 71 h 74"/>
                <a:gd name="T10" fmla="*/ 134 w 179"/>
                <a:gd name="T11" fmla="*/ 73 h 74"/>
                <a:gd name="T12" fmla="*/ 121 w 179"/>
                <a:gd name="T13" fmla="*/ 74 h 74"/>
                <a:gd name="T14" fmla="*/ 109 w 179"/>
                <a:gd name="T15" fmla="*/ 74 h 74"/>
                <a:gd name="T16" fmla="*/ 96 w 179"/>
                <a:gd name="T17" fmla="*/ 73 h 74"/>
                <a:gd name="T18" fmla="*/ 83 w 179"/>
                <a:gd name="T19" fmla="*/ 72 h 74"/>
                <a:gd name="T20" fmla="*/ 71 w 179"/>
                <a:gd name="T21" fmla="*/ 70 h 74"/>
                <a:gd name="T22" fmla="*/ 59 w 179"/>
                <a:gd name="T23" fmla="*/ 68 h 74"/>
                <a:gd name="T24" fmla="*/ 47 w 179"/>
                <a:gd name="T25" fmla="*/ 64 h 74"/>
                <a:gd name="T26" fmla="*/ 36 w 179"/>
                <a:gd name="T27" fmla="*/ 60 h 74"/>
                <a:gd name="T28" fmla="*/ 25 w 179"/>
                <a:gd name="T29" fmla="*/ 55 h 74"/>
                <a:gd name="T30" fmla="*/ 16 w 179"/>
                <a:gd name="T31" fmla="*/ 51 h 74"/>
                <a:gd name="T32" fmla="*/ 7 w 179"/>
                <a:gd name="T33" fmla="*/ 46 h 74"/>
                <a:gd name="T34" fmla="*/ 0 w 179"/>
                <a:gd name="T35" fmla="*/ 40 h 74"/>
                <a:gd name="T36" fmla="*/ 0 w 179"/>
                <a:gd name="T37" fmla="*/ 40 h 74"/>
                <a:gd name="T38" fmla="*/ 7 w 179"/>
                <a:gd name="T39" fmla="*/ 35 h 74"/>
                <a:gd name="T40" fmla="*/ 15 w 179"/>
                <a:gd name="T41" fmla="*/ 29 h 74"/>
                <a:gd name="T42" fmla="*/ 32 w 179"/>
                <a:gd name="T43" fmla="*/ 20 h 74"/>
                <a:gd name="T44" fmla="*/ 50 w 179"/>
                <a:gd name="T45" fmla="*/ 11 h 74"/>
                <a:gd name="T46" fmla="*/ 58 w 179"/>
                <a:gd name="T47" fmla="*/ 6 h 74"/>
                <a:gd name="T48" fmla="*/ 65 w 179"/>
                <a:gd name="T49" fmla="*/ 0 h 74"/>
                <a:gd name="T50" fmla="*/ 65 w 179"/>
                <a:gd name="T51" fmla="*/ 0 h 74"/>
                <a:gd name="T52" fmla="*/ 94 w 179"/>
                <a:gd name="T53" fmla="*/ 15 h 74"/>
                <a:gd name="T54" fmla="*/ 121 w 179"/>
                <a:gd name="T55" fmla="*/ 31 h 74"/>
                <a:gd name="T56" fmla="*/ 149 w 179"/>
                <a:gd name="T57" fmla="*/ 46 h 74"/>
                <a:gd name="T58" fmla="*/ 164 w 179"/>
                <a:gd name="T59" fmla="*/ 52 h 74"/>
                <a:gd name="T60" fmla="*/ 179 w 179"/>
                <a:gd name="T61" fmla="*/ 59 h 74"/>
                <a:gd name="T62" fmla="*/ 179 w 179"/>
                <a:gd name="T63" fmla="*/ 5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74">
                  <a:moveTo>
                    <a:pt x="179" y="59"/>
                  </a:moveTo>
                  <a:lnTo>
                    <a:pt x="179" y="59"/>
                  </a:lnTo>
                  <a:lnTo>
                    <a:pt x="170" y="64"/>
                  </a:lnTo>
                  <a:lnTo>
                    <a:pt x="159" y="68"/>
                  </a:lnTo>
                  <a:lnTo>
                    <a:pt x="147" y="71"/>
                  </a:lnTo>
                  <a:lnTo>
                    <a:pt x="134" y="73"/>
                  </a:lnTo>
                  <a:lnTo>
                    <a:pt x="121" y="74"/>
                  </a:lnTo>
                  <a:lnTo>
                    <a:pt x="109" y="74"/>
                  </a:lnTo>
                  <a:lnTo>
                    <a:pt x="96" y="73"/>
                  </a:lnTo>
                  <a:lnTo>
                    <a:pt x="83" y="72"/>
                  </a:lnTo>
                  <a:lnTo>
                    <a:pt x="71" y="70"/>
                  </a:lnTo>
                  <a:lnTo>
                    <a:pt x="59" y="68"/>
                  </a:lnTo>
                  <a:lnTo>
                    <a:pt x="47" y="64"/>
                  </a:lnTo>
                  <a:lnTo>
                    <a:pt x="36" y="60"/>
                  </a:lnTo>
                  <a:lnTo>
                    <a:pt x="25" y="55"/>
                  </a:lnTo>
                  <a:lnTo>
                    <a:pt x="16" y="51"/>
                  </a:lnTo>
                  <a:lnTo>
                    <a:pt x="7" y="4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7" y="35"/>
                  </a:lnTo>
                  <a:lnTo>
                    <a:pt x="15" y="29"/>
                  </a:lnTo>
                  <a:lnTo>
                    <a:pt x="32" y="20"/>
                  </a:lnTo>
                  <a:lnTo>
                    <a:pt x="50" y="11"/>
                  </a:lnTo>
                  <a:lnTo>
                    <a:pt x="58" y="6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94" y="15"/>
                  </a:lnTo>
                  <a:lnTo>
                    <a:pt x="121" y="31"/>
                  </a:lnTo>
                  <a:lnTo>
                    <a:pt x="149" y="46"/>
                  </a:lnTo>
                  <a:lnTo>
                    <a:pt x="164" y="52"/>
                  </a:lnTo>
                  <a:lnTo>
                    <a:pt x="179" y="59"/>
                  </a:lnTo>
                  <a:lnTo>
                    <a:pt x="179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63"/>
            <p:cNvSpPr>
              <a:spLocks/>
            </p:cNvSpPr>
            <p:nvPr/>
          </p:nvSpPr>
          <p:spPr bwMode="auto">
            <a:xfrm>
              <a:off x="1592" y="2173"/>
              <a:ext cx="126" cy="62"/>
            </a:xfrm>
            <a:custGeom>
              <a:avLst/>
              <a:gdLst>
                <a:gd name="T0" fmla="*/ 80 w 632"/>
                <a:gd name="T1" fmla="*/ 120 h 308"/>
                <a:gd name="T2" fmla="*/ 28 w 632"/>
                <a:gd name="T3" fmla="*/ 70 h 308"/>
                <a:gd name="T4" fmla="*/ 0 w 632"/>
                <a:gd name="T5" fmla="*/ 32 h 308"/>
                <a:gd name="T6" fmla="*/ 23 w 632"/>
                <a:gd name="T7" fmla="*/ 30 h 308"/>
                <a:gd name="T8" fmla="*/ 57 w 632"/>
                <a:gd name="T9" fmla="*/ 34 h 308"/>
                <a:gd name="T10" fmla="*/ 114 w 632"/>
                <a:gd name="T11" fmla="*/ 55 h 308"/>
                <a:gd name="T12" fmla="*/ 200 w 632"/>
                <a:gd name="T13" fmla="*/ 101 h 308"/>
                <a:gd name="T14" fmla="*/ 241 w 632"/>
                <a:gd name="T15" fmla="*/ 116 h 308"/>
                <a:gd name="T16" fmla="*/ 271 w 632"/>
                <a:gd name="T17" fmla="*/ 120 h 308"/>
                <a:gd name="T18" fmla="*/ 301 w 632"/>
                <a:gd name="T19" fmla="*/ 113 h 308"/>
                <a:gd name="T20" fmla="*/ 329 w 632"/>
                <a:gd name="T21" fmla="*/ 93 h 308"/>
                <a:gd name="T22" fmla="*/ 335 w 632"/>
                <a:gd name="T23" fmla="*/ 79 h 308"/>
                <a:gd name="T24" fmla="*/ 324 w 632"/>
                <a:gd name="T25" fmla="*/ 68 h 308"/>
                <a:gd name="T26" fmla="*/ 294 w 632"/>
                <a:gd name="T27" fmla="*/ 61 h 308"/>
                <a:gd name="T28" fmla="*/ 246 w 632"/>
                <a:gd name="T29" fmla="*/ 61 h 308"/>
                <a:gd name="T30" fmla="*/ 214 w 632"/>
                <a:gd name="T31" fmla="*/ 55 h 308"/>
                <a:gd name="T32" fmla="*/ 199 w 632"/>
                <a:gd name="T33" fmla="*/ 43 h 308"/>
                <a:gd name="T34" fmla="*/ 192 w 632"/>
                <a:gd name="T35" fmla="*/ 28 h 308"/>
                <a:gd name="T36" fmla="*/ 206 w 632"/>
                <a:gd name="T37" fmla="*/ 15 h 308"/>
                <a:gd name="T38" fmla="*/ 256 w 632"/>
                <a:gd name="T39" fmla="*/ 3 h 308"/>
                <a:gd name="T40" fmla="*/ 308 w 632"/>
                <a:gd name="T41" fmla="*/ 0 h 308"/>
                <a:gd name="T42" fmla="*/ 362 w 632"/>
                <a:gd name="T43" fmla="*/ 7 h 308"/>
                <a:gd name="T44" fmla="*/ 415 w 632"/>
                <a:gd name="T45" fmla="*/ 20 h 308"/>
                <a:gd name="T46" fmla="*/ 463 w 632"/>
                <a:gd name="T47" fmla="*/ 40 h 308"/>
                <a:gd name="T48" fmla="*/ 524 w 632"/>
                <a:gd name="T49" fmla="*/ 73 h 308"/>
                <a:gd name="T50" fmla="*/ 572 w 632"/>
                <a:gd name="T51" fmla="*/ 105 h 308"/>
                <a:gd name="T52" fmla="*/ 603 w 632"/>
                <a:gd name="T53" fmla="*/ 134 h 308"/>
                <a:gd name="T54" fmla="*/ 627 w 632"/>
                <a:gd name="T55" fmla="*/ 169 h 308"/>
                <a:gd name="T56" fmla="*/ 632 w 632"/>
                <a:gd name="T57" fmla="*/ 190 h 308"/>
                <a:gd name="T58" fmla="*/ 627 w 632"/>
                <a:gd name="T59" fmla="*/ 205 h 308"/>
                <a:gd name="T60" fmla="*/ 612 w 632"/>
                <a:gd name="T61" fmla="*/ 220 h 308"/>
                <a:gd name="T62" fmla="*/ 576 w 632"/>
                <a:gd name="T63" fmla="*/ 239 h 308"/>
                <a:gd name="T64" fmla="*/ 556 w 632"/>
                <a:gd name="T65" fmla="*/ 253 h 308"/>
                <a:gd name="T66" fmla="*/ 544 w 632"/>
                <a:gd name="T67" fmla="*/ 274 h 308"/>
                <a:gd name="T68" fmla="*/ 547 w 632"/>
                <a:gd name="T69" fmla="*/ 292 h 308"/>
                <a:gd name="T70" fmla="*/ 551 w 632"/>
                <a:gd name="T71" fmla="*/ 308 h 308"/>
                <a:gd name="T72" fmla="*/ 496 w 632"/>
                <a:gd name="T73" fmla="*/ 282 h 308"/>
                <a:gd name="T74" fmla="*/ 360 w 632"/>
                <a:gd name="T75" fmla="*/ 242 h 308"/>
                <a:gd name="T76" fmla="*/ 290 w 632"/>
                <a:gd name="T77" fmla="*/ 224 h 308"/>
                <a:gd name="T78" fmla="*/ 239 w 632"/>
                <a:gd name="T79" fmla="*/ 205 h 308"/>
                <a:gd name="T80" fmla="*/ 207 w 632"/>
                <a:gd name="T81" fmla="*/ 199 h 308"/>
                <a:gd name="T82" fmla="*/ 147 w 632"/>
                <a:gd name="T83" fmla="*/ 192 h 308"/>
                <a:gd name="T84" fmla="*/ 106 w 632"/>
                <a:gd name="T85" fmla="*/ 179 h 308"/>
                <a:gd name="T86" fmla="*/ 81 w 632"/>
                <a:gd name="T87" fmla="*/ 163 h 308"/>
                <a:gd name="T88" fmla="*/ 48 w 632"/>
                <a:gd name="T89" fmla="*/ 134 h 308"/>
                <a:gd name="T90" fmla="*/ 18 w 632"/>
                <a:gd name="T91" fmla="*/ 99 h 308"/>
                <a:gd name="T92" fmla="*/ 48 w 632"/>
                <a:gd name="T93" fmla="*/ 108 h 308"/>
                <a:gd name="T94" fmla="*/ 82 w 632"/>
                <a:gd name="T95" fmla="*/ 12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2" h="308">
                  <a:moveTo>
                    <a:pt x="91" y="132"/>
                  </a:moveTo>
                  <a:lnTo>
                    <a:pt x="91" y="132"/>
                  </a:lnTo>
                  <a:lnTo>
                    <a:pt x="80" y="120"/>
                  </a:lnTo>
                  <a:lnTo>
                    <a:pt x="67" y="108"/>
                  </a:lnTo>
                  <a:lnTo>
                    <a:pt x="41" y="82"/>
                  </a:lnTo>
                  <a:lnTo>
                    <a:pt x="28" y="70"/>
                  </a:lnTo>
                  <a:lnTo>
                    <a:pt x="17" y="57"/>
                  </a:lnTo>
                  <a:lnTo>
                    <a:pt x="7" y="45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1" y="31"/>
                  </a:lnTo>
                  <a:lnTo>
                    <a:pt x="23" y="30"/>
                  </a:lnTo>
                  <a:lnTo>
                    <a:pt x="34" y="30"/>
                  </a:lnTo>
                  <a:lnTo>
                    <a:pt x="46" y="31"/>
                  </a:lnTo>
                  <a:lnTo>
                    <a:pt x="57" y="34"/>
                  </a:lnTo>
                  <a:lnTo>
                    <a:pt x="69" y="36"/>
                  </a:lnTo>
                  <a:lnTo>
                    <a:pt x="91" y="45"/>
                  </a:lnTo>
                  <a:lnTo>
                    <a:pt x="114" y="55"/>
                  </a:lnTo>
                  <a:lnTo>
                    <a:pt x="136" y="67"/>
                  </a:lnTo>
                  <a:lnTo>
                    <a:pt x="179" y="90"/>
                  </a:lnTo>
                  <a:lnTo>
                    <a:pt x="200" y="101"/>
                  </a:lnTo>
                  <a:lnTo>
                    <a:pt x="221" y="110"/>
                  </a:lnTo>
                  <a:lnTo>
                    <a:pt x="231" y="113"/>
                  </a:lnTo>
                  <a:lnTo>
                    <a:pt x="241" y="116"/>
                  </a:lnTo>
                  <a:lnTo>
                    <a:pt x="251" y="119"/>
                  </a:lnTo>
                  <a:lnTo>
                    <a:pt x="261" y="120"/>
                  </a:lnTo>
                  <a:lnTo>
                    <a:pt x="271" y="120"/>
                  </a:lnTo>
                  <a:lnTo>
                    <a:pt x="281" y="119"/>
                  </a:lnTo>
                  <a:lnTo>
                    <a:pt x="291" y="116"/>
                  </a:lnTo>
                  <a:lnTo>
                    <a:pt x="301" y="113"/>
                  </a:lnTo>
                  <a:lnTo>
                    <a:pt x="310" y="108"/>
                  </a:lnTo>
                  <a:lnTo>
                    <a:pt x="319" y="101"/>
                  </a:lnTo>
                  <a:lnTo>
                    <a:pt x="329" y="93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35" y="79"/>
                  </a:lnTo>
                  <a:lnTo>
                    <a:pt x="331" y="75"/>
                  </a:lnTo>
                  <a:lnTo>
                    <a:pt x="328" y="72"/>
                  </a:lnTo>
                  <a:lnTo>
                    <a:pt x="324" y="68"/>
                  </a:lnTo>
                  <a:lnTo>
                    <a:pt x="315" y="64"/>
                  </a:lnTo>
                  <a:lnTo>
                    <a:pt x="305" y="62"/>
                  </a:lnTo>
                  <a:lnTo>
                    <a:pt x="294" y="61"/>
                  </a:lnTo>
                  <a:lnTo>
                    <a:pt x="282" y="59"/>
                  </a:lnTo>
                  <a:lnTo>
                    <a:pt x="258" y="61"/>
                  </a:lnTo>
                  <a:lnTo>
                    <a:pt x="246" y="61"/>
                  </a:lnTo>
                  <a:lnTo>
                    <a:pt x="235" y="59"/>
                  </a:lnTo>
                  <a:lnTo>
                    <a:pt x="224" y="57"/>
                  </a:lnTo>
                  <a:lnTo>
                    <a:pt x="214" y="55"/>
                  </a:lnTo>
                  <a:lnTo>
                    <a:pt x="206" y="50"/>
                  </a:lnTo>
                  <a:lnTo>
                    <a:pt x="202" y="46"/>
                  </a:lnTo>
                  <a:lnTo>
                    <a:pt x="199" y="43"/>
                  </a:lnTo>
                  <a:lnTo>
                    <a:pt x="196" y="39"/>
                  </a:lnTo>
                  <a:lnTo>
                    <a:pt x="194" y="33"/>
                  </a:lnTo>
                  <a:lnTo>
                    <a:pt x="192" y="28"/>
                  </a:lnTo>
                  <a:lnTo>
                    <a:pt x="191" y="21"/>
                  </a:lnTo>
                  <a:lnTo>
                    <a:pt x="191" y="21"/>
                  </a:lnTo>
                  <a:lnTo>
                    <a:pt x="206" y="15"/>
                  </a:lnTo>
                  <a:lnTo>
                    <a:pt x="223" y="10"/>
                  </a:lnTo>
                  <a:lnTo>
                    <a:pt x="239" y="6"/>
                  </a:lnTo>
                  <a:lnTo>
                    <a:pt x="256" y="3"/>
                  </a:lnTo>
                  <a:lnTo>
                    <a:pt x="273" y="1"/>
                  </a:lnTo>
                  <a:lnTo>
                    <a:pt x="291" y="0"/>
                  </a:lnTo>
                  <a:lnTo>
                    <a:pt x="308" y="0"/>
                  </a:lnTo>
                  <a:lnTo>
                    <a:pt x="326" y="1"/>
                  </a:lnTo>
                  <a:lnTo>
                    <a:pt x="344" y="4"/>
                  </a:lnTo>
                  <a:lnTo>
                    <a:pt x="362" y="7"/>
                  </a:lnTo>
                  <a:lnTo>
                    <a:pt x="380" y="10"/>
                  </a:lnTo>
                  <a:lnTo>
                    <a:pt x="397" y="15"/>
                  </a:lnTo>
                  <a:lnTo>
                    <a:pt x="415" y="20"/>
                  </a:lnTo>
                  <a:lnTo>
                    <a:pt x="431" y="26"/>
                  </a:lnTo>
                  <a:lnTo>
                    <a:pt x="447" y="32"/>
                  </a:lnTo>
                  <a:lnTo>
                    <a:pt x="463" y="40"/>
                  </a:lnTo>
                  <a:lnTo>
                    <a:pt x="463" y="40"/>
                  </a:lnTo>
                  <a:lnTo>
                    <a:pt x="494" y="56"/>
                  </a:lnTo>
                  <a:lnTo>
                    <a:pt x="524" y="73"/>
                  </a:lnTo>
                  <a:lnTo>
                    <a:pt x="552" y="90"/>
                  </a:lnTo>
                  <a:lnTo>
                    <a:pt x="572" y="105"/>
                  </a:lnTo>
                  <a:lnTo>
                    <a:pt x="572" y="105"/>
                  </a:lnTo>
                  <a:lnTo>
                    <a:pt x="582" y="114"/>
                  </a:lnTo>
                  <a:lnTo>
                    <a:pt x="593" y="124"/>
                  </a:lnTo>
                  <a:lnTo>
                    <a:pt x="603" y="134"/>
                  </a:lnTo>
                  <a:lnTo>
                    <a:pt x="613" y="146"/>
                  </a:lnTo>
                  <a:lnTo>
                    <a:pt x="621" y="157"/>
                  </a:lnTo>
                  <a:lnTo>
                    <a:pt x="627" y="169"/>
                  </a:lnTo>
                  <a:lnTo>
                    <a:pt x="632" y="180"/>
                  </a:lnTo>
                  <a:lnTo>
                    <a:pt x="632" y="185"/>
                  </a:lnTo>
                  <a:lnTo>
                    <a:pt x="632" y="190"/>
                  </a:lnTo>
                  <a:lnTo>
                    <a:pt x="632" y="190"/>
                  </a:lnTo>
                  <a:lnTo>
                    <a:pt x="631" y="199"/>
                  </a:lnTo>
                  <a:lnTo>
                    <a:pt x="627" y="205"/>
                  </a:lnTo>
                  <a:lnTo>
                    <a:pt x="623" y="211"/>
                  </a:lnTo>
                  <a:lnTo>
                    <a:pt x="617" y="216"/>
                  </a:lnTo>
                  <a:lnTo>
                    <a:pt x="612" y="220"/>
                  </a:lnTo>
                  <a:lnTo>
                    <a:pt x="605" y="225"/>
                  </a:lnTo>
                  <a:lnTo>
                    <a:pt x="590" y="232"/>
                  </a:lnTo>
                  <a:lnTo>
                    <a:pt x="576" y="239"/>
                  </a:lnTo>
                  <a:lnTo>
                    <a:pt x="568" y="243"/>
                  </a:lnTo>
                  <a:lnTo>
                    <a:pt x="562" y="248"/>
                  </a:lnTo>
                  <a:lnTo>
                    <a:pt x="556" y="253"/>
                  </a:lnTo>
                  <a:lnTo>
                    <a:pt x="551" y="260"/>
                  </a:lnTo>
                  <a:lnTo>
                    <a:pt x="546" y="266"/>
                  </a:lnTo>
                  <a:lnTo>
                    <a:pt x="544" y="274"/>
                  </a:lnTo>
                  <a:lnTo>
                    <a:pt x="544" y="274"/>
                  </a:lnTo>
                  <a:lnTo>
                    <a:pt x="545" y="284"/>
                  </a:lnTo>
                  <a:lnTo>
                    <a:pt x="547" y="292"/>
                  </a:lnTo>
                  <a:lnTo>
                    <a:pt x="549" y="299"/>
                  </a:lnTo>
                  <a:lnTo>
                    <a:pt x="551" y="308"/>
                  </a:lnTo>
                  <a:lnTo>
                    <a:pt x="551" y="308"/>
                  </a:lnTo>
                  <a:lnTo>
                    <a:pt x="538" y="300"/>
                  </a:lnTo>
                  <a:lnTo>
                    <a:pt x="525" y="294"/>
                  </a:lnTo>
                  <a:lnTo>
                    <a:pt x="496" y="282"/>
                  </a:lnTo>
                  <a:lnTo>
                    <a:pt x="464" y="271"/>
                  </a:lnTo>
                  <a:lnTo>
                    <a:pt x="430" y="261"/>
                  </a:lnTo>
                  <a:lnTo>
                    <a:pt x="360" y="242"/>
                  </a:lnTo>
                  <a:lnTo>
                    <a:pt x="325" y="232"/>
                  </a:lnTo>
                  <a:lnTo>
                    <a:pt x="290" y="224"/>
                  </a:lnTo>
                  <a:lnTo>
                    <a:pt x="290" y="224"/>
                  </a:lnTo>
                  <a:lnTo>
                    <a:pt x="272" y="217"/>
                  </a:lnTo>
                  <a:lnTo>
                    <a:pt x="256" y="211"/>
                  </a:lnTo>
                  <a:lnTo>
                    <a:pt x="239" y="205"/>
                  </a:lnTo>
                  <a:lnTo>
                    <a:pt x="224" y="201"/>
                  </a:lnTo>
                  <a:lnTo>
                    <a:pt x="224" y="201"/>
                  </a:lnTo>
                  <a:lnTo>
                    <a:pt x="207" y="199"/>
                  </a:lnTo>
                  <a:lnTo>
                    <a:pt x="192" y="196"/>
                  </a:lnTo>
                  <a:lnTo>
                    <a:pt x="161" y="194"/>
                  </a:lnTo>
                  <a:lnTo>
                    <a:pt x="147" y="192"/>
                  </a:lnTo>
                  <a:lnTo>
                    <a:pt x="133" y="189"/>
                  </a:lnTo>
                  <a:lnTo>
                    <a:pt x="120" y="185"/>
                  </a:lnTo>
                  <a:lnTo>
                    <a:pt x="106" y="179"/>
                  </a:lnTo>
                  <a:lnTo>
                    <a:pt x="106" y="179"/>
                  </a:lnTo>
                  <a:lnTo>
                    <a:pt x="93" y="171"/>
                  </a:lnTo>
                  <a:lnTo>
                    <a:pt x="81" y="163"/>
                  </a:lnTo>
                  <a:lnTo>
                    <a:pt x="69" y="154"/>
                  </a:lnTo>
                  <a:lnTo>
                    <a:pt x="58" y="144"/>
                  </a:lnTo>
                  <a:lnTo>
                    <a:pt x="48" y="134"/>
                  </a:lnTo>
                  <a:lnTo>
                    <a:pt x="39" y="123"/>
                  </a:lnTo>
                  <a:lnTo>
                    <a:pt x="18" y="99"/>
                  </a:lnTo>
                  <a:lnTo>
                    <a:pt x="18" y="99"/>
                  </a:lnTo>
                  <a:lnTo>
                    <a:pt x="30" y="100"/>
                  </a:lnTo>
                  <a:lnTo>
                    <a:pt x="40" y="103"/>
                  </a:lnTo>
                  <a:lnTo>
                    <a:pt x="48" y="108"/>
                  </a:lnTo>
                  <a:lnTo>
                    <a:pt x="57" y="112"/>
                  </a:lnTo>
                  <a:lnTo>
                    <a:pt x="75" y="122"/>
                  </a:lnTo>
                  <a:lnTo>
                    <a:pt x="82" y="127"/>
                  </a:lnTo>
                  <a:lnTo>
                    <a:pt x="91" y="132"/>
                  </a:lnTo>
                  <a:lnTo>
                    <a:pt x="91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64"/>
            <p:cNvSpPr>
              <a:spLocks/>
            </p:cNvSpPr>
            <p:nvPr/>
          </p:nvSpPr>
          <p:spPr bwMode="auto">
            <a:xfrm>
              <a:off x="1436" y="2181"/>
              <a:ext cx="16" cy="15"/>
            </a:xfrm>
            <a:custGeom>
              <a:avLst/>
              <a:gdLst>
                <a:gd name="T0" fmla="*/ 28 w 78"/>
                <a:gd name="T1" fmla="*/ 2 h 78"/>
                <a:gd name="T2" fmla="*/ 28 w 78"/>
                <a:gd name="T3" fmla="*/ 2 h 78"/>
                <a:gd name="T4" fmla="*/ 39 w 78"/>
                <a:gd name="T5" fmla="*/ 0 h 78"/>
                <a:gd name="T6" fmla="*/ 49 w 78"/>
                <a:gd name="T7" fmla="*/ 0 h 78"/>
                <a:gd name="T8" fmla="*/ 57 w 78"/>
                <a:gd name="T9" fmla="*/ 2 h 78"/>
                <a:gd name="T10" fmla="*/ 63 w 78"/>
                <a:gd name="T11" fmla="*/ 6 h 78"/>
                <a:gd name="T12" fmla="*/ 69 w 78"/>
                <a:gd name="T13" fmla="*/ 12 h 78"/>
                <a:gd name="T14" fmla="*/ 73 w 78"/>
                <a:gd name="T15" fmla="*/ 17 h 78"/>
                <a:gd name="T16" fmla="*/ 76 w 78"/>
                <a:gd name="T17" fmla="*/ 25 h 78"/>
                <a:gd name="T18" fmla="*/ 78 w 78"/>
                <a:gd name="T19" fmla="*/ 32 h 78"/>
                <a:gd name="T20" fmla="*/ 78 w 78"/>
                <a:gd name="T21" fmla="*/ 41 h 78"/>
                <a:gd name="T22" fmla="*/ 76 w 78"/>
                <a:gd name="T23" fmla="*/ 49 h 78"/>
                <a:gd name="T24" fmla="*/ 74 w 78"/>
                <a:gd name="T25" fmla="*/ 57 h 78"/>
                <a:gd name="T26" fmla="*/ 71 w 78"/>
                <a:gd name="T27" fmla="*/ 63 h 78"/>
                <a:gd name="T28" fmla="*/ 65 w 78"/>
                <a:gd name="T29" fmla="*/ 70 h 78"/>
                <a:gd name="T30" fmla="*/ 59 w 78"/>
                <a:gd name="T31" fmla="*/ 74 h 78"/>
                <a:gd name="T32" fmla="*/ 51 w 78"/>
                <a:gd name="T33" fmla="*/ 77 h 78"/>
                <a:gd name="T34" fmla="*/ 42 w 78"/>
                <a:gd name="T35" fmla="*/ 78 h 78"/>
                <a:gd name="T36" fmla="*/ 42 w 78"/>
                <a:gd name="T37" fmla="*/ 78 h 78"/>
                <a:gd name="T38" fmla="*/ 35 w 78"/>
                <a:gd name="T39" fmla="*/ 78 h 78"/>
                <a:gd name="T40" fmla="*/ 28 w 78"/>
                <a:gd name="T41" fmla="*/ 76 h 78"/>
                <a:gd name="T42" fmla="*/ 22 w 78"/>
                <a:gd name="T43" fmla="*/ 74 h 78"/>
                <a:gd name="T44" fmla="*/ 16 w 78"/>
                <a:gd name="T45" fmla="*/ 70 h 78"/>
                <a:gd name="T46" fmla="*/ 11 w 78"/>
                <a:gd name="T47" fmla="*/ 64 h 78"/>
                <a:gd name="T48" fmla="*/ 6 w 78"/>
                <a:gd name="T49" fmla="*/ 59 h 78"/>
                <a:gd name="T50" fmla="*/ 3 w 78"/>
                <a:gd name="T51" fmla="*/ 53 h 78"/>
                <a:gd name="T52" fmla="*/ 1 w 78"/>
                <a:gd name="T53" fmla="*/ 47 h 78"/>
                <a:gd name="T54" fmla="*/ 0 w 78"/>
                <a:gd name="T55" fmla="*/ 40 h 78"/>
                <a:gd name="T56" fmla="*/ 0 w 78"/>
                <a:gd name="T57" fmla="*/ 34 h 78"/>
                <a:gd name="T58" fmla="*/ 1 w 78"/>
                <a:gd name="T59" fmla="*/ 27 h 78"/>
                <a:gd name="T60" fmla="*/ 3 w 78"/>
                <a:gd name="T61" fmla="*/ 20 h 78"/>
                <a:gd name="T62" fmla="*/ 7 w 78"/>
                <a:gd name="T63" fmla="*/ 15 h 78"/>
                <a:gd name="T64" fmla="*/ 13 w 78"/>
                <a:gd name="T65" fmla="*/ 9 h 78"/>
                <a:gd name="T66" fmla="*/ 19 w 78"/>
                <a:gd name="T67" fmla="*/ 5 h 78"/>
                <a:gd name="T68" fmla="*/ 28 w 78"/>
                <a:gd name="T69" fmla="*/ 2 h 78"/>
                <a:gd name="T70" fmla="*/ 28 w 78"/>
                <a:gd name="T71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" h="78">
                  <a:moveTo>
                    <a:pt x="28" y="2"/>
                  </a:moveTo>
                  <a:lnTo>
                    <a:pt x="28" y="2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57" y="2"/>
                  </a:lnTo>
                  <a:lnTo>
                    <a:pt x="63" y="6"/>
                  </a:lnTo>
                  <a:lnTo>
                    <a:pt x="69" y="12"/>
                  </a:lnTo>
                  <a:lnTo>
                    <a:pt x="73" y="17"/>
                  </a:lnTo>
                  <a:lnTo>
                    <a:pt x="76" y="25"/>
                  </a:lnTo>
                  <a:lnTo>
                    <a:pt x="78" y="32"/>
                  </a:lnTo>
                  <a:lnTo>
                    <a:pt x="78" y="41"/>
                  </a:lnTo>
                  <a:lnTo>
                    <a:pt x="76" y="49"/>
                  </a:lnTo>
                  <a:lnTo>
                    <a:pt x="74" y="57"/>
                  </a:lnTo>
                  <a:lnTo>
                    <a:pt x="71" y="63"/>
                  </a:lnTo>
                  <a:lnTo>
                    <a:pt x="65" y="70"/>
                  </a:lnTo>
                  <a:lnTo>
                    <a:pt x="59" y="74"/>
                  </a:lnTo>
                  <a:lnTo>
                    <a:pt x="51" y="77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35" y="78"/>
                  </a:lnTo>
                  <a:lnTo>
                    <a:pt x="28" y="76"/>
                  </a:lnTo>
                  <a:lnTo>
                    <a:pt x="22" y="74"/>
                  </a:lnTo>
                  <a:lnTo>
                    <a:pt x="16" y="70"/>
                  </a:lnTo>
                  <a:lnTo>
                    <a:pt x="11" y="64"/>
                  </a:lnTo>
                  <a:lnTo>
                    <a:pt x="6" y="59"/>
                  </a:lnTo>
                  <a:lnTo>
                    <a:pt x="3" y="53"/>
                  </a:lnTo>
                  <a:lnTo>
                    <a:pt x="1" y="47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7" y="15"/>
                  </a:lnTo>
                  <a:lnTo>
                    <a:pt x="13" y="9"/>
                  </a:lnTo>
                  <a:lnTo>
                    <a:pt x="19" y="5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65"/>
            <p:cNvSpPr>
              <a:spLocks/>
            </p:cNvSpPr>
            <p:nvPr/>
          </p:nvSpPr>
          <p:spPr bwMode="auto">
            <a:xfrm>
              <a:off x="1563" y="2196"/>
              <a:ext cx="61" cy="109"/>
            </a:xfrm>
            <a:custGeom>
              <a:avLst/>
              <a:gdLst>
                <a:gd name="T0" fmla="*/ 0 w 305"/>
                <a:gd name="T1" fmla="*/ 5 h 545"/>
                <a:gd name="T2" fmla="*/ 2 w 305"/>
                <a:gd name="T3" fmla="*/ 2 h 545"/>
                <a:gd name="T4" fmla="*/ 4 w 305"/>
                <a:gd name="T5" fmla="*/ 0 h 545"/>
                <a:gd name="T6" fmla="*/ 26 w 305"/>
                <a:gd name="T7" fmla="*/ 7 h 545"/>
                <a:gd name="T8" fmla="*/ 44 w 305"/>
                <a:gd name="T9" fmla="*/ 17 h 545"/>
                <a:gd name="T10" fmla="*/ 61 w 305"/>
                <a:gd name="T11" fmla="*/ 29 h 545"/>
                <a:gd name="T12" fmla="*/ 74 w 305"/>
                <a:gd name="T13" fmla="*/ 44 h 545"/>
                <a:gd name="T14" fmla="*/ 85 w 305"/>
                <a:gd name="T15" fmla="*/ 63 h 545"/>
                <a:gd name="T16" fmla="*/ 101 w 305"/>
                <a:gd name="T17" fmla="*/ 104 h 545"/>
                <a:gd name="T18" fmla="*/ 111 w 305"/>
                <a:gd name="T19" fmla="*/ 153 h 545"/>
                <a:gd name="T20" fmla="*/ 121 w 305"/>
                <a:gd name="T21" fmla="*/ 231 h 545"/>
                <a:gd name="T22" fmla="*/ 132 w 305"/>
                <a:gd name="T23" fmla="*/ 310 h 545"/>
                <a:gd name="T24" fmla="*/ 136 w 305"/>
                <a:gd name="T25" fmla="*/ 334 h 545"/>
                <a:gd name="T26" fmla="*/ 146 w 305"/>
                <a:gd name="T27" fmla="*/ 373 h 545"/>
                <a:gd name="T28" fmla="*/ 158 w 305"/>
                <a:gd name="T29" fmla="*/ 408 h 545"/>
                <a:gd name="T30" fmla="*/ 174 w 305"/>
                <a:gd name="T31" fmla="*/ 439 h 545"/>
                <a:gd name="T32" fmla="*/ 192 w 305"/>
                <a:gd name="T33" fmla="*/ 468 h 545"/>
                <a:gd name="T34" fmla="*/ 214 w 305"/>
                <a:gd name="T35" fmla="*/ 492 h 545"/>
                <a:gd name="T36" fmla="*/ 241 w 305"/>
                <a:gd name="T37" fmla="*/ 513 h 545"/>
                <a:gd name="T38" fmla="*/ 270 w 305"/>
                <a:gd name="T39" fmla="*/ 530 h 545"/>
                <a:gd name="T40" fmla="*/ 305 w 305"/>
                <a:gd name="T41" fmla="*/ 543 h 545"/>
                <a:gd name="T42" fmla="*/ 289 w 305"/>
                <a:gd name="T43" fmla="*/ 545 h 545"/>
                <a:gd name="T44" fmla="*/ 258 w 305"/>
                <a:gd name="T45" fmla="*/ 543 h 545"/>
                <a:gd name="T46" fmla="*/ 230 w 305"/>
                <a:gd name="T47" fmla="*/ 539 h 545"/>
                <a:gd name="T48" fmla="*/ 204 w 305"/>
                <a:gd name="T49" fmla="*/ 532 h 545"/>
                <a:gd name="T50" fmla="*/ 180 w 305"/>
                <a:gd name="T51" fmla="*/ 524 h 545"/>
                <a:gd name="T52" fmla="*/ 158 w 305"/>
                <a:gd name="T53" fmla="*/ 513 h 545"/>
                <a:gd name="T54" fmla="*/ 139 w 305"/>
                <a:gd name="T55" fmla="*/ 500 h 545"/>
                <a:gd name="T56" fmla="*/ 120 w 305"/>
                <a:gd name="T57" fmla="*/ 483 h 545"/>
                <a:gd name="T58" fmla="*/ 97 w 305"/>
                <a:gd name="T59" fmla="*/ 457 h 545"/>
                <a:gd name="T60" fmla="*/ 71 w 305"/>
                <a:gd name="T61" fmla="*/ 414 h 545"/>
                <a:gd name="T62" fmla="*/ 51 w 305"/>
                <a:gd name="T63" fmla="*/ 367 h 545"/>
                <a:gd name="T64" fmla="*/ 36 w 305"/>
                <a:gd name="T65" fmla="*/ 315 h 545"/>
                <a:gd name="T66" fmla="*/ 30 w 305"/>
                <a:gd name="T67" fmla="*/ 287 h 545"/>
                <a:gd name="T68" fmla="*/ 20 w 305"/>
                <a:gd name="T69" fmla="*/ 219 h 545"/>
                <a:gd name="T70" fmla="*/ 16 w 305"/>
                <a:gd name="T71" fmla="*/ 148 h 545"/>
                <a:gd name="T72" fmla="*/ 10 w 305"/>
                <a:gd name="T73" fmla="*/ 75 h 545"/>
                <a:gd name="T74" fmla="*/ 0 w 305"/>
                <a:gd name="T75" fmla="*/ 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5" h="545">
                  <a:moveTo>
                    <a:pt x="0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6" y="4"/>
                  </a:lnTo>
                  <a:lnTo>
                    <a:pt x="26" y="7"/>
                  </a:lnTo>
                  <a:lnTo>
                    <a:pt x="36" y="11"/>
                  </a:lnTo>
                  <a:lnTo>
                    <a:pt x="44" y="17"/>
                  </a:lnTo>
                  <a:lnTo>
                    <a:pt x="53" y="22"/>
                  </a:lnTo>
                  <a:lnTo>
                    <a:pt x="61" y="29"/>
                  </a:lnTo>
                  <a:lnTo>
                    <a:pt x="67" y="37"/>
                  </a:lnTo>
                  <a:lnTo>
                    <a:pt x="74" y="44"/>
                  </a:lnTo>
                  <a:lnTo>
                    <a:pt x="79" y="53"/>
                  </a:lnTo>
                  <a:lnTo>
                    <a:pt x="85" y="63"/>
                  </a:lnTo>
                  <a:lnTo>
                    <a:pt x="94" y="83"/>
                  </a:lnTo>
                  <a:lnTo>
                    <a:pt x="101" y="104"/>
                  </a:lnTo>
                  <a:lnTo>
                    <a:pt x="107" y="129"/>
                  </a:lnTo>
                  <a:lnTo>
                    <a:pt x="111" y="153"/>
                  </a:lnTo>
                  <a:lnTo>
                    <a:pt x="116" y="179"/>
                  </a:lnTo>
                  <a:lnTo>
                    <a:pt x="121" y="231"/>
                  </a:lnTo>
                  <a:lnTo>
                    <a:pt x="128" y="284"/>
                  </a:lnTo>
                  <a:lnTo>
                    <a:pt x="132" y="310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41" y="354"/>
                  </a:lnTo>
                  <a:lnTo>
                    <a:pt x="146" y="373"/>
                  </a:lnTo>
                  <a:lnTo>
                    <a:pt x="152" y="390"/>
                  </a:lnTo>
                  <a:lnTo>
                    <a:pt x="158" y="408"/>
                  </a:lnTo>
                  <a:lnTo>
                    <a:pt x="166" y="424"/>
                  </a:lnTo>
                  <a:lnTo>
                    <a:pt x="174" y="439"/>
                  </a:lnTo>
                  <a:lnTo>
                    <a:pt x="183" y="454"/>
                  </a:lnTo>
                  <a:lnTo>
                    <a:pt x="192" y="468"/>
                  </a:lnTo>
                  <a:lnTo>
                    <a:pt x="202" y="480"/>
                  </a:lnTo>
                  <a:lnTo>
                    <a:pt x="214" y="492"/>
                  </a:lnTo>
                  <a:lnTo>
                    <a:pt x="226" y="503"/>
                  </a:lnTo>
                  <a:lnTo>
                    <a:pt x="241" y="513"/>
                  </a:lnTo>
                  <a:lnTo>
                    <a:pt x="255" y="523"/>
                  </a:lnTo>
                  <a:lnTo>
                    <a:pt x="270" y="530"/>
                  </a:lnTo>
                  <a:lnTo>
                    <a:pt x="288" y="538"/>
                  </a:lnTo>
                  <a:lnTo>
                    <a:pt x="305" y="543"/>
                  </a:lnTo>
                  <a:lnTo>
                    <a:pt x="305" y="543"/>
                  </a:lnTo>
                  <a:lnTo>
                    <a:pt x="289" y="545"/>
                  </a:lnTo>
                  <a:lnTo>
                    <a:pt x="274" y="545"/>
                  </a:lnTo>
                  <a:lnTo>
                    <a:pt x="258" y="543"/>
                  </a:lnTo>
                  <a:lnTo>
                    <a:pt x="244" y="541"/>
                  </a:lnTo>
                  <a:lnTo>
                    <a:pt x="230" y="539"/>
                  </a:lnTo>
                  <a:lnTo>
                    <a:pt x="216" y="537"/>
                  </a:lnTo>
                  <a:lnTo>
                    <a:pt x="204" y="532"/>
                  </a:lnTo>
                  <a:lnTo>
                    <a:pt x="191" y="529"/>
                  </a:lnTo>
                  <a:lnTo>
                    <a:pt x="180" y="524"/>
                  </a:lnTo>
                  <a:lnTo>
                    <a:pt x="169" y="518"/>
                  </a:lnTo>
                  <a:lnTo>
                    <a:pt x="158" y="513"/>
                  </a:lnTo>
                  <a:lnTo>
                    <a:pt x="149" y="506"/>
                  </a:lnTo>
                  <a:lnTo>
                    <a:pt x="139" y="500"/>
                  </a:lnTo>
                  <a:lnTo>
                    <a:pt x="129" y="492"/>
                  </a:lnTo>
                  <a:lnTo>
                    <a:pt x="120" y="483"/>
                  </a:lnTo>
                  <a:lnTo>
                    <a:pt x="112" y="476"/>
                  </a:lnTo>
                  <a:lnTo>
                    <a:pt x="97" y="457"/>
                  </a:lnTo>
                  <a:lnTo>
                    <a:pt x="83" y="436"/>
                  </a:lnTo>
                  <a:lnTo>
                    <a:pt x="71" y="414"/>
                  </a:lnTo>
                  <a:lnTo>
                    <a:pt x="60" y="391"/>
                  </a:lnTo>
                  <a:lnTo>
                    <a:pt x="51" y="367"/>
                  </a:lnTo>
                  <a:lnTo>
                    <a:pt x="43" y="341"/>
                  </a:lnTo>
                  <a:lnTo>
                    <a:pt x="36" y="315"/>
                  </a:lnTo>
                  <a:lnTo>
                    <a:pt x="30" y="287"/>
                  </a:lnTo>
                  <a:lnTo>
                    <a:pt x="30" y="287"/>
                  </a:lnTo>
                  <a:lnTo>
                    <a:pt x="25" y="254"/>
                  </a:lnTo>
                  <a:lnTo>
                    <a:pt x="20" y="219"/>
                  </a:lnTo>
                  <a:lnTo>
                    <a:pt x="18" y="184"/>
                  </a:lnTo>
                  <a:lnTo>
                    <a:pt x="16" y="148"/>
                  </a:lnTo>
                  <a:lnTo>
                    <a:pt x="14" y="112"/>
                  </a:lnTo>
                  <a:lnTo>
                    <a:pt x="10" y="75"/>
                  </a:lnTo>
                  <a:lnTo>
                    <a:pt x="6" y="4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66"/>
            <p:cNvSpPr>
              <a:spLocks/>
            </p:cNvSpPr>
            <p:nvPr/>
          </p:nvSpPr>
          <p:spPr bwMode="auto">
            <a:xfrm>
              <a:off x="1733" y="2220"/>
              <a:ext cx="78" cy="51"/>
            </a:xfrm>
            <a:custGeom>
              <a:avLst/>
              <a:gdLst>
                <a:gd name="T0" fmla="*/ 391 w 391"/>
                <a:gd name="T1" fmla="*/ 253 h 253"/>
                <a:gd name="T2" fmla="*/ 391 w 391"/>
                <a:gd name="T3" fmla="*/ 253 h 253"/>
                <a:gd name="T4" fmla="*/ 377 w 391"/>
                <a:gd name="T5" fmla="*/ 244 h 253"/>
                <a:gd name="T6" fmla="*/ 364 w 391"/>
                <a:gd name="T7" fmla="*/ 235 h 253"/>
                <a:gd name="T8" fmla="*/ 339 w 391"/>
                <a:gd name="T9" fmla="*/ 219 h 253"/>
                <a:gd name="T10" fmla="*/ 326 w 391"/>
                <a:gd name="T11" fmla="*/ 211 h 253"/>
                <a:gd name="T12" fmla="*/ 313 w 391"/>
                <a:gd name="T13" fmla="*/ 205 h 253"/>
                <a:gd name="T14" fmla="*/ 298 w 391"/>
                <a:gd name="T15" fmla="*/ 200 h 253"/>
                <a:gd name="T16" fmla="*/ 280 w 391"/>
                <a:gd name="T17" fmla="*/ 198 h 253"/>
                <a:gd name="T18" fmla="*/ 280 w 391"/>
                <a:gd name="T19" fmla="*/ 198 h 253"/>
                <a:gd name="T20" fmla="*/ 269 w 391"/>
                <a:gd name="T21" fmla="*/ 197 h 253"/>
                <a:gd name="T22" fmla="*/ 257 w 391"/>
                <a:gd name="T23" fmla="*/ 198 h 253"/>
                <a:gd name="T24" fmla="*/ 234 w 391"/>
                <a:gd name="T25" fmla="*/ 200 h 253"/>
                <a:gd name="T26" fmla="*/ 222 w 391"/>
                <a:gd name="T27" fmla="*/ 202 h 253"/>
                <a:gd name="T28" fmla="*/ 211 w 391"/>
                <a:gd name="T29" fmla="*/ 203 h 253"/>
                <a:gd name="T30" fmla="*/ 200 w 391"/>
                <a:gd name="T31" fmla="*/ 202 h 253"/>
                <a:gd name="T32" fmla="*/ 188 w 391"/>
                <a:gd name="T33" fmla="*/ 201 h 253"/>
                <a:gd name="T34" fmla="*/ 188 w 391"/>
                <a:gd name="T35" fmla="*/ 201 h 253"/>
                <a:gd name="T36" fmla="*/ 181 w 391"/>
                <a:gd name="T37" fmla="*/ 199 h 253"/>
                <a:gd name="T38" fmla="*/ 175 w 391"/>
                <a:gd name="T39" fmla="*/ 196 h 253"/>
                <a:gd name="T40" fmla="*/ 167 w 391"/>
                <a:gd name="T41" fmla="*/ 191 h 253"/>
                <a:gd name="T42" fmla="*/ 161 w 391"/>
                <a:gd name="T43" fmla="*/ 187 h 253"/>
                <a:gd name="T44" fmla="*/ 147 w 391"/>
                <a:gd name="T45" fmla="*/ 176 h 253"/>
                <a:gd name="T46" fmla="*/ 134 w 391"/>
                <a:gd name="T47" fmla="*/ 163 h 253"/>
                <a:gd name="T48" fmla="*/ 110 w 391"/>
                <a:gd name="T49" fmla="*/ 137 h 253"/>
                <a:gd name="T50" fmla="*/ 99 w 391"/>
                <a:gd name="T51" fmla="*/ 123 h 253"/>
                <a:gd name="T52" fmla="*/ 89 w 391"/>
                <a:gd name="T53" fmla="*/ 112 h 253"/>
                <a:gd name="T54" fmla="*/ 89 w 391"/>
                <a:gd name="T55" fmla="*/ 112 h 253"/>
                <a:gd name="T56" fmla="*/ 64 w 391"/>
                <a:gd name="T57" fmla="*/ 89 h 253"/>
                <a:gd name="T58" fmla="*/ 40 w 391"/>
                <a:gd name="T59" fmla="*/ 65 h 253"/>
                <a:gd name="T60" fmla="*/ 29 w 391"/>
                <a:gd name="T61" fmla="*/ 54 h 253"/>
                <a:gd name="T62" fmla="*/ 19 w 391"/>
                <a:gd name="T63" fmla="*/ 41 h 253"/>
                <a:gd name="T64" fmla="*/ 9 w 391"/>
                <a:gd name="T65" fmla="*/ 28 h 253"/>
                <a:gd name="T66" fmla="*/ 0 w 391"/>
                <a:gd name="T67" fmla="*/ 14 h 253"/>
                <a:gd name="T68" fmla="*/ 0 w 391"/>
                <a:gd name="T69" fmla="*/ 14 h 253"/>
                <a:gd name="T70" fmla="*/ 0 w 391"/>
                <a:gd name="T71" fmla="*/ 3 h 253"/>
                <a:gd name="T72" fmla="*/ 0 w 391"/>
                <a:gd name="T73" fmla="*/ 3 h 253"/>
                <a:gd name="T74" fmla="*/ 3 w 391"/>
                <a:gd name="T75" fmla="*/ 2 h 253"/>
                <a:gd name="T76" fmla="*/ 5 w 391"/>
                <a:gd name="T77" fmla="*/ 1 h 253"/>
                <a:gd name="T78" fmla="*/ 6 w 391"/>
                <a:gd name="T79" fmla="*/ 0 h 253"/>
                <a:gd name="T80" fmla="*/ 8 w 391"/>
                <a:gd name="T81" fmla="*/ 0 h 253"/>
                <a:gd name="T82" fmla="*/ 8 w 391"/>
                <a:gd name="T83" fmla="*/ 0 h 253"/>
                <a:gd name="T84" fmla="*/ 34 w 391"/>
                <a:gd name="T85" fmla="*/ 8 h 253"/>
                <a:gd name="T86" fmla="*/ 62 w 391"/>
                <a:gd name="T87" fmla="*/ 18 h 253"/>
                <a:gd name="T88" fmla="*/ 89 w 391"/>
                <a:gd name="T89" fmla="*/ 29 h 253"/>
                <a:gd name="T90" fmla="*/ 117 w 391"/>
                <a:gd name="T91" fmla="*/ 41 h 253"/>
                <a:gd name="T92" fmla="*/ 144 w 391"/>
                <a:gd name="T93" fmla="*/ 54 h 253"/>
                <a:gd name="T94" fmla="*/ 171 w 391"/>
                <a:gd name="T95" fmla="*/ 69 h 253"/>
                <a:gd name="T96" fmla="*/ 199 w 391"/>
                <a:gd name="T97" fmla="*/ 83 h 253"/>
                <a:gd name="T98" fmla="*/ 225 w 391"/>
                <a:gd name="T99" fmla="*/ 99 h 253"/>
                <a:gd name="T100" fmla="*/ 250 w 391"/>
                <a:gd name="T101" fmla="*/ 116 h 253"/>
                <a:gd name="T102" fmla="*/ 276 w 391"/>
                <a:gd name="T103" fmla="*/ 132 h 253"/>
                <a:gd name="T104" fmla="*/ 299 w 391"/>
                <a:gd name="T105" fmla="*/ 151 h 253"/>
                <a:gd name="T106" fmla="*/ 321 w 391"/>
                <a:gd name="T107" fmla="*/ 169 h 253"/>
                <a:gd name="T108" fmla="*/ 341 w 391"/>
                <a:gd name="T109" fmla="*/ 189 h 253"/>
                <a:gd name="T110" fmla="*/ 360 w 391"/>
                <a:gd name="T111" fmla="*/ 210 h 253"/>
                <a:gd name="T112" fmla="*/ 377 w 391"/>
                <a:gd name="T113" fmla="*/ 231 h 253"/>
                <a:gd name="T114" fmla="*/ 391 w 391"/>
                <a:gd name="T115" fmla="*/ 253 h 253"/>
                <a:gd name="T116" fmla="*/ 391 w 391"/>
                <a:gd name="T11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1" h="253">
                  <a:moveTo>
                    <a:pt x="391" y="253"/>
                  </a:moveTo>
                  <a:lnTo>
                    <a:pt x="391" y="253"/>
                  </a:lnTo>
                  <a:lnTo>
                    <a:pt x="377" y="244"/>
                  </a:lnTo>
                  <a:lnTo>
                    <a:pt x="364" y="235"/>
                  </a:lnTo>
                  <a:lnTo>
                    <a:pt x="339" y="219"/>
                  </a:lnTo>
                  <a:lnTo>
                    <a:pt x="326" y="211"/>
                  </a:lnTo>
                  <a:lnTo>
                    <a:pt x="313" y="205"/>
                  </a:lnTo>
                  <a:lnTo>
                    <a:pt x="298" y="200"/>
                  </a:lnTo>
                  <a:lnTo>
                    <a:pt x="280" y="198"/>
                  </a:lnTo>
                  <a:lnTo>
                    <a:pt x="280" y="198"/>
                  </a:lnTo>
                  <a:lnTo>
                    <a:pt x="269" y="197"/>
                  </a:lnTo>
                  <a:lnTo>
                    <a:pt x="257" y="198"/>
                  </a:lnTo>
                  <a:lnTo>
                    <a:pt x="234" y="200"/>
                  </a:lnTo>
                  <a:lnTo>
                    <a:pt x="222" y="202"/>
                  </a:lnTo>
                  <a:lnTo>
                    <a:pt x="211" y="203"/>
                  </a:lnTo>
                  <a:lnTo>
                    <a:pt x="200" y="202"/>
                  </a:lnTo>
                  <a:lnTo>
                    <a:pt x="188" y="201"/>
                  </a:lnTo>
                  <a:lnTo>
                    <a:pt x="188" y="201"/>
                  </a:lnTo>
                  <a:lnTo>
                    <a:pt x="181" y="199"/>
                  </a:lnTo>
                  <a:lnTo>
                    <a:pt x="175" y="196"/>
                  </a:lnTo>
                  <a:lnTo>
                    <a:pt x="167" y="191"/>
                  </a:lnTo>
                  <a:lnTo>
                    <a:pt x="161" y="187"/>
                  </a:lnTo>
                  <a:lnTo>
                    <a:pt x="147" y="176"/>
                  </a:lnTo>
                  <a:lnTo>
                    <a:pt x="134" y="163"/>
                  </a:lnTo>
                  <a:lnTo>
                    <a:pt x="110" y="137"/>
                  </a:lnTo>
                  <a:lnTo>
                    <a:pt x="99" y="123"/>
                  </a:lnTo>
                  <a:lnTo>
                    <a:pt x="89" y="112"/>
                  </a:lnTo>
                  <a:lnTo>
                    <a:pt x="89" y="112"/>
                  </a:lnTo>
                  <a:lnTo>
                    <a:pt x="64" y="89"/>
                  </a:lnTo>
                  <a:lnTo>
                    <a:pt x="40" y="65"/>
                  </a:lnTo>
                  <a:lnTo>
                    <a:pt x="29" y="54"/>
                  </a:lnTo>
                  <a:lnTo>
                    <a:pt x="19" y="41"/>
                  </a:lnTo>
                  <a:lnTo>
                    <a:pt x="9" y="2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2"/>
                  </a:lnTo>
                  <a:lnTo>
                    <a:pt x="5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34" y="8"/>
                  </a:lnTo>
                  <a:lnTo>
                    <a:pt x="62" y="18"/>
                  </a:lnTo>
                  <a:lnTo>
                    <a:pt x="89" y="29"/>
                  </a:lnTo>
                  <a:lnTo>
                    <a:pt x="117" y="41"/>
                  </a:lnTo>
                  <a:lnTo>
                    <a:pt x="144" y="54"/>
                  </a:lnTo>
                  <a:lnTo>
                    <a:pt x="171" y="69"/>
                  </a:lnTo>
                  <a:lnTo>
                    <a:pt x="199" y="83"/>
                  </a:lnTo>
                  <a:lnTo>
                    <a:pt x="225" y="99"/>
                  </a:lnTo>
                  <a:lnTo>
                    <a:pt x="250" y="116"/>
                  </a:lnTo>
                  <a:lnTo>
                    <a:pt x="276" y="132"/>
                  </a:lnTo>
                  <a:lnTo>
                    <a:pt x="299" y="151"/>
                  </a:lnTo>
                  <a:lnTo>
                    <a:pt x="321" y="169"/>
                  </a:lnTo>
                  <a:lnTo>
                    <a:pt x="341" y="189"/>
                  </a:lnTo>
                  <a:lnTo>
                    <a:pt x="360" y="210"/>
                  </a:lnTo>
                  <a:lnTo>
                    <a:pt x="377" y="231"/>
                  </a:lnTo>
                  <a:lnTo>
                    <a:pt x="391" y="253"/>
                  </a:lnTo>
                  <a:lnTo>
                    <a:pt x="391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67"/>
            <p:cNvSpPr>
              <a:spLocks/>
            </p:cNvSpPr>
            <p:nvPr/>
          </p:nvSpPr>
          <p:spPr bwMode="auto">
            <a:xfrm>
              <a:off x="1425" y="2222"/>
              <a:ext cx="103" cy="107"/>
            </a:xfrm>
            <a:custGeom>
              <a:avLst/>
              <a:gdLst>
                <a:gd name="T0" fmla="*/ 386 w 516"/>
                <a:gd name="T1" fmla="*/ 535 h 535"/>
                <a:gd name="T2" fmla="*/ 366 w 516"/>
                <a:gd name="T3" fmla="*/ 524 h 535"/>
                <a:gd name="T4" fmla="*/ 351 w 516"/>
                <a:gd name="T5" fmla="*/ 511 h 535"/>
                <a:gd name="T6" fmla="*/ 328 w 516"/>
                <a:gd name="T7" fmla="*/ 489 h 535"/>
                <a:gd name="T8" fmla="*/ 319 w 516"/>
                <a:gd name="T9" fmla="*/ 483 h 535"/>
                <a:gd name="T10" fmla="*/ 353 w 516"/>
                <a:gd name="T11" fmla="*/ 444 h 535"/>
                <a:gd name="T12" fmla="*/ 375 w 516"/>
                <a:gd name="T13" fmla="*/ 413 h 535"/>
                <a:gd name="T14" fmla="*/ 387 w 516"/>
                <a:gd name="T15" fmla="*/ 390 h 535"/>
                <a:gd name="T16" fmla="*/ 396 w 516"/>
                <a:gd name="T17" fmla="*/ 365 h 535"/>
                <a:gd name="T18" fmla="*/ 401 w 516"/>
                <a:gd name="T19" fmla="*/ 339 h 535"/>
                <a:gd name="T20" fmla="*/ 401 w 516"/>
                <a:gd name="T21" fmla="*/ 308 h 535"/>
                <a:gd name="T22" fmla="*/ 400 w 516"/>
                <a:gd name="T23" fmla="*/ 292 h 535"/>
                <a:gd name="T24" fmla="*/ 394 w 516"/>
                <a:gd name="T25" fmla="*/ 265 h 535"/>
                <a:gd name="T26" fmla="*/ 386 w 516"/>
                <a:gd name="T27" fmla="*/ 241 h 535"/>
                <a:gd name="T28" fmla="*/ 374 w 516"/>
                <a:gd name="T29" fmla="*/ 218 h 535"/>
                <a:gd name="T30" fmla="*/ 358 w 516"/>
                <a:gd name="T31" fmla="*/ 197 h 535"/>
                <a:gd name="T32" fmla="*/ 340 w 516"/>
                <a:gd name="T33" fmla="*/ 179 h 535"/>
                <a:gd name="T34" fmla="*/ 319 w 516"/>
                <a:gd name="T35" fmla="*/ 162 h 535"/>
                <a:gd name="T36" fmla="*/ 297 w 516"/>
                <a:gd name="T37" fmla="*/ 148 h 535"/>
                <a:gd name="T38" fmla="*/ 272 w 516"/>
                <a:gd name="T39" fmla="*/ 137 h 535"/>
                <a:gd name="T40" fmla="*/ 246 w 516"/>
                <a:gd name="T41" fmla="*/ 127 h 535"/>
                <a:gd name="T42" fmla="*/ 219 w 516"/>
                <a:gd name="T43" fmla="*/ 121 h 535"/>
                <a:gd name="T44" fmla="*/ 192 w 516"/>
                <a:gd name="T45" fmla="*/ 118 h 535"/>
                <a:gd name="T46" fmla="*/ 163 w 516"/>
                <a:gd name="T47" fmla="*/ 116 h 535"/>
                <a:gd name="T48" fmla="*/ 135 w 516"/>
                <a:gd name="T49" fmla="*/ 119 h 535"/>
                <a:gd name="T50" fmla="*/ 106 w 516"/>
                <a:gd name="T51" fmla="*/ 124 h 535"/>
                <a:gd name="T52" fmla="*/ 78 w 516"/>
                <a:gd name="T53" fmla="*/ 133 h 535"/>
                <a:gd name="T54" fmla="*/ 51 w 516"/>
                <a:gd name="T55" fmla="*/ 145 h 535"/>
                <a:gd name="T56" fmla="*/ 44 w 516"/>
                <a:gd name="T57" fmla="*/ 135 h 535"/>
                <a:gd name="T58" fmla="*/ 23 w 516"/>
                <a:gd name="T59" fmla="*/ 102 h 535"/>
                <a:gd name="T60" fmla="*/ 0 w 516"/>
                <a:gd name="T61" fmla="*/ 54 h 535"/>
                <a:gd name="T62" fmla="*/ 29 w 516"/>
                <a:gd name="T63" fmla="*/ 41 h 535"/>
                <a:gd name="T64" fmla="*/ 91 w 516"/>
                <a:gd name="T65" fmla="*/ 20 h 535"/>
                <a:gd name="T66" fmla="*/ 152 w 516"/>
                <a:gd name="T67" fmla="*/ 6 h 535"/>
                <a:gd name="T68" fmla="*/ 199 w 516"/>
                <a:gd name="T69" fmla="*/ 2 h 535"/>
                <a:gd name="T70" fmla="*/ 230 w 516"/>
                <a:gd name="T71" fmla="*/ 2 h 535"/>
                <a:gd name="T72" fmla="*/ 245 w 516"/>
                <a:gd name="T73" fmla="*/ 3 h 535"/>
                <a:gd name="T74" fmla="*/ 295 w 516"/>
                <a:gd name="T75" fmla="*/ 11 h 535"/>
                <a:gd name="T76" fmla="*/ 342 w 516"/>
                <a:gd name="T77" fmla="*/ 30 h 535"/>
                <a:gd name="T78" fmla="*/ 385 w 516"/>
                <a:gd name="T79" fmla="*/ 55 h 535"/>
                <a:gd name="T80" fmla="*/ 424 w 516"/>
                <a:gd name="T81" fmla="*/ 88 h 535"/>
                <a:gd name="T82" fmla="*/ 458 w 516"/>
                <a:gd name="T83" fmla="*/ 125 h 535"/>
                <a:gd name="T84" fmla="*/ 485 w 516"/>
                <a:gd name="T85" fmla="*/ 167 h 535"/>
                <a:gd name="T86" fmla="*/ 504 w 516"/>
                <a:gd name="T87" fmla="*/ 212 h 535"/>
                <a:gd name="T88" fmla="*/ 514 w 516"/>
                <a:gd name="T89" fmla="*/ 259 h 535"/>
                <a:gd name="T90" fmla="*/ 516 w 516"/>
                <a:gd name="T91" fmla="*/ 283 h 535"/>
                <a:gd name="T92" fmla="*/ 515 w 516"/>
                <a:gd name="T93" fmla="*/ 330 h 535"/>
                <a:gd name="T94" fmla="*/ 508 w 516"/>
                <a:gd name="T95" fmla="*/ 373 h 535"/>
                <a:gd name="T96" fmla="*/ 496 w 516"/>
                <a:gd name="T97" fmla="*/ 412 h 535"/>
                <a:gd name="T98" fmla="*/ 479 w 516"/>
                <a:gd name="T99" fmla="*/ 447 h 535"/>
                <a:gd name="T100" fmla="*/ 458 w 516"/>
                <a:gd name="T101" fmla="*/ 479 h 535"/>
                <a:gd name="T102" fmla="*/ 432 w 516"/>
                <a:gd name="T103" fmla="*/ 504 h 535"/>
                <a:gd name="T104" fmla="*/ 402 w 516"/>
                <a:gd name="T105" fmla="*/ 526 h 535"/>
                <a:gd name="T106" fmla="*/ 386 w 516"/>
                <a:gd name="T107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6" h="535">
                  <a:moveTo>
                    <a:pt x="386" y="535"/>
                  </a:moveTo>
                  <a:lnTo>
                    <a:pt x="386" y="535"/>
                  </a:lnTo>
                  <a:lnTo>
                    <a:pt x="376" y="529"/>
                  </a:lnTo>
                  <a:lnTo>
                    <a:pt x="366" y="524"/>
                  </a:lnTo>
                  <a:lnTo>
                    <a:pt x="358" y="517"/>
                  </a:lnTo>
                  <a:lnTo>
                    <a:pt x="351" y="511"/>
                  </a:lnTo>
                  <a:lnTo>
                    <a:pt x="336" y="495"/>
                  </a:lnTo>
                  <a:lnTo>
                    <a:pt x="328" y="489"/>
                  </a:lnTo>
                  <a:lnTo>
                    <a:pt x="319" y="483"/>
                  </a:lnTo>
                  <a:lnTo>
                    <a:pt x="319" y="483"/>
                  </a:lnTo>
                  <a:lnTo>
                    <a:pt x="336" y="464"/>
                  </a:lnTo>
                  <a:lnTo>
                    <a:pt x="353" y="444"/>
                  </a:lnTo>
                  <a:lnTo>
                    <a:pt x="368" y="424"/>
                  </a:lnTo>
                  <a:lnTo>
                    <a:pt x="375" y="413"/>
                  </a:lnTo>
                  <a:lnTo>
                    <a:pt x="381" y="402"/>
                  </a:lnTo>
                  <a:lnTo>
                    <a:pt x="387" y="390"/>
                  </a:lnTo>
                  <a:lnTo>
                    <a:pt x="391" y="378"/>
                  </a:lnTo>
                  <a:lnTo>
                    <a:pt x="396" y="365"/>
                  </a:lnTo>
                  <a:lnTo>
                    <a:pt x="399" y="352"/>
                  </a:lnTo>
                  <a:lnTo>
                    <a:pt x="401" y="339"/>
                  </a:lnTo>
                  <a:lnTo>
                    <a:pt x="402" y="323"/>
                  </a:lnTo>
                  <a:lnTo>
                    <a:pt x="401" y="308"/>
                  </a:lnTo>
                  <a:lnTo>
                    <a:pt x="400" y="292"/>
                  </a:lnTo>
                  <a:lnTo>
                    <a:pt x="400" y="292"/>
                  </a:lnTo>
                  <a:lnTo>
                    <a:pt x="398" y="278"/>
                  </a:lnTo>
                  <a:lnTo>
                    <a:pt x="394" y="265"/>
                  </a:lnTo>
                  <a:lnTo>
                    <a:pt x="391" y="253"/>
                  </a:lnTo>
                  <a:lnTo>
                    <a:pt x="386" y="241"/>
                  </a:lnTo>
                  <a:lnTo>
                    <a:pt x="380" y="229"/>
                  </a:lnTo>
                  <a:lnTo>
                    <a:pt x="374" y="218"/>
                  </a:lnTo>
                  <a:lnTo>
                    <a:pt x="366" y="207"/>
                  </a:lnTo>
                  <a:lnTo>
                    <a:pt x="358" y="197"/>
                  </a:lnTo>
                  <a:lnTo>
                    <a:pt x="350" y="188"/>
                  </a:lnTo>
                  <a:lnTo>
                    <a:pt x="340" y="179"/>
                  </a:lnTo>
                  <a:lnTo>
                    <a:pt x="330" y="170"/>
                  </a:lnTo>
                  <a:lnTo>
                    <a:pt x="319" y="162"/>
                  </a:lnTo>
                  <a:lnTo>
                    <a:pt x="308" y="155"/>
                  </a:lnTo>
                  <a:lnTo>
                    <a:pt x="297" y="148"/>
                  </a:lnTo>
                  <a:lnTo>
                    <a:pt x="285" y="143"/>
                  </a:lnTo>
                  <a:lnTo>
                    <a:pt x="272" y="137"/>
                  </a:lnTo>
                  <a:lnTo>
                    <a:pt x="260" y="132"/>
                  </a:lnTo>
                  <a:lnTo>
                    <a:pt x="246" y="127"/>
                  </a:lnTo>
                  <a:lnTo>
                    <a:pt x="232" y="124"/>
                  </a:lnTo>
                  <a:lnTo>
                    <a:pt x="219" y="121"/>
                  </a:lnTo>
                  <a:lnTo>
                    <a:pt x="205" y="119"/>
                  </a:lnTo>
                  <a:lnTo>
                    <a:pt x="192" y="118"/>
                  </a:lnTo>
                  <a:lnTo>
                    <a:pt x="177" y="116"/>
                  </a:lnTo>
                  <a:lnTo>
                    <a:pt x="163" y="116"/>
                  </a:lnTo>
                  <a:lnTo>
                    <a:pt x="149" y="118"/>
                  </a:lnTo>
                  <a:lnTo>
                    <a:pt x="135" y="119"/>
                  </a:lnTo>
                  <a:lnTo>
                    <a:pt x="120" y="122"/>
                  </a:lnTo>
                  <a:lnTo>
                    <a:pt x="106" y="124"/>
                  </a:lnTo>
                  <a:lnTo>
                    <a:pt x="92" y="129"/>
                  </a:lnTo>
                  <a:lnTo>
                    <a:pt x="78" y="133"/>
                  </a:lnTo>
                  <a:lnTo>
                    <a:pt x="64" y="138"/>
                  </a:lnTo>
                  <a:lnTo>
                    <a:pt x="51" y="145"/>
                  </a:lnTo>
                  <a:lnTo>
                    <a:pt x="51" y="145"/>
                  </a:lnTo>
                  <a:lnTo>
                    <a:pt x="44" y="135"/>
                  </a:lnTo>
                  <a:lnTo>
                    <a:pt x="36" y="124"/>
                  </a:lnTo>
                  <a:lnTo>
                    <a:pt x="23" y="102"/>
                  </a:lnTo>
                  <a:lnTo>
                    <a:pt x="11" y="78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9" y="41"/>
                  </a:lnTo>
                  <a:lnTo>
                    <a:pt x="60" y="30"/>
                  </a:lnTo>
                  <a:lnTo>
                    <a:pt x="91" y="20"/>
                  </a:lnTo>
                  <a:lnTo>
                    <a:pt x="121" y="12"/>
                  </a:lnTo>
                  <a:lnTo>
                    <a:pt x="152" y="6"/>
                  </a:lnTo>
                  <a:lnTo>
                    <a:pt x="183" y="3"/>
                  </a:lnTo>
                  <a:lnTo>
                    <a:pt x="199" y="2"/>
                  </a:lnTo>
                  <a:lnTo>
                    <a:pt x="215" y="0"/>
                  </a:lnTo>
                  <a:lnTo>
                    <a:pt x="230" y="2"/>
                  </a:lnTo>
                  <a:lnTo>
                    <a:pt x="245" y="3"/>
                  </a:lnTo>
                  <a:lnTo>
                    <a:pt x="245" y="3"/>
                  </a:lnTo>
                  <a:lnTo>
                    <a:pt x="271" y="6"/>
                  </a:lnTo>
                  <a:lnTo>
                    <a:pt x="295" y="11"/>
                  </a:lnTo>
                  <a:lnTo>
                    <a:pt x="319" y="19"/>
                  </a:lnTo>
                  <a:lnTo>
                    <a:pt x="342" y="30"/>
                  </a:lnTo>
                  <a:lnTo>
                    <a:pt x="364" y="42"/>
                  </a:lnTo>
                  <a:lnTo>
                    <a:pt x="385" y="55"/>
                  </a:lnTo>
                  <a:lnTo>
                    <a:pt x="405" y="70"/>
                  </a:lnTo>
                  <a:lnTo>
                    <a:pt x="424" y="88"/>
                  </a:lnTo>
                  <a:lnTo>
                    <a:pt x="442" y="106"/>
                  </a:lnTo>
                  <a:lnTo>
                    <a:pt x="458" y="125"/>
                  </a:lnTo>
                  <a:lnTo>
                    <a:pt x="472" y="146"/>
                  </a:lnTo>
                  <a:lnTo>
                    <a:pt x="485" y="167"/>
                  </a:lnTo>
                  <a:lnTo>
                    <a:pt x="495" y="190"/>
                  </a:lnTo>
                  <a:lnTo>
                    <a:pt x="504" y="212"/>
                  </a:lnTo>
                  <a:lnTo>
                    <a:pt x="511" y="236"/>
                  </a:lnTo>
                  <a:lnTo>
                    <a:pt x="514" y="259"/>
                  </a:lnTo>
                  <a:lnTo>
                    <a:pt x="514" y="259"/>
                  </a:lnTo>
                  <a:lnTo>
                    <a:pt x="516" y="283"/>
                  </a:lnTo>
                  <a:lnTo>
                    <a:pt x="516" y="307"/>
                  </a:lnTo>
                  <a:lnTo>
                    <a:pt x="515" y="330"/>
                  </a:lnTo>
                  <a:lnTo>
                    <a:pt x="513" y="352"/>
                  </a:lnTo>
                  <a:lnTo>
                    <a:pt x="508" y="373"/>
                  </a:lnTo>
                  <a:lnTo>
                    <a:pt x="503" y="393"/>
                  </a:lnTo>
                  <a:lnTo>
                    <a:pt x="496" y="412"/>
                  </a:lnTo>
                  <a:lnTo>
                    <a:pt x="489" y="431"/>
                  </a:lnTo>
                  <a:lnTo>
                    <a:pt x="479" y="447"/>
                  </a:lnTo>
                  <a:lnTo>
                    <a:pt x="469" y="464"/>
                  </a:lnTo>
                  <a:lnTo>
                    <a:pt x="458" y="479"/>
                  </a:lnTo>
                  <a:lnTo>
                    <a:pt x="445" y="492"/>
                  </a:lnTo>
                  <a:lnTo>
                    <a:pt x="432" y="504"/>
                  </a:lnTo>
                  <a:lnTo>
                    <a:pt x="417" y="516"/>
                  </a:lnTo>
                  <a:lnTo>
                    <a:pt x="402" y="526"/>
                  </a:lnTo>
                  <a:lnTo>
                    <a:pt x="386" y="535"/>
                  </a:lnTo>
                  <a:lnTo>
                    <a:pt x="386" y="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68"/>
            <p:cNvSpPr>
              <a:spLocks/>
            </p:cNvSpPr>
            <p:nvPr/>
          </p:nvSpPr>
          <p:spPr bwMode="auto">
            <a:xfrm>
              <a:off x="1625" y="2233"/>
              <a:ext cx="96" cy="56"/>
            </a:xfrm>
            <a:custGeom>
              <a:avLst/>
              <a:gdLst>
                <a:gd name="T0" fmla="*/ 478 w 478"/>
                <a:gd name="T1" fmla="*/ 215 h 282"/>
                <a:gd name="T2" fmla="*/ 478 w 478"/>
                <a:gd name="T3" fmla="*/ 215 h 282"/>
                <a:gd name="T4" fmla="*/ 478 w 478"/>
                <a:gd name="T5" fmla="*/ 218 h 282"/>
                <a:gd name="T6" fmla="*/ 478 w 478"/>
                <a:gd name="T7" fmla="*/ 222 h 282"/>
                <a:gd name="T8" fmla="*/ 475 w 478"/>
                <a:gd name="T9" fmla="*/ 225 h 282"/>
                <a:gd name="T10" fmla="*/ 471 w 478"/>
                <a:gd name="T11" fmla="*/ 228 h 282"/>
                <a:gd name="T12" fmla="*/ 463 w 478"/>
                <a:gd name="T13" fmla="*/ 234 h 282"/>
                <a:gd name="T14" fmla="*/ 458 w 478"/>
                <a:gd name="T15" fmla="*/ 238 h 282"/>
                <a:gd name="T16" fmla="*/ 455 w 478"/>
                <a:gd name="T17" fmla="*/ 241 h 282"/>
                <a:gd name="T18" fmla="*/ 455 w 478"/>
                <a:gd name="T19" fmla="*/ 241 h 282"/>
                <a:gd name="T20" fmla="*/ 454 w 478"/>
                <a:gd name="T21" fmla="*/ 246 h 282"/>
                <a:gd name="T22" fmla="*/ 453 w 478"/>
                <a:gd name="T23" fmla="*/ 252 h 282"/>
                <a:gd name="T24" fmla="*/ 447 w 478"/>
                <a:gd name="T25" fmla="*/ 260 h 282"/>
                <a:gd name="T26" fmla="*/ 443 w 478"/>
                <a:gd name="T27" fmla="*/ 269 h 282"/>
                <a:gd name="T28" fmla="*/ 441 w 478"/>
                <a:gd name="T29" fmla="*/ 275 h 282"/>
                <a:gd name="T30" fmla="*/ 441 w 478"/>
                <a:gd name="T31" fmla="*/ 282 h 282"/>
                <a:gd name="T32" fmla="*/ 441 w 478"/>
                <a:gd name="T33" fmla="*/ 282 h 282"/>
                <a:gd name="T34" fmla="*/ 411 w 478"/>
                <a:gd name="T35" fmla="*/ 266 h 282"/>
                <a:gd name="T36" fmla="*/ 382 w 478"/>
                <a:gd name="T37" fmla="*/ 251 h 282"/>
                <a:gd name="T38" fmla="*/ 352 w 478"/>
                <a:gd name="T39" fmla="*/ 236 h 282"/>
                <a:gd name="T40" fmla="*/ 323 w 478"/>
                <a:gd name="T41" fmla="*/ 219 h 282"/>
                <a:gd name="T42" fmla="*/ 268 w 478"/>
                <a:gd name="T43" fmla="*/ 185 h 282"/>
                <a:gd name="T44" fmla="*/ 214 w 478"/>
                <a:gd name="T45" fmla="*/ 150 h 282"/>
                <a:gd name="T46" fmla="*/ 160 w 478"/>
                <a:gd name="T47" fmla="*/ 115 h 282"/>
                <a:gd name="T48" fmla="*/ 106 w 478"/>
                <a:gd name="T49" fmla="*/ 78 h 282"/>
                <a:gd name="T50" fmla="*/ 54 w 478"/>
                <a:gd name="T51" fmla="*/ 42 h 282"/>
                <a:gd name="T52" fmla="*/ 0 w 478"/>
                <a:gd name="T53" fmla="*/ 6 h 282"/>
                <a:gd name="T54" fmla="*/ 0 w 478"/>
                <a:gd name="T55" fmla="*/ 6 h 282"/>
                <a:gd name="T56" fmla="*/ 0 w 478"/>
                <a:gd name="T57" fmla="*/ 5 h 282"/>
                <a:gd name="T58" fmla="*/ 0 w 478"/>
                <a:gd name="T59" fmla="*/ 3 h 282"/>
                <a:gd name="T60" fmla="*/ 3 w 478"/>
                <a:gd name="T61" fmla="*/ 2 h 282"/>
                <a:gd name="T62" fmla="*/ 3 w 478"/>
                <a:gd name="T63" fmla="*/ 2 h 282"/>
                <a:gd name="T64" fmla="*/ 25 w 478"/>
                <a:gd name="T65" fmla="*/ 1 h 282"/>
                <a:gd name="T66" fmla="*/ 46 w 478"/>
                <a:gd name="T67" fmla="*/ 0 h 282"/>
                <a:gd name="T68" fmla="*/ 66 w 478"/>
                <a:gd name="T69" fmla="*/ 1 h 282"/>
                <a:gd name="T70" fmla="*/ 84 w 478"/>
                <a:gd name="T71" fmla="*/ 3 h 282"/>
                <a:gd name="T72" fmla="*/ 103 w 478"/>
                <a:gd name="T73" fmla="*/ 6 h 282"/>
                <a:gd name="T74" fmla="*/ 119 w 478"/>
                <a:gd name="T75" fmla="*/ 9 h 282"/>
                <a:gd name="T76" fmla="*/ 137 w 478"/>
                <a:gd name="T77" fmla="*/ 14 h 282"/>
                <a:gd name="T78" fmla="*/ 152 w 478"/>
                <a:gd name="T79" fmla="*/ 19 h 282"/>
                <a:gd name="T80" fmla="*/ 168 w 478"/>
                <a:gd name="T81" fmla="*/ 25 h 282"/>
                <a:gd name="T82" fmla="*/ 183 w 478"/>
                <a:gd name="T83" fmla="*/ 32 h 282"/>
                <a:gd name="T84" fmla="*/ 197 w 478"/>
                <a:gd name="T85" fmla="*/ 38 h 282"/>
                <a:gd name="T86" fmla="*/ 211 w 478"/>
                <a:gd name="T87" fmla="*/ 46 h 282"/>
                <a:gd name="T88" fmla="*/ 238 w 478"/>
                <a:gd name="T89" fmla="*/ 64 h 282"/>
                <a:gd name="T90" fmla="*/ 263 w 478"/>
                <a:gd name="T91" fmla="*/ 81 h 282"/>
                <a:gd name="T92" fmla="*/ 288 w 478"/>
                <a:gd name="T93" fmla="*/ 101 h 282"/>
                <a:gd name="T94" fmla="*/ 312 w 478"/>
                <a:gd name="T95" fmla="*/ 119 h 282"/>
                <a:gd name="T96" fmla="*/ 337 w 478"/>
                <a:gd name="T97" fmla="*/ 139 h 282"/>
                <a:gd name="T98" fmla="*/ 362 w 478"/>
                <a:gd name="T99" fmla="*/ 158 h 282"/>
                <a:gd name="T100" fmla="*/ 388 w 478"/>
                <a:gd name="T101" fmla="*/ 175 h 282"/>
                <a:gd name="T102" fmla="*/ 417 w 478"/>
                <a:gd name="T103" fmla="*/ 191 h 282"/>
                <a:gd name="T104" fmla="*/ 431 w 478"/>
                <a:gd name="T105" fmla="*/ 197 h 282"/>
                <a:gd name="T106" fmla="*/ 446 w 478"/>
                <a:gd name="T107" fmla="*/ 204 h 282"/>
                <a:gd name="T108" fmla="*/ 462 w 478"/>
                <a:gd name="T109" fmla="*/ 210 h 282"/>
                <a:gd name="T110" fmla="*/ 478 w 478"/>
                <a:gd name="T111" fmla="*/ 215 h 282"/>
                <a:gd name="T112" fmla="*/ 478 w 478"/>
                <a:gd name="T113" fmla="*/ 2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8" h="282">
                  <a:moveTo>
                    <a:pt x="478" y="215"/>
                  </a:moveTo>
                  <a:lnTo>
                    <a:pt x="478" y="215"/>
                  </a:lnTo>
                  <a:lnTo>
                    <a:pt x="478" y="218"/>
                  </a:lnTo>
                  <a:lnTo>
                    <a:pt x="478" y="222"/>
                  </a:lnTo>
                  <a:lnTo>
                    <a:pt x="475" y="225"/>
                  </a:lnTo>
                  <a:lnTo>
                    <a:pt x="471" y="228"/>
                  </a:lnTo>
                  <a:lnTo>
                    <a:pt x="463" y="234"/>
                  </a:lnTo>
                  <a:lnTo>
                    <a:pt x="458" y="238"/>
                  </a:lnTo>
                  <a:lnTo>
                    <a:pt x="455" y="241"/>
                  </a:lnTo>
                  <a:lnTo>
                    <a:pt x="455" y="241"/>
                  </a:lnTo>
                  <a:lnTo>
                    <a:pt x="454" y="246"/>
                  </a:lnTo>
                  <a:lnTo>
                    <a:pt x="453" y="252"/>
                  </a:lnTo>
                  <a:lnTo>
                    <a:pt x="447" y="260"/>
                  </a:lnTo>
                  <a:lnTo>
                    <a:pt x="443" y="269"/>
                  </a:lnTo>
                  <a:lnTo>
                    <a:pt x="441" y="275"/>
                  </a:lnTo>
                  <a:lnTo>
                    <a:pt x="441" y="282"/>
                  </a:lnTo>
                  <a:lnTo>
                    <a:pt x="441" y="282"/>
                  </a:lnTo>
                  <a:lnTo>
                    <a:pt x="411" y="266"/>
                  </a:lnTo>
                  <a:lnTo>
                    <a:pt x="382" y="251"/>
                  </a:lnTo>
                  <a:lnTo>
                    <a:pt x="352" y="236"/>
                  </a:lnTo>
                  <a:lnTo>
                    <a:pt x="323" y="219"/>
                  </a:lnTo>
                  <a:lnTo>
                    <a:pt x="268" y="185"/>
                  </a:lnTo>
                  <a:lnTo>
                    <a:pt x="214" y="150"/>
                  </a:lnTo>
                  <a:lnTo>
                    <a:pt x="160" y="115"/>
                  </a:lnTo>
                  <a:lnTo>
                    <a:pt x="106" y="78"/>
                  </a:lnTo>
                  <a:lnTo>
                    <a:pt x="54" y="4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5" y="1"/>
                  </a:lnTo>
                  <a:lnTo>
                    <a:pt x="46" y="0"/>
                  </a:lnTo>
                  <a:lnTo>
                    <a:pt x="66" y="1"/>
                  </a:lnTo>
                  <a:lnTo>
                    <a:pt x="84" y="3"/>
                  </a:lnTo>
                  <a:lnTo>
                    <a:pt x="103" y="6"/>
                  </a:lnTo>
                  <a:lnTo>
                    <a:pt x="119" y="9"/>
                  </a:lnTo>
                  <a:lnTo>
                    <a:pt x="137" y="14"/>
                  </a:lnTo>
                  <a:lnTo>
                    <a:pt x="152" y="19"/>
                  </a:lnTo>
                  <a:lnTo>
                    <a:pt x="168" y="25"/>
                  </a:lnTo>
                  <a:lnTo>
                    <a:pt x="183" y="32"/>
                  </a:lnTo>
                  <a:lnTo>
                    <a:pt x="197" y="38"/>
                  </a:lnTo>
                  <a:lnTo>
                    <a:pt x="211" y="46"/>
                  </a:lnTo>
                  <a:lnTo>
                    <a:pt x="238" y="64"/>
                  </a:lnTo>
                  <a:lnTo>
                    <a:pt x="263" y="81"/>
                  </a:lnTo>
                  <a:lnTo>
                    <a:pt x="288" y="101"/>
                  </a:lnTo>
                  <a:lnTo>
                    <a:pt x="312" y="119"/>
                  </a:lnTo>
                  <a:lnTo>
                    <a:pt x="337" y="139"/>
                  </a:lnTo>
                  <a:lnTo>
                    <a:pt x="362" y="158"/>
                  </a:lnTo>
                  <a:lnTo>
                    <a:pt x="388" y="175"/>
                  </a:lnTo>
                  <a:lnTo>
                    <a:pt x="417" y="191"/>
                  </a:lnTo>
                  <a:lnTo>
                    <a:pt x="431" y="197"/>
                  </a:lnTo>
                  <a:lnTo>
                    <a:pt x="446" y="204"/>
                  </a:lnTo>
                  <a:lnTo>
                    <a:pt x="462" y="210"/>
                  </a:lnTo>
                  <a:lnTo>
                    <a:pt x="478" y="215"/>
                  </a:lnTo>
                  <a:lnTo>
                    <a:pt x="478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69"/>
            <p:cNvSpPr>
              <a:spLocks/>
            </p:cNvSpPr>
            <p:nvPr/>
          </p:nvSpPr>
          <p:spPr bwMode="auto">
            <a:xfrm>
              <a:off x="1607" y="2244"/>
              <a:ext cx="26" cy="58"/>
            </a:xfrm>
            <a:custGeom>
              <a:avLst/>
              <a:gdLst>
                <a:gd name="T0" fmla="*/ 128 w 128"/>
                <a:gd name="T1" fmla="*/ 291 h 291"/>
                <a:gd name="T2" fmla="*/ 128 w 128"/>
                <a:gd name="T3" fmla="*/ 291 h 291"/>
                <a:gd name="T4" fmla="*/ 116 w 128"/>
                <a:gd name="T5" fmla="*/ 291 h 291"/>
                <a:gd name="T6" fmla="*/ 106 w 128"/>
                <a:gd name="T7" fmla="*/ 289 h 291"/>
                <a:gd name="T8" fmla="*/ 96 w 128"/>
                <a:gd name="T9" fmla="*/ 287 h 291"/>
                <a:gd name="T10" fmla="*/ 88 w 128"/>
                <a:gd name="T11" fmla="*/ 282 h 291"/>
                <a:gd name="T12" fmla="*/ 80 w 128"/>
                <a:gd name="T13" fmla="*/ 277 h 291"/>
                <a:gd name="T14" fmla="*/ 73 w 128"/>
                <a:gd name="T15" fmla="*/ 270 h 291"/>
                <a:gd name="T16" fmla="*/ 67 w 128"/>
                <a:gd name="T17" fmla="*/ 264 h 291"/>
                <a:gd name="T18" fmla="*/ 61 w 128"/>
                <a:gd name="T19" fmla="*/ 255 h 291"/>
                <a:gd name="T20" fmla="*/ 57 w 128"/>
                <a:gd name="T21" fmla="*/ 246 h 291"/>
                <a:gd name="T22" fmla="*/ 54 w 128"/>
                <a:gd name="T23" fmla="*/ 236 h 291"/>
                <a:gd name="T24" fmla="*/ 50 w 128"/>
                <a:gd name="T25" fmla="*/ 227 h 291"/>
                <a:gd name="T26" fmla="*/ 47 w 128"/>
                <a:gd name="T27" fmla="*/ 216 h 291"/>
                <a:gd name="T28" fmla="*/ 43 w 128"/>
                <a:gd name="T29" fmla="*/ 192 h 291"/>
                <a:gd name="T30" fmla="*/ 39 w 128"/>
                <a:gd name="T31" fmla="*/ 167 h 291"/>
                <a:gd name="T32" fmla="*/ 36 w 128"/>
                <a:gd name="T33" fmla="*/ 117 h 291"/>
                <a:gd name="T34" fmla="*/ 33 w 128"/>
                <a:gd name="T35" fmla="*/ 93 h 291"/>
                <a:gd name="T36" fmla="*/ 31 w 128"/>
                <a:gd name="T37" fmla="*/ 69 h 291"/>
                <a:gd name="T38" fmla="*/ 26 w 128"/>
                <a:gd name="T39" fmla="*/ 48 h 291"/>
                <a:gd name="T40" fmla="*/ 23 w 128"/>
                <a:gd name="T41" fmla="*/ 38 h 291"/>
                <a:gd name="T42" fmla="*/ 20 w 128"/>
                <a:gd name="T43" fmla="*/ 28 h 291"/>
                <a:gd name="T44" fmla="*/ 15 w 128"/>
                <a:gd name="T45" fmla="*/ 21 h 291"/>
                <a:gd name="T46" fmla="*/ 11 w 128"/>
                <a:gd name="T47" fmla="*/ 13 h 291"/>
                <a:gd name="T48" fmla="*/ 6 w 128"/>
                <a:gd name="T49" fmla="*/ 7 h 291"/>
                <a:gd name="T50" fmla="*/ 0 w 128"/>
                <a:gd name="T51" fmla="*/ 1 h 291"/>
                <a:gd name="T52" fmla="*/ 0 w 128"/>
                <a:gd name="T53" fmla="*/ 1 h 291"/>
                <a:gd name="T54" fmla="*/ 13 w 128"/>
                <a:gd name="T55" fmla="*/ 0 h 291"/>
                <a:gd name="T56" fmla="*/ 24 w 128"/>
                <a:gd name="T57" fmla="*/ 0 h 291"/>
                <a:gd name="T58" fmla="*/ 35 w 128"/>
                <a:gd name="T59" fmla="*/ 2 h 291"/>
                <a:gd name="T60" fmla="*/ 45 w 128"/>
                <a:gd name="T61" fmla="*/ 7 h 291"/>
                <a:gd name="T62" fmla="*/ 53 w 128"/>
                <a:gd name="T63" fmla="*/ 13 h 291"/>
                <a:gd name="T64" fmla="*/ 61 w 128"/>
                <a:gd name="T65" fmla="*/ 20 h 291"/>
                <a:gd name="T66" fmla="*/ 68 w 128"/>
                <a:gd name="T67" fmla="*/ 28 h 291"/>
                <a:gd name="T68" fmla="*/ 74 w 128"/>
                <a:gd name="T69" fmla="*/ 38 h 291"/>
                <a:gd name="T70" fmla="*/ 80 w 128"/>
                <a:gd name="T71" fmla="*/ 48 h 291"/>
                <a:gd name="T72" fmla="*/ 85 w 128"/>
                <a:gd name="T73" fmla="*/ 60 h 291"/>
                <a:gd name="T74" fmla="*/ 94 w 128"/>
                <a:gd name="T75" fmla="*/ 84 h 291"/>
                <a:gd name="T76" fmla="*/ 101 w 128"/>
                <a:gd name="T77" fmla="*/ 109 h 291"/>
                <a:gd name="T78" fmla="*/ 106 w 128"/>
                <a:gd name="T79" fmla="*/ 134 h 291"/>
                <a:gd name="T80" fmla="*/ 106 w 128"/>
                <a:gd name="T81" fmla="*/ 134 h 291"/>
                <a:gd name="T82" fmla="*/ 115 w 128"/>
                <a:gd name="T83" fmla="*/ 174 h 291"/>
                <a:gd name="T84" fmla="*/ 122 w 128"/>
                <a:gd name="T85" fmla="*/ 215 h 291"/>
                <a:gd name="T86" fmla="*/ 126 w 128"/>
                <a:gd name="T87" fmla="*/ 254 h 291"/>
                <a:gd name="T88" fmla="*/ 128 w 128"/>
                <a:gd name="T89" fmla="*/ 291 h 291"/>
                <a:gd name="T90" fmla="*/ 128 w 128"/>
                <a:gd name="T91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8" h="291">
                  <a:moveTo>
                    <a:pt x="128" y="291"/>
                  </a:moveTo>
                  <a:lnTo>
                    <a:pt x="128" y="291"/>
                  </a:lnTo>
                  <a:lnTo>
                    <a:pt x="116" y="291"/>
                  </a:lnTo>
                  <a:lnTo>
                    <a:pt x="106" y="289"/>
                  </a:lnTo>
                  <a:lnTo>
                    <a:pt x="96" y="287"/>
                  </a:lnTo>
                  <a:lnTo>
                    <a:pt x="88" y="282"/>
                  </a:lnTo>
                  <a:lnTo>
                    <a:pt x="80" y="277"/>
                  </a:lnTo>
                  <a:lnTo>
                    <a:pt x="73" y="270"/>
                  </a:lnTo>
                  <a:lnTo>
                    <a:pt x="67" y="264"/>
                  </a:lnTo>
                  <a:lnTo>
                    <a:pt x="61" y="255"/>
                  </a:lnTo>
                  <a:lnTo>
                    <a:pt x="57" y="246"/>
                  </a:lnTo>
                  <a:lnTo>
                    <a:pt x="54" y="236"/>
                  </a:lnTo>
                  <a:lnTo>
                    <a:pt x="50" y="227"/>
                  </a:lnTo>
                  <a:lnTo>
                    <a:pt x="47" y="216"/>
                  </a:lnTo>
                  <a:lnTo>
                    <a:pt x="43" y="192"/>
                  </a:lnTo>
                  <a:lnTo>
                    <a:pt x="39" y="167"/>
                  </a:lnTo>
                  <a:lnTo>
                    <a:pt x="36" y="117"/>
                  </a:lnTo>
                  <a:lnTo>
                    <a:pt x="33" y="93"/>
                  </a:lnTo>
                  <a:lnTo>
                    <a:pt x="31" y="69"/>
                  </a:lnTo>
                  <a:lnTo>
                    <a:pt x="26" y="48"/>
                  </a:lnTo>
                  <a:lnTo>
                    <a:pt x="23" y="38"/>
                  </a:lnTo>
                  <a:lnTo>
                    <a:pt x="20" y="28"/>
                  </a:lnTo>
                  <a:lnTo>
                    <a:pt x="15" y="21"/>
                  </a:lnTo>
                  <a:lnTo>
                    <a:pt x="11" y="13"/>
                  </a:lnTo>
                  <a:lnTo>
                    <a:pt x="6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" y="0"/>
                  </a:lnTo>
                  <a:lnTo>
                    <a:pt x="24" y="0"/>
                  </a:lnTo>
                  <a:lnTo>
                    <a:pt x="35" y="2"/>
                  </a:lnTo>
                  <a:lnTo>
                    <a:pt x="45" y="7"/>
                  </a:lnTo>
                  <a:lnTo>
                    <a:pt x="53" y="13"/>
                  </a:lnTo>
                  <a:lnTo>
                    <a:pt x="61" y="20"/>
                  </a:lnTo>
                  <a:lnTo>
                    <a:pt x="68" y="28"/>
                  </a:lnTo>
                  <a:lnTo>
                    <a:pt x="74" y="38"/>
                  </a:lnTo>
                  <a:lnTo>
                    <a:pt x="80" y="48"/>
                  </a:lnTo>
                  <a:lnTo>
                    <a:pt x="85" y="60"/>
                  </a:lnTo>
                  <a:lnTo>
                    <a:pt x="94" y="84"/>
                  </a:lnTo>
                  <a:lnTo>
                    <a:pt x="101" y="109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5" y="174"/>
                  </a:lnTo>
                  <a:lnTo>
                    <a:pt x="122" y="215"/>
                  </a:lnTo>
                  <a:lnTo>
                    <a:pt x="126" y="254"/>
                  </a:lnTo>
                  <a:lnTo>
                    <a:pt x="128" y="291"/>
                  </a:lnTo>
                  <a:lnTo>
                    <a:pt x="128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70"/>
            <p:cNvSpPr>
              <a:spLocks/>
            </p:cNvSpPr>
            <p:nvPr/>
          </p:nvSpPr>
          <p:spPr bwMode="auto">
            <a:xfrm>
              <a:off x="1690" y="2248"/>
              <a:ext cx="122" cy="116"/>
            </a:xfrm>
            <a:custGeom>
              <a:avLst/>
              <a:gdLst>
                <a:gd name="T0" fmla="*/ 111 w 609"/>
                <a:gd name="T1" fmla="*/ 379 h 577"/>
                <a:gd name="T2" fmla="*/ 48 w 609"/>
                <a:gd name="T3" fmla="*/ 350 h 577"/>
                <a:gd name="T4" fmla="*/ 14 w 609"/>
                <a:gd name="T5" fmla="*/ 318 h 577"/>
                <a:gd name="T6" fmla="*/ 2 w 609"/>
                <a:gd name="T7" fmla="*/ 289 h 577"/>
                <a:gd name="T8" fmla="*/ 3 w 609"/>
                <a:gd name="T9" fmla="*/ 251 h 577"/>
                <a:gd name="T10" fmla="*/ 48 w 609"/>
                <a:gd name="T11" fmla="*/ 232 h 577"/>
                <a:gd name="T12" fmla="*/ 182 w 609"/>
                <a:gd name="T13" fmla="*/ 262 h 577"/>
                <a:gd name="T14" fmla="*/ 204 w 609"/>
                <a:gd name="T15" fmla="*/ 326 h 577"/>
                <a:gd name="T16" fmla="*/ 237 w 609"/>
                <a:gd name="T17" fmla="*/ 361 h 577"/>
                <a:gd name="T18" fmla="*/ 291 w 609"/>
                <a:gd name="T19" fmla="*/ 376 h 577"/>
                <a:gd name="T20" fmla="*/ 332 w 609"/>
                <a:gd name="T21" fmla="*/ 371 h 577"/>
                <a:gd name="T22" fmla="*/ 375 w 609"/>
                <a:gd name="T23" fmla="*/ 364 h 577"/>
                <a:gd name="T24" fmla="*/ 393 w 609"/>
                <a:gd name="T25" fmla="*/ 375 h 577"/>
                <a:gd name="T26" fmla="*/ 391 w 609"/>
                <a:gd name="T27" fmla="*/ 394 h 577"/>
                <a:gd name="T28" fmla="*/ 371 w 609"/>
                <a:gd name="T29" fmla="*/ 421 h 577"/>
                <a:gd name="T30" fmla="*/ 357 w 609"/>
                <a:gd name="T31" fmla="*/ 449 h 577"/>
                <a:gd name="T32" fmla="*/ 363 w 609"/>
                <a:gd name="T33" fmla="*/ 459 h 577"/>
                <a:gd name="T34" fmla="*/ 382 w 609"/>
                <a:gd name="T35" fmla="*/ 467 h 577"/>
                <a:gd name="T36" fmla="*/ 423 w 609"/>
                <a:gd name="T37" fmla="*/ 477 h 577"/>
                <a:gd name="T38" fmla="*/ 463 w 609"/>
                <a:gd name="T39" fmla="*/ 449 h 577"/>
                <a:gd name="T40" fmla="*/ 503 w 609"/>
                <a:gd name="T41" fmla="*/ 401 h 577"/>
                <a:gd name="T42" fmla="*/ 527 w 609"/>
                <a:gd name="T43" fmla="*/ 347 h 577"/>
                <a:gd name="T44" fmla="*/ 531 w 609"/>
                <a:gd name="T45" fmla="*/ 302 h 577"/>
                <a:gd name="T46" fmla="*/ 512 w 609"/>
                <a:gd name="T47" fmla="*/ 279 h 577"/>
                <a:gd name="T48" fmla="*/ 483 w 609"/>
                <a:gd name="T49" fmla="*/ 281 h 577"/>
                <a:gd name="T50" fmla="*/ 443 w 609"/>
                <a:gd name="T51" fmla="*/ 312 h 577"/>
                <a:gd name="T52" fmla="*/ 415 w 609"/>
                <a:gd name="T53" fmla="*/ 321 h 577"/>
                <a:gd name="T54" fmla="*/ 406 w 609"/>
                <a:gd name="T55" fmla="*/ 310 h 577"/>
                <a:gd name="T56" fmla="*/ 402 w 609"/>
                <a:gd name="T57" fmla="*/ 271 h 577"/>
                <a:gd name="T58" fmla="*/ 387 w 609"/>
                <a:gd name="T59" fmla="*/ 237 h 577"/>
                <a:gd name="T60" fmla="*/ 343 w 609"/>
                <a:gd name="T61" fmla="*/ 200 h 577"/>
                <a:gd name="T62" fmla="*/ 280 w 609"/>
                <a:gd name="T63" fmla="*/ 179 h 577"/>
                <a:gd name="T64" fmla="*/ 177 w 609"/>
                <a:gd name="T65" fmla="*/ 159 h 577"/>
                <a:gd name="T66" fmla="*/ 176 w 609"/>
                <a:gd name="T67" fmla="*/ 152 h 577"/>
                <a:gd name="T68" fmla="*/ 193 w 609"/>
                <a:gd name="T69" fmla="*/ 135 h 577"/>
                <a:gd name="T70" fmla="*/ 193 w 609"/>
                <a:gd name="T71" fmla="*/ 124 h 577"/>
                <a:gd name="T72" fmla="*/ 177 w 609"/>
                <a:gd name="T73" fmla="*/ 98 h 577"/>
                <a:gd name="T74" fmla="*/ 148 w 609"/>
                <a:gd name="T75" fmla="*/ 71 h 577"/>
                <a:gd name="T76" fmla="*/ 143 w 609"/>
                <a:gd name="T77" fmla="*/ 57 h 577"/>
                <a:gd name="T78" fmla="*/ 155 w 609"/>
                <a:gd name="T79" fmla="*/ 28 h 577"/>
                <a:gd name="T80" fmla="*/ 188 w 609"/>
                <a:gd name="T81" fmla="*/ 3 h 577"/>
                <a:gd name="T82" fmla="*/ 210 w 609"/>
                <a:gd name="T83" fmla="*/ 0 h 577"/>
                <a:gd name="T84" fmla="*/ 249 w 609"/>
                <a:gd name="T85" fmla="*/ 11 h 577"/>
                <a:gd name="T86" fmla="*/ 295 w 609"/>
                <a:gd name="T87" fmla="*/ 49 h 577"/>
                <a:gd name="T88" fmla="*/ 356 w 609"/>
                <a:gd name="T89" fmla="*/ 107 h 577"/>
                <a:gd name="T90" fmla="*/ 397 w 609"/>
                <a:gd name="T91" fmla="*/ 115 h 577"/>
                <a:gd name="T92" fmla="*/ 480 w 609"/>
                <a:gd name="T93" fmla="*/ 124 h 577"/>
                <a:gd name="T94" fmla="*/ 546 w 609"/>
                <a:gd name="T95" fmla="*/ 151 h 577"/>
                <a:gd name="T96" fmla="*/ 590 w 609"/>
                <a:gd name="T97" fmla="*/ 196 h 577"/>
                <a:gd name="T98" fmla="*/ 607 w 609"/>
                <a:gd name="T99" fmla="*/ 243 h 577"/>
                <a:gd name="T100" fmla="*/ 607 w 609"/>
                <a:gd name="T101" fmla="*/ 300 h 577"/>
                <a:gd name="T102" fmla="*/ 595 w 609"/>
                <a:gd name="T103" fmla="*/ 358 h 577"/>
                <a:gd name="T104" fmla="*/ 555 w 609"/>
                <a:gd name="T105" fmla="*/ 440 h 577"/>
                <a:gd name="T106" fmla="*/ 485 w 609"/>
                <a:gd name="T107" fmla="*/ 520 h 577"/>
                <a:gd name="T108" fmla="*/ 439 w 609"/>
                <a:gd name="T109" fmla="*/ 553 h 577"/>
                <a:gd name="T110" fmla="*/ 390 w 609"/>
                <a:gd name="T111" fmla="*/ 572 h 577"/>
                <a:gd name="T112" fmla="*/ 353 w 609"/>
                <a:gd name="T113" fmla="*/ 577 h 577"/>
                <a:gd name="T114" fmla="*/ 284 w 609"/>
                <a:gd name="T115" fmla="*/ 562 h 577"/>
                <a:gd name="T116" fmla="*/ 237 w 609"/>
                <a:gd name="T117" fmla="*/ 521 h 577"/>
                <a:gd name="T118" fmla="*/ 203 w 609"/>
                <a:gd name="T119" fmla="*/ 463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" h="577">
                  <a:moveTo>
                    <a:pt x="177" y="402"/>
                  </a:moveTo>
                  <a:lnTo>
                    <a:pt x="177" y="402"/>
                  </a:lnTo>
                  <a:lnTo>
                    <a:pt x="145" y="390"/>
                  </a:lnTo>
                  <a:lnTo>
                    <a:pt x="111" y="379"/>
                  </a:lnTo>
                  <a:lnTo>
                    <a:pt x="95" y="372"/>
                  </a:lnTo>
                  <a:lnTo>
                    <a:pt x="78" y="366"/>
                  </a:lnTo>
                  <a:lnTo>
                    <a:pt x="63" y="359"/>
                  </a:lnTo>
                  <a:lnTo>
                    <a:pt x="48" y="350"/>
                  </a:lnTo>
                  <a:lnTo>
                    <a:pt x="34" y="340"/>
                  </a:lnTo>
                  <a:lnTo>
                    <a:pt x="23" y="331"/>
                  </a:lnTo>
                  <a:lnTo>
                    <a:pt x="18" y="324"/>
                  </a:lnTo>
                  <a:lnTo>
                    <a:pt x="14" y="318"/>
                  </a:lnTo>
                  <a:lnTo>
                    <a:pt x="9" y="312"/>
                  </a:lnTo>
                  <a:lnTo>
                    <a:pt x="6" y="304"/>
                  </a:lnTo>
                  <a:lnTo>
                    <a:pt x="4" y="297"/>
                  </a:lnTo>
                  <a:lnTo>
                    <a:pt x="2" y="289"/>
                  </a:lnTo>
                  <a:lnTo>
                    <a:pt x="0" y="280"/>
                  </a:lnTo>
                  <a:lnTo>
                    <a:pt x="0" y="271"/>
                  </a:lnTo>
                  <a:lnTo>
                    <a:pt x="0" y="262"/>
                  </a:lnTo>
                  <a:lnTo>
                    <a:pt x="3" y="251"/>
                  </a:lnTo>
                  <a:lnTo>
                    <a:pt x="5" y="241"/>
                  </a:lnTo>
                  <a:lnTo>
                    <a:pt x="7" y="229"/>
                  </a:lnTo>
                  <a:lnTo>
                    <a:pt x="7" y="229"/>
                  </a:lnTo>
                  <a:lnTo>
                    <a:pt x="48" y="232"/>
                  </a:lnTo>
                  <a:lnTo>
                    <a:pt x="90" y="232"/>
                  </a:lnTo>
                  <a:lnTo>
                    <a:pt x="177" y="232"/>
                  </a:lnTo>
                  <a:lnTo>
                    <a:pt x="177" y="232"/>
                  </a:lnTo>
                  <a:lnTo>
                    <a:pt x="182" y="262"/>
                  </a:lnTo>
                  <a:lnTo>
                    <a:pt x="189" y="290"/>
                  </a:lnTo>
                  <a:lnTo>
                    <a:pt x="193" y="303"/>
                  </a:lnTo>
                  <a:lnTo>
                    <a:pt x="198" y="315"/>
                  </a:lnTo>
                  <a:lnTo>
                    <a:pt x="204" y="326"/>
                  </a:lnTo>
                  <a:lnTo>
                    <a:pt x="211" y="337"/>
                  </a:lnTo>
                  <a:lnTo>
                    <a:pt x="219" y="346"/>
                  </a:lnTo>
                  <a:lnTo>
                    <a:pt x="227" y="355"/>
                  </a:lnTo>
                  <a:lnTo>
                    <a:pt x="237" y="361"/>
                  </a:lnTo>
                  <a:lnTo>
                    <a:pt x="248" y="368"/>
                  </a:lnTo>
                  <a:lnTo>
                    <a:pt x="261" y="372"/>
                  </a:lnTo>
                  <a:lnTo>
                    <a:pt x="276" y="374"/>
                  </a:lnTo>
                  <a:lnTo>
                    <a:pt x="291" y="376"/>
                  </a:lnTo>
                  <a:lnTo>
                    <a:pt x="309" y="375"/>
                  </a:lnTo>
                  <a:lnTo>
                    <a:pt x="309" y="375"/>
                  </a:lnTo>
                  <a:lnTo>
                    <a:pt x="321" y="374"/>
                  </a:lnTo>
                  <a:lnTo>
                    <a:pt x="332" y="371"/>
                  </a:lnTo>
                  <a:lnTo>
                    <a:pt x="355" y="366"/>
                  </a:lnTo>
                  <a:lnTo>
                    <a:pt x="366" y="363"/>
                  </a:lnTo>
                  <a:lnTo>
                    <a:pt x="371" y="363"/>
                  </a:lnTo>
                  <a:lnTo>
                    <a:pt x="375" y="364"/>
                  </a:lnTo>
                  <a:lnTo>
                    <a:pt x="380" y="366"/>
                  </a:lnTo>
                  <a:lnTo>
                    <a:pt x="385" y="368"/>
                  </a:lnTo>
                  <a:lnTo>
                    <a:pt x="390" y="371"/>
                  </a:lnTo>
                  <a:lnTo>
                    <a:pt x="393" y="375"/>
                  </a:lnTo>
                  <a:lnTo>
                    <a:pt x="393" y="375"/>
                  </a:lnTo>
                  <a:lnTo>
                    <a:pt x="393" y="382"/>
                  </a:lnTo>
                  <a:lnTo>
                    <a:pt x="392" y="389"/>
                  </a:lnTo>
                  <a:lnTo>
                    <a:pt x="391" y="394"/>
                  </a:lnTo>
                  <a:lnTo>
                    <a:pt x="389" y="398"/>
                  </a:lnTo>
                  <a:lnTo>
                    <a:pt x="383" y="407"/>
                  </a:lnTo>
                  <a:lnTo>
                    <a:pt x="378" y="415"/>
                  </a:lnTo>
                  <a:lnTo>
                    <a:pt x="371" y="421"/>
                  </a:lnTo>
                  <a:lnTo>
                    <a:pt x="364" y="429"/>
                  </a:lnTo>
                  <a:lnTo>
                    <a:pt x="360" y="438"/>
                  </a:lnTo>
                  <a:lnTo>
                    <a:pt x="358" y="443"/>
                  </a:lnTo>
                  <a:lnTo>
                    <a:pt x="357" y="449"/>
                  </a:lnTo>
                  <a:lnTo>
                    <a:pt x="357" y="449"/>
                  </a:lnTo>
                  <a:lnTo>
                    <a:pt x="358" y="453"/>
                  </a:lnTo>
                  <a:lnTo>
                    <a:pt x="360" y="456"/>
                  </a:lnTo>
                  <a:lnTo>
                    <a:pt x="363" y="459"/>
                  </a:lnTo>
                  <a:lnTo>
                    <a:pt x="367" y="461"/>
                  </a:lnTo>
                  <a:lnTo>
                    <a:pt x="374" y="464"/>
                  </a:lnTo>
                  <a:lnTo>
                    <a:pt x="382" y="467"/>
                  </a:lnTo>
                  <a:lnTo>
                    <a:pt x="382" y="467"/>
                  </a:lnTo>
                  <a:lnTo>
                    <a:pt x="394" y="473"/>
                  </a:lnTo>
                  <a:lnTo>
                    <a:pt x="405" y="477"/>
                  </a:lnTo>
                  <a:lnTo>
                    <a:pt x="414" y="478"/>
                  </a:lnTo>
                  <a:lnTo>
                    <a:pt x="423" y="477"/>
                  </a:lnTo>
                  <a:lnTo>
                    <a:pt x="431" y="474"/>
                  </a:lnTo>
                  <a:lnTo>
                    <a:pt x="440" y="468"/>
                  </a:lnTo>
                  <a:lnTo>
                    <a:pt x="451" y="460"/>
                  </a:lnTo>
                  <a:lnTo>
                    <a:pt x="463" y="449"/>
                  </a:lnTo>
                  <a:lnTo>
                    <a:pt x="463" y="449"/>
                  </a:lnTo>
                  <a:lnTo>
                    <a:pt x="476" y="436"/>
                  </a:lnTo>
                  <a:lnTo>
                    <a:pt x="489" y="419"/>
                  </a:lnTo>
                  <a:lnTo>
                    <a:pt x="503" y="401"/>
                  </a:lnTo>
                  <a:lnTo>
                    <a:pt x="514" y="380"/>
                  </a:lnTo>
                  <a:lnTo>
                    <a:pt x="519" y="370"/>
                  </a:lnTo>
                  <a:lnTo>
                    <a:pt x="523" y="359"/>
                  </a:lnTo>
                  <a:lnTo>
                    <a:pt x="527" y="347"/>
                  </a:lnTo>
                  <a:lnTo>
                    <a:pt x="529" y="336"/>
                  </a:lnTo>
                  <a:lnTo>
                    <a:pt x="531" y="325"/>
                  </a:lnTo>
                  <a:lnTo>
                    <a:pt x="531" y="313"/>
                  </a:lnTo>
                  <a:lnTo>
                    <a:pt x="531" y="302"/>
                  </a:lnTo>
                  <a:lnTo>
                    <a:pt x="529" y="291"/>
                  </a:lnTo>
                  <a:lnTo>
                    <a:pt x="529" y="291"/>
                  </a:lnTo>
                  <a:lnTo>
                    <a:pt x="521" y="283"/>
                  </a:lnTo>
                  <a:lnTo>
                    <a:pt x="512" y="279"/>
                  </a:lnTo>
                  <a:lnTo>
                    <a:pt x="505" y="277"/>
                  </a:lnTo>
                  <a:lnTo>
                    <a:pt x="498" y="277"/>
                  </a:lnTo>
                  <a:lnTo>
                    <a:pt x="491" y="279"/>
                  </a:lnTo>
                  <a:lnTo>
                    <a:pt x="483" y="281"/>
                  </a:lnTo>
                  <a:lnTo>
                    <a:pt x="476" y="286"/>
                  </a:lnTo>
                  <a:lnTo>
                    <a:pt x="470" y="291"/>
                  </a:lnTo>
                  <a:lnTo>
                    <a:pt x="457" y="302"/>
                  </a:lnTo>
                  <a:lnTo>
                    <a:pt x="443" y="312"/>
                  </a:lnTo>
                  <a:lnTo>
                    <a:pt x="437" y="316"/>
                  </a:lnTo>
                  <a:lnTo>
                    <a:pt x="429" y="320"/>
                  </a:lnTo>
                  <a:lnTo>
                    <a:pt x="423" y="321"/>
                  </a:lnTo>
                  <a:lnTo>
                    <a:pt x="415" y="321"/>
                  </a:lnTo>
                  <a:lnTo>
                    <a:pt x="415" y="321"/>
                  </a:lnTo>
                  <a:lnTo>
                    <a:pt x="413" y="318"/>
                  </a:lnTo>
                  <a:lnTo>
                    <a:pt x="409" y="316"/>
                  </a:lnTo>
                  <a:lnTo>
                    <a:pt x="406" y="310"/>
                  </a:lnTo>
                  <a:lnTo>
                    <a:pt x="404" y="302"/>
                  </a:lnTo>
                  <a:lnTo>
                    <a:pt x="403" y="294"/>
                  </a:lnTo>
                  <a:lnTo>
                    <a:pt x="402" y="278"/>
                  </a:lnTo>
                  <a:lnTo>
                    <a:pt x="402" y="271"/>
                  </a:lnTo>
                  <a:lnTo>
                    <a:pt x="401" y="266"/>
                  </a:lnTo>
                  <a:lnTo>
                    <a:pt x="401" y="266"/>
                  </a:lnTo>
                  <a:lnTo>
                    <a:pt x="395" y="251"/>
                  </a:lnTo>
                  <a:lnTo>
                    <a:pt x="387" y="237"/>
                  </a:lnTo>
                  <a:lnTo>
                    <a:pt x="379" y="227"/>
                  </a:lnTo>
                  <a:lnTo>
                    <a:pt x="368" y="217"/>
                  </a:lnTo>
                  <a:lnTo>
                    <a:pt x="356" y="208"/>
                  </a:lnTo>
                  <a:lnTo>
                    <a:pt x="343" y="200"/>
                  </a:lnTo>
                  <a:lnTo>
                    <a:pt x="328" y="194"/>
                  </a:lnTo>
                  <a:lnTo>
                    <a:pt x="313" y="188"/>
                  </a:lnTo>
                  <a:lnTo>
                    <a:pt x="298" y="184"/>
                  </a:lnTo>
                  <a:lnTo>
                    <a:pt x="280" y="179"/>
                  </a:lnTo>
                  <a:lnTo>
                    <a:pt x="246" y="173"/>
                  </a:lnTo>
                  <a:lnTo>
                    <a:pt x="211" y="166"/>
                  </a:lnTo>
                  <a:lnTo>
                    <a:pt x="177" y="159"/>
                  </a:lnTo>
                  <a:lnTo>
                    <a:pt x="177" y="159"/>
                  </a:lnTo>
                  <a:lnTo>
                    <a:pt x="173" y="158"/>
                  </a:lnTo>
                  <a:lnTo>
                    <a:pt x="173" y="156"/>
                  </a:lnTo>
                  <a:lnTo>
                    <a:pt x="173" y="154"/>
                  </a:lnTo>
                  <a:lnTo>
                    <a:pt x="176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90" y="140"/>
                  </a:lnTo>
                  <a:lnTo>
                    <a:pt x="193" y="135"/>
                  </a:lnTo>
                  <a:lnTo>
                    <a:pt x="195" y="132"/>
                  </a:lnTo>
                  <a:lnTo>
                    <a:pt x="195" y="130"/>
                  </a:lnTo>
                  <a:lnTo>
                    <a:pt x="195" y="130"/>
                  </a:lnTo>
                  <a:lnTo>
                    <a:pt x="193" y="124"/>
                  </a:lnTo>
                  <a:lnTo>
                    <a:pt x="191" y="117"/>
                  </a:lnTo>
                  <a:lnTo>
                    <a:pt x="189" y="112"/>
                  </a:lnTo>
                  <a:lnTo>
                    <a:pt x="186" y="107"/>
                  </a:lnTo>
                  <a:lnTo>
                    <a:pt x="177" y="98"/>
                  </a:lnTo>
                  <a:lnTo>
                    <a:pt x="168" y="91"/>
                  </a:lnTo>
                  <a:lnTo>
                    <a:pt x="159" y="83"/>
                  </a:lnTo>
                  <a:lnTo>
                    <a:pt x="152" y="75"/>
                  </a:lnTo>
                  <a:lnTo>
                    <a:pt x="148" y="71"/>
                  </a:lnTo>
                  <a:lnTo>
                    <a:pt x="146" y="67"/>
                  </a:lnTo>
                  <a:lnTo>
                    <a:pt x="144" y="62"/>
                  </a:lnTo>
                  <a:lnTo>
                    <a:pt x="143" y="57"/>
                  </a:lnTo>
                  <a:lnTo>
                    <a:pt x="143" y="57"/>
                  </a:lnTo>
                  <a:lnTo>
                    <a:pt x="144" y="51"/>
                  </a:lnTo>
                  <a:lnTo>
                    <a:pt x="145" y="47"/>
                  </a:lnTo>
                  <a:lnTo>
                    <a:pt x="148" y="37"/>
                  </a:lnTo>
                  <a:lnTo>
                    <a:pt x="155" y="28"/>
                  </a:lnTo>
                  <a:lnTo>
                    <a:pt x="163" y="21"/>
                  </a:lnTo>
                  <a:lnTo>
                    <a:pt x="171" y="13"/>
                  </a:lnTo>
                  <a:lnTo>
                    <a:pt x="180" y="8"/>
                  </a:lnTo>
                  <a:lnTo>
                    <a:pt x="188" y="3"/>
                  </a:lnTo>
                  <a:lnTo>
                    <a:pt x="195" y="1"/>
                  </a:lnTo>
                  <a:lnTo>
                    <a:pt x="195" y="1"/>
                  </a:lnTo>
                  <a:lnTo>
                    <a:pt x="202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3" y="1"/>
                  </a:lnTo>
                  <a:lnTo>
                    <a:pt x="236" y="5"/>
                  </a:lnTo>
                  <a:lnTo>
                    <a:pt x="249" y="11"/>
                  </a:lnTo>
                  <a:lnTo>
                    <a:pt x="261" y="18"/>
                  </a:lnTo>
                  <a:lnTo>
                    <a:pt x="273" y="28"/>
                  </a:lnTo>
                  <a:lnTo>
                    <a:pt x="284" y="38"/>
                  </a:lnTo>
                  <a:lnTo>
                    <a:pt x="295" y="49"/>
                  </a:lnTo>
                  <a:lnTo>
                    <a:pt x="316" y="71"/>
                  </a:lnTo>
                  <a:lnTo>
                    <a:pt x="336" y="92"/>
                  </a:lnTo>
                  <a:lnTo>
                    <a:pt x="346" y="101"/>
                  </a:lnTo>
                  <a:lnTo>
                    <a:pt x="356" y="107"/>
                  </a:lnTo>
                  <a:lnTo>
                    <a:pt x="366" y="113"/>
                  </a:lnTo>
                  <a:lnTo>
                    <a:pt x="375" y="115"/>
                  </a:lnTo>
                  <a:lnTo>
                    <a:pt x="375" y="115"/>
                  </a:lnTo>
                  <a:lnTo>
                    <a:pt x="397" y="115"/>
                  </a:lnTo>
                  <a:lnTo>
                    <a:pt x="419" y="115"/>
                  </a:lnTo>
                  <a:lnTo>
                    <a:pt x="440" y="117"/>
                  </a:lnTo>
                  <a:lnTo>
                    <a:pt x="461" y="120"/>
                  </a:lnTo>
                  <a:lnTo>
                    <a:pt x="480" y="124"/>
                  </a:lnTo>
                  <a:lnTo>
                    <a:pt x="498" y="129"/>
                  </a:lnTo>
                  <a:lnTo>
                    <a:pt x="516" y="135"/>
                  </a:lnTo>
                  <a:lnTo>
                    <a:pt x="531" y="142"/>
                  </a:lnTo>
                  <a:lnTo>
                    <a:pt x="546" y="151"/>
                  </a:lnTo>
                  <a:lnTo>
                    <a:pt x="560" y="160"/>
                  </a:lnTo>
                  <a:lnTo>
                    <a:pt x="572" y="171"/>
                  </a:lnTo>
                  <a:lnTo>
                    <a:pt x="582" y="183"/>
                  </a:lnTo>
                  <a:lnTo>
                    <a:pt x="590" y="196"/>
                  </a:lnTo>
                  <a:lnTo>
                    <a:pt x="598" y="211"/>
                  </a:lnTo>
                  <a:lnTo>
                    <a:pt x="603" y="227"/>
                  </a:lnTo>
                  <a:lnTo>
                    <a:pt x="607" y="243"/>
                  </a:lnTo>
                  <a:lnTo>
                    <a:pt x="607" y="243"/>
                  </a:lnTo>
                  <a:lnTo>
                    <a:pt x="608" y="257"/>
                  </a:lnTo>
                  <a:lnTo>
                    <a:pt x="609" y="271"/>
                  </a:lnTo>
                  <a:lnTo>
                    <a:pt x="608" y="286"/>
                  </a:lnTo>
                  <a:lnTo>
                    <a:pt x="607" y="300"/>
                  </a:lnTo>
                  <a:lnTo>
                    <a:pt x="605" y="315"/>
                  </a:lnTo>
                  <a:lnTo>
                    <a:pt x="602" y="329"/>
                  </a:lnTo>
                  <a:lnTo>
                    <a:pt x="599" y="344"/>
                  </a:lnTo>
                  <a:lnTo>
                    <a:pt x="595" y="358"/>
                  </a:lnTo>
                  <a:lnTo>
                    <a:pt x="589" y="372"/>
                  </a:lnTo>
                  <a:lnTo>
                    <a:pt x="584" y="386"/>
                  </a:lnTo>
                  <a:lnTo>
                    <a:pt x="571" y="414"/>
                  </a:lnTo>
                  <a:lnTo>
                    <a:pt x="555" y="440"/>
                  </a:lnTo>
                  <a:lnTo>
                    <a:pt x="537" y="465"/>
                  </a:lnTo>
                  <a:lnTo>
                    <a:pt x="518" y="489"/>
                  </a:lnTo>
                  <a:lnTo>
                    <a:pt x="497" y="510"/>
                  </a:lnTo>
                  <a:lnTo>
                    <a:pt x="485" y="520"/>
                  </a:lnTo>
                  <a:lnTo>
                    <a:pt x="474" y="529"/>
                  </a:lnTo>
                  <a:lnTo>
                    <a:pt x="463" y="537"/>
                  </a:lnTo>
                  <a:lnTo>
                    <a:pt x="451" y="545"/>
                  </a:lnTo>
                  <a:lnTo>
                    <a:pt x="439" y="553"/>
                  </a:lnTo>
                  <a:lnTo>
                    <a:pt x="427" y="558"/>
                  </a:lnTo>
                  <a:lnTo>
                    <a:pt x="415" y="564"/>
                  </a:lnTo>
                  <a:lnTo>
                    <a:pt x="403" y="568"/>
                  </a:lnTo>
                  <a:lnTo>
                    <a:pt x="390" y="572"/>
                  </a:lnTo>
                  <a:lnTo>
                    <a:pt x="378" y="575"/>
                  </a:lnTo>
                  <a:lnTo>
                    <a:pt x="366" y="577"/>
                  </a:lnTo>
                  <a:lnTo>
                    <a:pt x="353" y="577"/>
                  </a:lnTo>
                  <a:lnTo>
                    <a:pt x="353" y="577"/>
                  </a:lnTo>
                  <a:lnTo>
                    <a:pt x="334" y="577"/>
                  </a:lnTo>
                  <a:lnTo>
                    <a:pt x="315" y="574"/>
                  </a:lnTo>
                  <a:lnTo>
                    <a:pt x="299" y="568"/>
                  </a:lnTo>
                  <a:lnTo>
                    <a:pt x="284" y="562"/>
                  </a:lnTo>
                  <a:lnTo>
                    <a:pt x="270" y="554"/>
                  </a:lnTo>
                  <a:lnTo>
                    <a:pt x="258" y="544"/>
                  </a:lnTo>
                  <a:lnTo>
                    <a:pt x="247" y="533"/>
                  </a:lnTo>
                  <a:lnTo>
                    <a:pt x="237" y="521"/>
                  </a:lnTo>
                  <a:lnTo>
                    <a:pt x="227" y="508"/>
                  </a:lnTo>
                  <a:lnTo>
                    <a:pt x="219" y="494"/>
                  </a:lnTo>
                  <a:lnTo>
                    <a:pt x="211" y="478"/>
                  </a:lnTo>
                  <a:lnTo>
                    <a:pt x="203" y="463"/>
                  </a:lnTo>
                  <a:lnTo>
                    <a:pt x="190" y="432"/>
                  </a:lnTo>
                  <a:lnTo>
                    <a:pt x="177" y="402"/>
                  </a:lnTo>
                  <a:lnTo>
                    <a:pt x="177" y="4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71"/>
            <p:cNvSpPr>
              <a:spLocks/>
            </p:cNvSpPr>
            <p:nvPr/>
          </p:nvSpPr>
          <p:spPr bwMode="auto">
            <a:xfrm>
              <a:off x="1443" y="2250"/>
              <a:ext cx="57" cy="62"/>
            </a:xfrm>
            <a:custGeom>
              <a:avLst/>
              <a:gdLst>
                <a:gd name="T0" fmla="*/ 44 w 284"/>
                <a:gd name="T1" fmla="*/ 117 h 312"/>
                <a:gd name="T2" fmla="*/ 68 w 284"/>
                <a:gd name="T3" fmla="*/ 118 h 312"/>
                <a:gd name="T4" fmla="*/ 88 w 284"/>
                <a:gd name="T5" fmla="*/ 123 h 312"/>
                <a:gd name="T6" fmla="*/ 114 w 284"/>
                <a:gd name="T7" fmla="*/ 133 h 312"/>
                <a:gd name="T8" fmla="*/ 125 w 284"/>
                <a:gd name="T9" fmla="*/ 135 h 312"/>
                <a:gd name="T10" fmla="*/ 124 w 284"/>
                <a:gd name="T11" fmla="*/ 124 h 312"/>
                <a:gd name="T12" fmla="*/ 120 w 284"/>
                <a:gd name="T13" fmla="*/ 114 h 312"/>
                <a:gd name="T14" fmla="*/ 107 w 284"/>
                <a:gd name="T15" fmla="*/ 96 h 312"/>
                <a:gd name="T16" fmla="*/ 89 w 284"/>
                <a:gd name="T17" fmla="*/ 82 h 312"/>
                <a:gd name="T18" fmla="*/ 69 w 284"/>
                <a:gd name="T19" fmla="*/ 70 h 312"/>
                <a:gd name="T20" fmla="*/ 28 w 284"/>
                <a:gd name="T21" fmla="*/ 45 h 312"/>
                <a:gd name="T22" fmla="*/ 11 w 284"/>
                <a:gd name="T23" fmla="*/ 29 h 312"/>
                <a:gd name="T24" fmla="*/ 0 w 284"/>
                <a:gd name="T25" fmla="*/ 11 h 312"/>
                <a:gd name="T26" fmla="*/ 14 w 284"/>
                <a:gd name="T27" fmla="*/ 7 h 312"/>
                <a:gd name="T28" fmla="*/ 43 w 284"/>
                <a:gd name="T29" fmla="*/ 2 h 312"/>
                <a:gd name="T30" fmla="*/ 71 w 284"/>
                <a:gd name="T31" fmla="*/ 0 h 312"/>
                <a:gd name="T32" fmla="*/ 97 w 284"/>
                <a:gd name="T33" fmla="*/ 1 h 312"/>
                <a:gd name="T34" fmla="*/ 124 w 284"/>
                <a:gd name="T35" fmla="*/ 4 h 312"/>
                <a:gd name="T36" fmla="*/ 149 w 284"/>
                <a:gd name="T37" fmla="*/ 11 h 312"/>
                <a:gd name="T38" fmla="*/ 172 w 284"/>
                <a:gd name="T39" fmla="*/ 20 h 312"/>
                <a:gd name="T40" fmla="*/ 194 w 284"/>
                <a:gd name="T41" fmla="*/ 32 h 312"/>
                <a:gd name="T42" fmla="*/ 215 w 284"/>
                <a:gd name="T43" fmla="*/ 47 h 312"/>
                <a:gd name="T44" fmla="*/ 232 w 284"/>
                <a:gd name="T45" fmla="*/ 63 h 312"/>
                <a:gd name="T46" fmla="*/ 248 w 284"/>
                <a:gd name="T47" fmla="*/ 82 h 312"/>
                <a:gd name="T48" fmla="*/ 261 w 284"/>
                <a:gd name="T49" fmla="*/ 103 h 312"/>
                <a:gd name="T50" fmla="*/ 271 w 284"/>
                <a:gd name="T51" fmla="*/ 124 h 312"/>
                <a:gd name="T52" fmla="*/ 278 w 284"/>
                <a:gd name="T53" fmla="*/ 149 h 312"/>
                <a:gd name="T54" fmla="*/ 283 w 284"/>
                <a:gd name="T55" fmla="*/ 175 h 312"/>
                <a:gd name="T56" fmla="*/ 284 w 284"/>
                <a:gd name="T57" fmla="*/ 202 h 312"/>
                <a:gd name="T58" fmla="*/ 283 w 284"/>
                <a:gd name="T59" fmla="*/ 216 h 312"/>
                <a:gd name="T60" fmla="*/ 275 w 284"/>
                <a:gd name="T61" fmla="*/ 248 h 312"/>
                <a:gd name="T62" fmla="*/ 261 w 284"/>
                <a:gd name="T63" fmla="*/ 280 h 312"/>
                <a:gd name="T64" fmla="*/ 247 w 284"/>
                <a:gd name="T65" fmla="*/ 299 h 312"/>
                <a:gd name="T66" fmla="*/ 236 w 284"/>
                <a:gd name="T67" fmla="*/ 306 h 312"/>
                <a:gd name="T68" fmla="*/ 222 w 284"/>
                <a:gd name="T69" fmla="*/ 311 h 312"/>
                <a:gd name="T70" fmla="*/ 216 w 284"/>
                <a:gd name="T71" fmla="*/ 312 h 312"/>
                <a:gd name="T72" fmla="*/ 206 w 284"/>
                <a:gd name="T73" fmla="*/ 308 h 312"/>
                <a:gd name="T74" fmla="*/ 193 w 284"/>
                <a:gd name="T75" fmla="*/ 300 h 312"/>
                <a:gd name="T76" fmla="*/ 165 w 284"/>
                <a:gd name="T77" fmla="*/ 273 h 312"/>
                <a:gd name="T78" fmla="*/ 120 w 284"/>
                <a:gd name="T79" fmla="*/ 223 h 312"/>
                <a:gd name="T80" fmla="*/ 96 w 284"/>
                <a:gd name="T81" fmla="*/ 198 h 312"/>
                <a:gd name="T82" fmla="*/ 75 w 284"/>
                <a:gd name="T83" fmla="*/ 174 h 312"/>
                <a:gd name="T84" fmla="*/ 58 w 284"/>
                <a:gd name="T85" fmla="*/ 147 h 312"/>
                <a:gd name="T86" fmla="*/ 44 w 284"/>
                <a:gd name="T87" fmla="*/ 117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312">
                  <a:moveTo>
                    <a:pt x="44" y="117"/>
                  </a:moveTo>
                  <a:lnTo>
                    <a:pt x="44" y="117"/>
                  </a:lnTo>
                  <a:lnTo>
                    <a:pt x="56" y="117"/>
                  </a:lnTo>
                  <a:lnTo>
                    <a:pt x="68" y="118"/>
                  </a:lnTo>
                  <a:lnTo>
                    <a:pt x="78" y="120"/>
                  </a:lnTo>
                  <a:lnTo>
                    <a:pt x="88" y="123"/>
                  </a:lnTo>
                  <a:lnTo>
                    <a:pt x="105" y="130"/>
                  </a:lnTo>
                  <a:lnTo>
                    <a:pt x="114" y="133"/>
                  </a:lnTo>
                  <a:lnTo>
                    <a:pt x="125" y="135"/>
                  </a:lnTo>
                  <a:lnTo>
                    <a:pt x="125" y="135"/>
                  </a:lnTo>
                  <a:lnTo>
                    <a:pt x="125" y="130"/>
                  </a:lnTo>
                  <a:lnTo>
                    <a:pt x="124" y="124"/>
                  </a:lnTo>
                  <a:lnTo>
                    <a:pt x="123" y="119"/>
                  </a:lnTo>
                  <a:lnTo>
                    <a:pt x="120" y="114"/>
                  </a:lnTo>
                  <a:lnTo>
                    <a:pt x="115" y="105"/>
                  </a:lnTo>
                  <a:lnTo>
                    <a:pt x="107" y="96"/>
                  </a:lnTo>
                  <a:lnTo>
                    <a:pt x="97" y="89"/>
                  </a:lnTo>
                  <a:lnTo>
                    <a:pt x="89" y="82"/>
                  </a:lnTo>
                  <a:lnTo>
                    <a:pt x="69" y="70"/>
                  </a:lnTo>
                  <a:lnTo>
                    <a:pt x="69" y="70"/>
                  </a:lnTo>
                  <a:lnTo>
                    <a:pt x="49" y="57"/>
                  </a:lnTo>
                  <a:lnTo>
                    <a:pt x="28" y="45"/>
                  </a:lnTo>
                  <a:lnTo>
                    <a:pt x="20" y="37"/>
                  </a:lnTo>
                  <a:lnTo>
                    <a:pt x="11" y="29"/>
                  </a:lnTo>
                  <a:lnTo>
                    <a:pt x="4" y="2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4" y="7"/>
                  </a:lnTo>
                  <a:lnTo>
                    <a:pt x="28" y="4"/>
                  </a:lnTo>
                  <a:lnTo>
                    <a:pt x="43" y="2"/>
                  </a:lnTo>
                  <a:lnTo>
                    <a:pt x="57" y="0"/>
                  </a:lnTo>
                  <a:lnTo>
                    <a:pt x="71" y="0"/>
                  </a:lnTo>
                  <a:lnTo>
                    <a:pt x="84" y="0"/>
                  </a:lnTo>
                  <a:lnTo>
                    <a:pt x="97" y="1"/>
                  </a:lnTo>
                  <a:lnTo>
                    <a:pt x="111" y="2"/>
                  </a:lnTo>
                  <a:lnTo>
                    <a:pt x="124" y="4"/>
                  </a:lnTo>
                  <a:lnTo>
                    <a:pt x="137" y="7"/>
                  </a:lnTo>
                  <a:lnTo>
                    <a:pt x="149" y="11"/>
                  </a:lnTo>
                  <a:lnTo>
                    <a:pt x="161" y="15"/>
                  </a:lnTo>
                  <a:lnTo>
                    <a:pt x="172" y="20"/>
                  </a:lnTo>
                  <a:lnTo>
                    <a:pt x="184" y="26"/>
                  </a:lnTo>
                  <a:lnTo>
                    <a:pt x="194" y="32"/>
                  </a:lnTo>
                  <a:lnTo>
                    <a:pt x="205" y="39"/>
                  </a:lnTo>
                  <a:lnTo>
                    <a:pt x="215" y="47"/>
                  </a:lnTo>
                  <a:lnTo>
                    <a:pt x="224" y="54"/>
                  </a:lnTo>
                  <a:lnTo>
                    <a:pt x="232" y="63"/>
                  </a:lnTo>
                  <a:lnTo>
                    <a:pt x="240" y="72"/>
                  </a:lnTo>
                  <a:lnTo>
                    <a:pt x="248" y="82"/>
                  </a:lnTo>
                  <a:lnTo>
                    <a:pt x="254" y="92"/>
                  </a:lnTo>
                  <a:lnTo>
                    <a:pt x="261" y="103"/>
                  </a:lnTo>
                  <a:lnTo>
                    <a:pt x="266" y="114"/>
                  </a:lnTo>
                  <a:lnTo>
                    <a:pt x="271" y="124"/>
                  </a:lnTo>
                  <a:lnTo>
                    <a:pt x="275" y="136"/>
                  </a:lnTo>
                  <a:lnTo>
                    <a:pt x="278" y="149"/>
                  </a:lnTo>
                  <a:lnTo>
                    <a:pt x="281" y="162"/>
                  </a:lnTo>
                  <a:lnTo>
                    <a:pt x="283" y="175"/>
                  </a:lnTo>
                  <a:lnTo>
                    <a:pt x="284" y="188"/>
                  </a:lnTo>
                  <a:lnTo>
                    <a:pt x="284" y="202"/>
                  </a:lnTo>
                  <a:lnTo>
                    <a:pt x="283" y="216"/>
                  </a:lnTo>
                  <a:lnTo>
                    <a:pt x="283" y="216"/>
                  </a:lnTo>
                  <a:lnTo>
                    <a:pt x="279" y="232"/>
                  </a:lnTo>
                  <a:lnTo>
                    <a:pt x="275" y="248"/>
                  </a:lnTo>
                  <a:lnTo>
                    <a:pt x="268" y="265"/>
                  </a:lnTo>
                  <a:lnTo>
                    <a:pt x="261" y="280"/>
                  </a:lnTo>
                  <a:lnTo>
                    <a:pt x="252" y="293"/>
                  </a:lnTo>
                  <a:lnTo>
                    <a:pt x="247" y="299"/>
                  </a:lnTo>
                  <a:lnTo>
                    <a:pt x="241" y="303"/>
                  </a:lnTo>
                  <a:lnTo>
                    <a:pt x="236" y="306"/>
                  </a:lnTo>
                  <a:lnTo>
                    <a:pt x="229" y="309"/>
                  </a:lnTo>
                  <a:lnTo>
                    <a:pt x="222" y="311"/>
                  </a:lnTo>
                  <a:lnTo>
                    <a:pt x="216" y="312"/>
                  </a:lnTo>
                  <a:lnTo>
                    <a:pt x="216" y="312"/>
                  </a:lnTo>
                  <a:lnTo>
                    <a:pt x="211" y="311"/>
                  </a:lnTo>
                  <a:lnTo>
                    <a:pt x="206" y="308"/>
                  </a:lnTo>
                  <a:lnTo>
                    <a:pt x="199" y="305"/>
                  </a:lnTo>
                  <a:lnTo>
                    <a:pt x="193" y="300"/>
                  </a:lnTo>
                  <a:lnTo>
                    <a:pt x="180" y="288"/>
                  </a:lnTo>
                  <a:lnTo>
                    <a:pt x="165" y="273"/>
                  </a:lnTo>
                  <a:lnTo>
                    <a:pt x="139" y="244"/>
                  </a:lnTo>
                  <a:lnTo>
                    <a:pt x="120" y="223"/>
                  </a:lnTo>
                  <a:lnTo>
                    <a:pt x="120" y="223"/>
                  </a:lnTo>
                  <a:lnTo>
                    <a:pt x="96" y="198"/>
                  </a:lnTo>
                  <a:lnTo>
                    <a:pt x="85" y="186"/>
                  </a:lnTo>
                  <a:lnTo>
                    <a:pt x="75" y="174"/>
                  </a:lnTo>
                  <a:lnTo>
                    <a:pt x="66" y="161"/>
                  </a:lnTo>
                  <a:lnTo>
                    <a:pt x="58" y="147"/>
                  </a:lnTo>
                  <a:lnTo>
                    <a:pt x="50" y="133"/>
                  </a:lnTo>
                  <a:lnTo>
                    <a:pt x="44" y="117"/>
                  </a:lnTo>
                  <a:lnTo>
                    <a:pt x="44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72"/>
            <p:cNvSpPr>
              <a:spLocks/>
            </p:cNvSpPr>
            <p:nvPr/>
          </p:nvSpPr>
          <p:spPr bwMode="auto">
            <a:xfrm>
              <a:off x="1641" y="2277"/>
              <a:ext cx="26" cy="36"/>
            </a:xfrm>
            <a:custGeom>
              <a:avLst/>
              <a:gdLst>
                <a:gd name="T0" fmla="*/ 92 w 129"/>
                <a:gd name="T1" fmla="*/ 0 h 180"/>
                <a:gd name="T2" fmla="*/ 92 w 129"/>
                <a:gd name="T3" fmla="*/ 0 h 180"/>
                <a:gd name="T4" fmla="*/ 100 w 129"/>
                <a:gd name="T5" fmla="*/ 7 h 180"/>
                <a:gd name="T6" fmla="*/ 107 w 129"/>
                <a:gd name="T7" fmla="*/ 14 h 180"/>
                <a:gd name="T8" fmla="*/ 114 w 129"/>
                <a:gd name="T9" fmla="*/ 20 h 180"/>
                <a:gd name="T10" fmla="*/ 119 w 129"/>
                <a:gd name="T11" fmla="*/ 28 h 180"/>
                <a:gd name="T12" fmla="*/ 124 w 129"/>
                <a:gd name="T13" fmla="*/ 35 h 180"/>
                <a:gd name="T14" fmla="*/ 127 w 129"/>
                <a:gd name="T15" fmla="*/ 44 h 180"/>
                <a:gd name="T16" fmla="*/ 129 w 129"/>
                <a:gd name="T17" fmla="*/ 53 h 180"/>
                <a:gd name="T18" fmla="*/ 129 w 129"/>
                <a:gd name="T19" fmla="*/ 63 h 180"/>
                <a:gd name="T20" fmla="*/ 129 w 129"/>
                <a:gd name="T21" fmla="*/ 63 h 180"/>
                <a:gd name="T22" fmla="*/ 127 w 129"/>
                <a:gd name="T23" fmla="*/ 72 h 180"/>
                <a:gd name="T24" fmla="*/ 123 w 129"/>
                <a:gd name="T25" fmla="*/ 80 h 180"/>
                <a:gd name="T26" fmla="*/ 117 w 129"/>
                <a:gd name="T27" fmla="*/ 88 h 180"/>
                <a:gd name="T28" fmla="*/ 110 w 129"/>
                <a:gd name="T29" fmla="*/ 96 h 180"/>
                <a:gd name="T30" fmla="*/ 104 w 129"/>
                <a:gd name="T31" fmla="*/ 102 h 180"/>
                <a:gd name="T32" fmla="*/ 95 w 129"/>
                <a:gd name="T33" fmla="*/ 109 h 180"/>
                <a:gd name="T34" fmla="*/ 78 w 129"/>
                <a:gd name="T35" fmla="*/ 122 h 180"/>
                <a:gd name="T36" fmla="*/ 59 w 129"/>
                <a:gd name="T37" fmla="*/ 134 h 180"/>
                <a:gd name="T38" fmla="*/ 51 w 129"/>
                <a:gd name="T39" fmla="*/ 141 h 180"/>
                <a:gd name="T40" fmla="*/ 44 w 129"/>
                <a:gd name="T41" fmla="*/ 148 h 180"/>
                <a:gd name="T42" fmla="*/ 37 w 129"/>
                <a:gd name="T43" fmla="*/ 155 h 180"/>
                <a:gd name="T44" fmla="*/ 32 w 129"/>
                <a:gd name="T45" fmla="*/ 162 h 180"/>
                <a:gd name="T46" fmla="*/ 27 w 129"/>
                <a:gd name="T47" fmla="*/ 171 h 180"/>
                <a:gd name="T48" fmla="*/ 26 w 129"/>
                <a:gd name="T49" fmla="*/ 180 h 180"/>
                <a:gd name="T50" fmla="*/ 26 w 129"/>
                <a:gd name="T51" fmla="*/ 180 h 180"/>
                <a:gd name="T52" fmla="*/ 18 w 129"/>
                <a:gd name="T53" fmla="*/ 176 h 180"/>
                <a:gd name="T54" fmla="*/ 13 w 129"/>
                <a:gd name="T55" fmla="*/ 170 h 180"/>
                <a:gd name="T56" fmla="*/ 9 w 129"/>
                <a:gd name="T57" fmla="*/ 164 h 180"/>
                <a:gd name="T58" fmla="*/ 4 w 129"/>
                <a:gd name="T59" fmla="*/ 156 h 180"/>
                <a:gd name="T60" fmla="*/ 2 w 129"/>
                <a:gd name="T61" fmla="*/ 147 h 180"/>
                <a:gd name="T62" fmla="*/ 0 w 129"/>
                <a:gd name="T63" fmla="*/ 137 h 180"/>
                <a:gd name="T64" fmla="*/ 0 w 129"/>
                <a:gd name="T65" fmla="*/ 126 h 180"/>
                <a:gd name="T66" fmla="*/ 0 w 129"/>
                <a:gd name="T67" fmla="*/ 114 h 180"/>
                <a:gd name="T68" fmla="*/ 0 w 129"/>
                <a:gd name="T69" fmla="*/ 114 h 180"/>
                <a:gd name="T70" fmla="*/ 5 w 129"/>
                <a:gd name="T71" fmla="*/ 107 h 180"/>
                <a:gd name="T72" fmla="*/ 12 w 129"/>
                <a:gd name="T73" fmla="*/ 100 h 180"/>
                <a:gd name="T74" fmla="*/ 25 w 129"/>
                <a:gd name="T75" fmla="*/ 88 h 180"/>
                <a:gd name="T76" fmla="*/ 55 w 129"/>
                <a:gd name="T77" fmla="*/ 66 h 180"/>
                <a:gd name="T78" fmla="*/ 68 w 129"/>
                <a:gd name="T79" fmla="*/ 54 h 180"/>
                <a:gd name="T80" fmla="*/ 74 w 129"/>
                <a:gd name="T81" fmla="*/ 47 h 180"/>
                <a:gd name="T82" fmla="*/ 80 w 129"/>
                <a:gd name="T83" fmla="*/ 40 h 180"/>
                <a:gd name="T84" fmla="*/ 84 w 129"/>
                <a:gd name="T85" fmla="*/ 31 h 180"/>
                <a:gd name="T86" fmla="*/ 87 w 129"/>
                <a:gd name="T87" fmla="*/ 22 h 180"/>
                <a:gd name="T88" fmla="*/ 91 w 129"/>
                <a:gd name="T89" fmla="*/ 11 h 180"/>
                <a:gd name="T90" fmla="*/ 92 w 129"/>
                <a:gd name="T91" fmla="*/ 0 h 180"/>
                <a:gd name="T92" fmla="*/ 92 w 129"/>
                <a:gd name="T9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" h="180">
                  <a:moveTo>
                    <a:pt x="92" y="0"/>
                  </a:moveTo>
                  <a:lnTo>
                    <a:pt x="92" y="0"/>
                  </a:lnTo>
                  <a:lnTo>
                    <a:pt x="100" y="7"/>
                  </a:lnTo>
                  <a:lnTo>
                    <a:pt x="107" y="14"/>
                  </a:lnTo>
                  <a:lnTo>
                    <a:pt x="114" y="20"/>
                  </a:lnTo>
                  <a:lnTo>
                    <a:pt x="119" y="28"/>
                  </a:lnTo>
                  <a:lnTo>
                    <a:pt x="124" y="35"/>
                  </a:lnTo>
                  <a:lnTo>
                    <a:pt x="127" y="44"/>
                  </a:lnTo>
                  <a:lnTo>
                    <a:pt x="129" y="53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27" y="72"/>
                  </a:lnTo>
                  <a:lnTo>
                    <a:pt x="123" y="80"/>
                  </a:lnTo>
                  <a:lnTo>
                    <a:pt x="117" y="88"/>
                  </a:lnTo>
                  <a:lnTo>
                    <a:pt x="110" y="96"/>
                  </a:lnTo>
                  <a:lnTo>
                    <a:pt x="104" y="102"/>
                  </a:lnTo>
                  <a:lnTo>
                    <a:pt x="95" y="109"/>
                  </a:lnTo>
                  <a:lnTo>
                    <a:pt x="78" y="122"/>
                  </a:lnTo>
                  <a:lnTo>
                    <a:pt x="59" y="134"/>
                  </a:lnTo>
                  <a:lnTo>
                    <a:pt x="51" y="141"/>
                  </a:lnTo>
                  <a:lnTo>
                    <a:pt x="44" y="148"/>
                  </a:lnTo>
                  <a:lnTo>
                    <a:pt x="37" y="155"/>
                  </a:lnTo>
                  <a:lnTo>
                    <a:pt x="32" y="162"/>
                  </a:lnTo>
                  <a:lnTo>
                    <a:pt x="27" y="171"/>
                  </a:lnTo>
                  <a:lnTo>
                    <a:pt x="26" y="180"/>
                  </a:lnTo>
                  <a:lnTo>
                    <a:pt x="26" y="180"/>
                  </a:lnTo>
                  <a:lnTo>
                    <a:pt x="18" y="176"/>
                  </a:lnTo>
                  <a:lnTo>
                    <a:pt x="13" y="170"/>
                  </a:lnTo>
                  <a:lnTo>
                    <a:pt x="9" y="164"/>
                  </a:lnTo>
                  <a:lnTo>
                    <a:pt x="4" y="156"/>
                  </a:lnTo>
                  <a:lnTo>
                    <a:pt x="2" y="147"/>
                  </a:lnTo>
                  <a:lnTo>
                    <a:pt x="0" y="137"/>
                  </a:lnTo>
                  <a:lnTo>
                    <a:pt x="0" y="12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5" y="107"/>
                  </a:lnTo>
                  <a:lnTo>
                    <a:pt x="12" y="100"/>
                  </a:lnTo>
                  <a:lnTo>
                    <a:pt x="25" y="88"/>
                  </a:lnTo>
                  <a:lnTo>
                    <a:pt x="55" y="66"/>
                  </a:lnTo>
                  <a:lnTo>
                    <a:pt x="68" y="54"/>
                  </a:lnTo>
                  <a:lnTo>
                    <a:pt x="74" y="47"/>
                  </a:lnTo>
                  <a:lnTo>
                    <a:pt x="80" y="40"/>
                  </a:lnTo>
                  <a:lnTo>
                    <a:pt x="84" y="31"/>
                  </a:lnTo>
                  <a:lnTo>
                    <a:pt x="87" y="22"/>
                  </a:lnTo>
                  <a:lnTo>
                    <a:pt x="91" y="11"/>
                  </a:lnTo>
                  <a:lnTo>
                    <a:pt x="92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73"/>
            <p:cNvSpPr>
              <a:spLocks/>
            </p:cNvSpPr>
            <p:nvPr/>
          </p:nvSpPr>
          <p:spPr bwMode="auto">
            <a:xfrm>
              <a:off x="1732" y="2289"/>
              <a:ext cx="31" cy="28"/>
            </a:xfrm>
            <a:custGeom>
              <a:avLst/>
              <a:gdLst>
                <a:gd name="T0" fmla="*/ 141 w 155"/>
                <a:gd name="T1" fmla="*/ 124 h 142"/>
                <a:gd name="T2" fmla="*/ 141 w 155"/>
                <a:gd name="T3" fmla="*/ 124 h 142"/>
                <a:gd name="T4" fmla="*/ 131 w 155"/>
                <a:gd name="T5" fmla="*/ 131 h 142"/>
                <a:gd name="T6" fmla="*/ 120 w 155"/>
                <a:gd name="T7" fmla="*/ 135 h 142"/>
                <a:gd name="T8" fmla="*/ 109 w 155"/>
                <a:gd name="T9" fmla="*/ 139 h 142"/>
                <a:gd name="T10" fmla="*/ 98 w 155"/>
                <a:gd name="T11" fmla="*/ 141 h 142"/>
                <a:gd name="T12" fmla="*/ 87 w 155"/>
                <a:gd name="T13" fmla="*/ 142 h 142"/>
                <a:gd name="T14" fmla="*/ 76 w 155"/>
                <a:gd name="T15" fmla="*/ 141 h 142"/>
                <a:gd name="T16" fmla="*/ 65 w 155"/>
                <a:gd name="T17" fmla="*/ 140 h 142"/>
                <a:gd name="T18" fmla="*/ 56 w 155"/>
                <a:gd name="T19" fmla="*/ 136 h 142"/>
                <a:gd name="T20" fmla="*/ 46 w 155"/>
                <a:gd name="T21" fmla="*/ 132 h 142"/>
                <a:gd name="T22" fmla="*/ 36 w 155"/>
                <a:gd name="T23" fmla="*/ 127 h 142"/>
                <a:gd name="T24" fmla="*/ 27 w 155"/>
                <a:gd name="T25" fmla="*/ 121 h 142"/>
                <a:gd name="T26" fmla="*/ 19 w 155"/>
                <a:gd name="T27" fmla="*/ 114 h 142"/>
                <a:gd name="T28" fmla="*/ 14 w 155"/>
                <a:gd name="T29" fmla="*/ 107 h 142"/>
                <a:gd name="T30" fmla="*/ 8 w 155"/>
                <a:gd name="T31" fmla="*/ 98 h 142"/>
                <a:gd name="T32" fmla="*/ 4 w 155"/>
                <a:gd name="T33" fmla="*/ 89 h 142"/>
                <a:gd name="T34" fmla="*/ 2 w 155"/>
                <a:gd name="T35" fmla="*/ 79 h 142"/>
                <a:gd name="T36" fmla="*/ 2 w 155"/>
                <a:gd name="T37" fmla="*/ 79 h 142"/>
                <a:gd name="T38" fmla="*/ 0 w 155"/>
                <a:gd name="T39" fmla="*/ 67 h 142"/>
                <a:gd name="T40" fmla="*/ 0 w 155"/>
                <a:gd name="T41" fmla="*/ 56 h 142"/>
                <a:gd name="T42" fmla="*/ 1 w 155"/>
                <a:gd name="T43" fmla="*/ 47 h 142"/>
                <a:gd name="T44" fmla="*/ 4 w 155"/>
                <a:gd name="T45" fmla="*/ 37 h 142"/>
                <a:gd name="T46" fmla="*/ 7 w 155"/>
                <a:gd name="T47" fmla="*/ 29 h 142"/>
                <a:gd name="T48" fmla="*/ 12 w 155"/>
                <a:gd name="T49" fmla="*/ 23 h 142"/>
                <a:gd name="T50" fmla="*/ 17 w 155"/>
                <a:gd name="T51" fmla="*/ 16 h 142"/>
                <a:gd name="T52" fmla="*/ 24 w 155"/>
                <a:gd name="T53" fmla="*/ 12 h 142"/>
                <a:gd name="T54" fmla="*/ 30 w 155"/>
                <a:gd name="T55" fmla="*/ 7 h 142"/>
                <a:gd name="T56" fmla="*/ 38 w 155"/>
                <a:gd name="T57" fmla="*/ 4 h 142"/>
                <a:gd name="T58" fmla="*/ 46 w 155"/>
                <a:gd name="T59" fmla="*/ 2 h 142"/>
                <a:gd name="T60" fmla="*/ 54 w 155"/>
                <a:gd name="T61" fmla="*/ 0 h 142"/>
                <a:gd name="T62" fmla="*/ 63 w 155"/>
                <a:gd name="T63" fmla="*/ 0 h 142"/>
                <a:gd name="T64" fmla="*/ 72 w 155"/>
                <a:gd name="T65" fmla="*/ 0 h 142"/>
                <a:gd name="T66" fmla="*/ 81 w 155"/>
                <a:gd name="T67" fmla="*/ 1 h 142"/>
                <a:gd name="T68" fmla="*/ 90 w 155"/>
                <a:gd name="T69" fmla="*/ 3 h 142"/>
                <a:gd name="T70" fmla="*/ 98 w 155"/>
                <a:gd name="T71" fmla="*/ 5 h 142"/>
                <a:gd name="T72" fmla="*/ 107 w 155"/>
                <a:gd name="T73" fmla="*/ 8 h 142"/>
                <a:gd name="T74" fmla="*/ 115 w 155"/>
                <a:gd name="T75" fmla="*/ 13 h 142"/>
                <a:gd name="T76" fmla="*/ 122 w 155"/>
                <a:gd name="T77" fmla="*/ 17 h 142"/>
                <a:gd name="T78" fmla="*/ 130 w 155"/>
                <a:gd name="T79" fmla="*/ 24 h 142"/>
                <a:gd name="T80" fmla="*/ 137 w 155"/>
                <a:gd name="T81" fmla="*/ 29 h 142"/>
                <a:gd name="T82" fmla="*/ 142 w 155"/>
                <a:gd name="T83" fmla="*/ 36 h 142"/>
                <a:gd name="T84" fmla="*/ 147 w 155"/>
                <a:gd name="T85" fmla="*/ 43 h 142"/>
                <a:gd name="T86" fmla="*/ 151 w 155"/>
                <a:gd name="T87" fmla="*/ 52 h 142"/>
                <a:gd name="T88" fmla="*/ 153 w 155"/>
                <a:gd name="T89" fmla="*/ 61 h 142"/>
                <a:gd name="T90" fmla="*/ 155 w 155"/>
                <a:gd name="T91" fmla="*/ 70 h 142"/>
                <a:gd name="T92" fmla="*/ 155 w 155"/>
                <a:gd name="T93" fmla="*/ 79 h 142"/>
                <a:gd name="T94" fmla="*/ 154 w 155"/>
                <a:gd name="T95" fmla="*/ 89 h 142"/>
                <a:gd name="T96" fmla="*/ 152 w 155"/>
                <a:gd name="T97" fmla="*/ 100 h 142"/>
                <a:gd name="T98" fmla="*/ 148 w 155"/>
                <a:gd name="T99" fmla="*/ 112 h 142"/>
                <a:gd name="T100" fmla="*/ 141 w 155"/>
                <a:gd name="T101" fmla="*/ 124 h 142"/>
                <a:gd name="T102" fmla="*/ 141 w 155"/>
                <a:gd name="T103" fmla="*/ 1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5" h="142">
                  <a:moveTo>
                    <a:pt x="141" y="124"/>
                  </a:moveTo>
                  <a:lnTo>
                    <a:pt x="141" y="124"/>
                  </a:lnTo>
                  <a:lnTo>
                    <a:pt x="131" y="131"/>
                  </a:lnTo>
                  <a:lnTo>
                    <a:pt x="120" y="135"/>
                  </a:lnTo>
                  <a:lnTo>
                    <a:pt x="109" y="139"/>
                  </a:lnTo>
                  <a:lnTo>
                    <a:pt x="98" y="141"/>
                  </a:lnTo>
                  <a:lnTo>
                    <a:pt x="87" y="142"/>
                  </a:lnTo>
                  <a:lnTo>
                    <a:pt x="76" y="141"/>
                  </a:lnTo>
                  <a:lnTo>
                    <a:pt x="65" y="140"/>
                  </a:lnTo>
                  <a:lnTo>
                    <a:pt x="56" y="136"/>
                  </a:lnTo>
                  <a:lnTo>
                    <a:pt x="46" y="132"/>
                  </a:lnTo>
                  <a:lnTo>
                    <a:pt x="36" y="127"/>
                  </a:lnTo>
                  <a:lnTo>
                    <a:pt x="27" y="121"/>
                  </a:lnTo>
                  <a:lnTo>
                    <a:pt x="19" y="114"/>
                  </a:lnTo>
                  <a:lnTo>
                    <a:pt x="14" y="107"/>
                  </a:lnTo>
                  <a:lnTo>
                    <a:pt x="8" y="98"/>
                  </a:lnTo>
                  <a:lnTo>
                    <a:pt x="4" y="89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0" y="56"/>
                  </a:lnTo>
                  <a:lnTo>
                    <a:pt x="1" y="47"/>
                  </a:lnTo>
                  <a:lnTo>
                    <a:pt x="4" y="37"/>
                  </a:lnTo>
                  <a:lnTo>
                    <a:pt x="7" y="29"/>
                  </a:lnTo>
                  <a:lnTo>
                    <a:pt x="12" y="23"/>
                  </a:lnTo>
                  <a:lnTo>
                    <a:pt x="17" y="16"/>
                  </a:lnTo>
                  <a:lnTo>
                    <a:pt x="24" y="12"/>
                  </a:lnTo>
                  <a:lnTo>
                    <a:pt x="30" y="7"/>
                  </a:lnTo>
                  <a:lnTo>
                    <a:pt x="38" y="4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2" y="0"/>
                  </a:lnTo>
                  <a:lnTo>
                    <a:pt x="81" y="1"/>
                  </a:lnTo>
                  <a:lnTo>
                    <a:pt x="90" y="3"/>
                  </a:lnTo>
                  <a:lnTo>
                    <a:pt x="98" y="5"/>
                  </a:lnTo>
                  <a:lnTo>
                    <a:pt x="107" y="8"/>
                  </a:lnTo>
                  <a:lnTo>
                    <a:pt x="115" y="13"/>
                  </a:lnTo>
                  <a:lnTo>
                    <a:pt x="122" y="17"/>
                  </a:lnTo>
                  <a:lnTo>
                    <a:pt x="130" y="24"/>
                  </a:lnTo>
                  <a:lnTo>
                    <a:pt x="137" y="29"/>
                  </a:lnTo>
                  <a:lnTo>
                    <a:pt x="142" y="36"/>
                  </a:lnTo>
                  <a:lnTo>
                    <a:pt x="147" y="43"/>
                  </a:lnTo>
                  <a:lnTo>
                    <a:pt x="151" y="52"/>
                  </a:lnTo>
                  <a:lnTo>
                    <a:pt x="153" y="61"/>
                  </a:lnTo>
                  <a:lnTo>
                    <a:pt x="155" y="70"/>
                  </a:lnTo>
                  <a:lnTo>
                    <a:pt x="155" y="79"/>
                  </a:lnTo>
                  <a:lnTo>
                    <a:pt x="154" y="89"/>
                  </a:lnTo>
                  <a:lnTo>
                    <a:pt x="152" y="100"/>
                  </a:lnTo>
                  <a:lnTo>
                    <a:pt x="148" y="112"/>
                  </a:lnTo>
                  <a:lnTo>
                    <a:pt x="141" y="124"/>
                  </a:lnTo>
                  <a:lnTo>
                    <a:pt x="141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74"/>
            <p:cNvSpPr>
              <a:spLocks/>
            </p:cNvSpPr>
            <p:nvPr/>
          </p:nvSpPr>
          <p:spPr bwMode="auto">
            <a:xfrm>
              <a:off x="1539" y="2290"/>
              <a:ext cx="23" cy="20"/>
            </a:xfrm>
            <a:custGeom>
              <a:avLst/>
              <a:gdLst>
                <a:gd name="T0" fmla="*/ 30 w 114"/>
                <a:gd name="T1" fmla="*/ 0 h 100"/>
                <a:gd name="T2" fmla="*/ 34 w 114"/>
                <a:gd name="T3" fmla="*/ 3 h 100"/>
                <a:gd name="T4" fmla="*/ 40 w 114"/>
                <a:gd name="T5" fmla="*/ 14 h 100"/>
                <a:gd name="T6" fmla="*/ 44 w 114"/>
                <a:gd name="T7" fmla="*/ 19 h 100"/>
                <a:gd name="T8" fmla="*/ 48 w 114"/>
                <a:gd name="T9" fmla="*/ 20 h 100"/>
                <a:gd name="T10" fmla="*/ 51 w 114"/>
                <a:gd name="T11" fmla="*/ 19 h 100"/>
                <a:gd name="T12" fmla="*/ 52 w 114"/>
                <a:gd name="T13" fmla="*/ 11 h 100"/>
                <a:gd name="T14" fmla="*/ 52 w 114"/>
                <a:gd name="T15" fmla="*/ 1 h 100"/>
                <a:gd name="T16" fmla="*/ 55 w 114"/>
                <a:gd name="T17" fmla="*/ 0 h 100"/>
                <a:gd name="T18" fmla="*/ 58 w 114"/>
                <a:gd name="T19" fmla="*/ 1 h 100"/>
                <a:gd name="T20" fmla="*/ 64 w 114"/>
                <a:gd name="T21" fmla="*/ 4 h 100"/>
                <a:gd name="T22" fmla="*/ 67 w 114"/>
                <a:gd name="T23" fmla="*/ 13 h 100"/>
                <a:gd name="T24" fmla="*/ 69 w 114"/>
                <a:gd name="T25" fmla="*/ 19 h 100"/>
                <a:gd name="T26" fmla="*/ 74 w 114"/>
                <a:gd name="T27" fmla="*/ 20 h 100"/>
                <a:gd name="T28" fmla="*/ 78 w 114"/>
                <a:gd name="T29" fmla="*/ 18 h 100"/>
                <a:gd name="T30" fmla="*/ 80 w 114"/>
                <a:gd name="T31" fmla="*/ 11 h 100"/>
                <a:gd name="T32" fmla="*/ 85 w 114"/>
                <a:gd name="T33" fmla="*/ 8 h 100"/>
                <a:gd name="T34" fmla="*/ 88 w 114"/>
                <a:gd name="T35" fmla="*/ 9 h 100"/>
                <a:gd name="T36" fmla="*/ 92 w 114"/>
                <a:gd name="T37" fmla="*/ 13 h 100"/>
                <a:gd name="T38" fmla="*/ 96 w 114"/>
                <a:gd name="T39" fmla="*/ 24 h 100"/>
                <a:gd name="T40" fmla="*/ 99 w 114"/>
                <a:gd name="T41" fmla="*/ 30 h 100"/>
                <a:gd name="T42" fmla="*/ 104 w 114"/>
                <a:gd name="T43" fmla="*/ 30 h 100"/>
                <a:gd name="T44" fmla="*/ 110 w 114"/>
                <a:gd name="T45" fmla="*/ 24 h 100"/>
                <a:gd name="T46" fmla="*/ 110 w 114"/>
                <a:gd name="T47" fmla="*/ 19 h 100"/>
                <a:gd name="T48" fmla="*/ 113 w 114"/>
                <a:gd name="T49" fmla="*/ 29 h 100"/>
                <a:gd name="T50" fmla="*/ 113 w 114"/>
                <a:gd name="T51" fmla="*/ 47 h 100"/>
                <a:gd name="T52" fmla="*/ 108 w 114"/>
                <a:gd name="T53" fmla="*/ 76 h 100"/>
                <a:gd name="T54" fmla="*/ 107 w 114"/>
                <a:gd name="T55" fmla="*/ 95 h 100"/>
                <a:gd name="T56" fmla="*/ 91 w 114"/>
                <a:gd name="T57" fmla="*/ 99 h 100"/>
                <a:gd name="T58" fmla="*/ 57 w 114"/>
                <a:gd name="T59" fmla="*/ 100 h 100"/>
                <a:gd name="T60" fmla="*/ 33 w 114"/>
                <a:gd name="T61" fmla="*/ 96 h 100"/>
                <a:gd name="T62" fmla="*/ 20 w 114"/>
                <a:gd name="T63" fmla="*/ 91 h 100"/>
                <a:gd name="T64" fmla="*/ 9 w 114"/>
                <a:gd name="T65" fmla="*/ 83 h 100"/>
                <a:gd name="T66" fmla="*/ 1 w 114"/>
                <a:gd name="T67" fmla="*/ 73 h 100"/>
                <a:gd name="T68" fmla="*/ 0 w 114"/>
                <a:gd name="T69" fmla="*/ 67 h 100"/>
                <a:gd name="T70" fmla="*/ 16 w 114"/>
                <a:gd name="T71" fmla="*/ 34 h 100"/>
                <a:gd name="T72" fmla="*/ 30 w 114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00">
                  <a:moveTo>
                    <a:pt x="30" y="0"/>
                  </a:moveTo>
                  <a:lnTo>
                    <a:pt x="30" y="0"/>
                  </a:lnTo>
                  <a:lnTo>
                    <a:pt x="32" y="1"/>
                  </a:lnTo>
                  <a:lnTo>
                    <a:pt x="34" y="3"/>
                  </a:lnTo>
                  <a:lnTo>
                    <a:pt x="37" y="9"/>
                  </a:lnTo>
                  <a:lnTo>
                    <a:pt x="40" y="14"/>
                  </a:lnTo>
                  <a:lnTo>
                    <a:pt x="42" y="18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8" y="20"/>
                  </a:lnTo>
                  <a:lnTo>
                    <a:pt x="50" y="19"/>
                  </a:lnTo>
                  <a:lnTo>
                    <a:pt x="51" y="19"/>
                  </a:lnTo>
                  <a:lnTo>
                    <a:pt x="52" y="15"/>
                  </a:lnTo>
                  <a:lnTo>
                    <a:pt x="52" y="11"/>
                  </a:lnTo>
                  <a:lnTo>
                    <a:pt x="51" y="3"/>
                  </a:lnTo>
                  <a:lnTo>
                    <a:pt x="52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1"/>
                  </a:lnTo>
                  <a:lnTo>
                    <a:pt x="62" y="2"/>
                  </a:lnTo>
                  <a:lnTo>
                    <a:pt x="64" y="4"/>
                  </a:lnTo>
                  <a:lnTo>
                    <a:pt x="65" y="8"/>
                  </a:lnTo>
                  <a:lnTo>
                    <a:pt x="67" y="13"/>
                  </a:lnTo>
                  <a:lnTo>
                    <a:pt x="68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74" y="20"/>
                  </a:lnTo>
                  <a:lnTo>
                    <a:pt x="76" y="19"/>
                  </a:lnTo>
                  <a:lnTo>
                    <a:pt x="78" y="18"/>
                  </a:lnTo>
                  <a:lnTo>
                    <a:pt x="79" y="15"/>
                  </a:lnTo>
                  <a:lnTo>
                    <a:pt x="80" y="11"/>
                  </a:lnTo>
                  <a:lnTo>
                    <a:pt x="82" y="9"/>
                  </a:lnTo>
                  <a:lnTo>
                    <a:pt x="85" y="8"/>
                  </a:lnTo>
                  <a:lnTo>
                    <a:pt x="85" y="8"/>
                  </a:lnTo>
                  <a:lnTo>
                    <a:pt x="88" y="9"/>
                  </a:lnTo>
                  <a:lnTo>
                    <a:pt x="91" y="10"/>
                  </a:lnTo>
                  <a:lnTo>
                    <a:pt x="92" y="13"/>
                  </a:lnTo>
                  <a:lnTo>
                    <a:pt x="93" y="17"/>
                  </a:lnTo>
                  <a:lnTo>
                    <a:pt x="96" y="24"/>
                  </a:lnTo>
                  <a:lnTo>
                    <a:pt x="97" y="27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4" y="30"/>
                  </a:lnTo>
                  <a:lnTo>
                    <a:pt x="108" y="27"/>
                  </a:lnTo>
                  <a:lnTo>
                    <a:pt x="110" y="24"/>
                  </a:lnTo>
                  <a:lnTo>
                    <a:pt x="110" y="19"/>
                  </a:lnTo>
                  <a:lnTo>
                    <a:pt x="110" y="19"/>
                  </a:lnTo>
                  <a:lnTo>
                    <a:pt x="112" y="23"/>
                  </a:lnTo>
                  <a:lnTo>
                    <a:pt x="113" y="29"/>
                  </a:lnTo>
                  <a:lnTo>
                    <a:pt x="114" y="37"/>
                  </a:lnTo>
                  <a:lnTo>
                    <a:pt x="113" y="47"/>
                  </a:lnTo>
                  <a:lnTo>
                    <a:pt x="112" y="56"/>
                  </a:lnTo>
                  <a:lnTo>
                    <a:pt x="108" y="76"/>
                  </a:lnTo>
                  <a:lnTo>
                    <a:pt x="105" y="85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91" y="99"/>
                  </a:lnTo>
                  <a:lnTo>
                    <a:pt x="75" y="100"/>
                  </a:lnTo>
                  <a:lnTo>
                    <a:pt x="57" y="100"/>
                  </a:lnTo>
                  <a:lnTo>
                    <a:pt x="41" y="98"/>
                  </a:lnTo>
                  <a:lnTo>
                    <a:pt x="33" y="96"/>
                  </a:lnTo>
                  <a:lnTo>
                    <a:pt x="26" y="94"/>
                  </a:lnTo>
                  <a:lnTo>
                    <a:pt x="20" y="91"/>
                  </a:lnTo>
                  <a:lnTo>
                    <a:pt x="13" y="88"/>
                  </a:lnTo>
                  <a:lnTo>
                    <a:pt x="9" y="83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8" y="50"/>
                  </a:lnTo>
                  <a:lnTo>
                    <a:pt x="16" y="3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75"/>
            <p:cNvSpPr>
              <a:spLocks/>
            </p:cNvSpPr>
            <p:nvPr/>
          </p:nvSpPr>
          <p:spPr bwMode="auto">
            <a:xfrm>
              <a:off x="1278" y="2302"/>
              <a:ext cx="59" cy="127"/>
            </a:xfrm>
            <a:custGeom>
              <a:avLst/>
              <a:gdLst>
                <a:gd name="T0" fmla="*/ 77 w 294"/>
                <a:gd name="T1" fmla="*/ 0 h 635"/>
                <a:gd name="T2" fmla="*/ 80 w 294"/>
                <a:gd name="T3" fmla="*/ 90 h 635"/>
                <a:gd name="T4" fmla="*/ 80 w 294"/>
                <a:gd name="T5" fmla="*/ 277 h 635"/>
                <a:gd name="T6" fmla="*/ 77 w 294"/>
                <a:gd name="T7" fmla="*/ 367 h 635"/>
                <a:gd name="T8" fmla="*/ 87 w 294"/>
                <a:gd name="T9" fmla="*/ 358 h 635"/>
                <a:gd name="T10" fmla="*/ 107 w 294"/>
                <a:gd name="T11" fmla="*/ 323 h 635"/>
                <a:gd name="T12" fmla="*/ 145 w 294"/>
                <a:gd name="T13" fmla="*/ 253 h 635"/>
                <a:gd name="T14" fmla="*/ 184 w 294"/>
                <a:gd name="T15" fmla="*/ 180 h 635"/>
                <a:gd name="T16" fmla="*/ 272 w 294"/>
                <a:gd name="T17" fmla="*/ 180 h 635"/>
                <a:gd name="T18" fmla="*/ 275 w 294"/>
                <a:gd name="T19" fmla="*/ 185 h 635"/>
                <a:gd name="T20" fmla="*/ 271 w 294"/>
                <a:gd name="T21" fmla="*/ 195 h 635"/>
                <a:gd name="T22" fmla="*/ 258 w 294"/>
                <a:gd name="T23" fmla="*/ 217 h 635"/>
                <a:gd name="T24" fmla="*/ 232 w 294"/>
                <a:gd name="T25" fmla="*/ 257 h 635"/>
                <a:gd name="T26" fmla="*/ 219 w 294"/>
                <a:gd name="T27" fmla="*/ 276 h 635"/>
                <a:gd name="T28" fmla="*/ 197 w 294"/>
                <a:gd name="T29" fmla="*/ 307 h 635"/>
                <a:gd name="T30" fmla="*/ 186 w 294"/>
                <a:gd name="T31" fmla="*/ 328 h 635"/>
                <a:gd name="T32" fmla="*/ 184 w 294"/>
                <a:gd name="T33" fmla="*/ 337 h 635"/>
                <a:gd name="T34" fmla="*/ 187 w 294"/>
                <a:gd name="T35" fmla="*/ 354 h 635"/>
                <a:gd name="T36" fmla="*/ 210 w 294"/>
                <a:gd name="T37" fmla="*/ 415 h 635"/>
                <a:gd name="T38" fmla="*/ 251 w 294"/>
                <a:gd name="T39" fmla="*/ 524 h 635"/>
                <a:gd name="T40" fmla="*/ 294 w 294"/>
                <a:gd name="T41" fmla="*/ 631 h 635"/>
                <a:gd name="T42" fmla="*/ 275 w 294"/>
                <a:gd name="T43" fmla="*/ 635 h 635"/>
                <a:gd name="T44" fmla="*/ 250 w 294"/>
                <a:gd name="T45" fmla="*/ 635 h 635"/>
                <a:gd name="T46" fmla="*/ 214 w 294"/>
                <a:gd name="T47" fmla="*/ 634 h 635"/>
                <a:gd name="T48" fmla="*/ 202 w 294"/>
                <a:gd name="T49" fmla="*/ 635 h 635"/>
                <a:gd name="T50" fmla="*/ 165 w 294"/>
                <a:gd name="T51" fmla="*/ 529 h 635"/>
                <a:gd name="T52" fmla="*/ 129 w 294"/>
                <a:gd name="T53" fmla="*/ 422 h 635"/>
                <a:gd name="T54" fmla="*/ 124 w 294"/>
                <a:gd name="T55" fmla="*/ 430 h 635"/>
                <a:gd name="T56" fmla="*/ 103 w 294"/>
                <a:gd name="T57" fmla="*/ 455 h 635"/>
                <a:gd name="T58" fmla="*/ 90 w 294"/>
                <a:gd name="T59" fmla="*/ 473 h 635"/>
                <a:gd name="T60" fmla="*/ 82 w 294"/>
                <a:gd name="T61" fmla="*/ 495 h 635"/>
                <a:gd name="T62" fmla="*/ 78 w 294"/>
                <a:gd name="T63" fmla="*/ 511 h 635"/>
                <a:gd name="T64" fmla="*/ 79 w 294"/>
                <a:gd name="T65" fmla="*/ 544 h 635"/>
                <a:gd name="T66" fmla="*/ 83 w 294"/>
                <a:gd name="T67" fmla="*/ 598 h 635"/>
                <a:gd name="T68" fmla="*/ 82 w 294"/>
                <a:gd name="T69" fmla="*/ 635 h 635"/>
                <a:gd name="T70" fmla="*/ 0 w 294"/>
                <a:gd name="T71" fmla="*/ 635 h 635"/>
                <a:gd name="T72" fmla="*/ 0 w 294"/>
                <a:gd name="T73" fmla="*/ 41 h 635"/>
                <a:gd name="T74" fmla="*/ 21 w 294"/>
                <a:gd name="T75" fmla="*/ 32 h 635"/>
                <a:gd name="T76" fmla="*/ 61 w 294"/>
                <a:gd name="T77" fmla="*/ 12 h 635"/>
                <a:gd name="T78" fmla="*/ 77 w 294"/>
                <a:gd name="T79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4" h="635">
                  <a:moveTo>
                    <a:pt x="77" y="0"/>
                  </a:moveTo>
                  <a:lnTo>
                    <a:pt x="77" y="0"/>
                  </a:lnTo>
                  <a:lnTo>
                    <a:pt x="79" y="44"/>
                  </a:lnTo>
                  <a:lnTo>
                    <a:pt x="80" y="90"/>
                  </a:lnTo>
                  <a:lnTo>
                    <a:pt x="82" y="183"/>
                  </a:lnTo>
                  <a:lnTo>
                    <a:pt x="80" y="277"/>
                  </a:lnTo>
                  <a:lnTo>
                    <a:pt x="77" y="367"/>
                  </a:lnTo>
                  <a:lnTo>
                    <a:pt x="77" y="367"/>
                  </a:lnTo>
                  <a:lnTo>
                    <a:pt x="83" y="363"/>
                  </a:lnTo>
                  <a:lnTo>
                    <a:pt x="87" y="358"/>
                  </a:lnTo>
                  <a:lnTo>
                    <a:pt x="95" y="346"/>
                  </a:lnTo>
                  <a:lnTo>
                    <a:pt x="107" y="323"/>
                  </a:lnTo>
                  <a:lnTo>
                    <a:pt x="107" y="323"/>
                  </a:lnTo>
                  <a:lnTo>
                    <a:pt x="145" y="253"/>
                  </a:lnTo>
                  <a:lnTo>
                    <a:pt x="184" y="180"/>
                  </a:lnTo>
                  <a:lnTo>
                    <a:pt x="184" y="180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5" y="182"/>
                  </a:lnTo>
                  <a:lnTo>
                    <a:pt x="275" y="185"/>
                  </a:lnTo>
                  <a:lnTo>
                    <a:pt x="273" y="190"/>
                  </a:lnTo>
                  <a:lnTo>
                    <a:pt x="271" y="195"/>
                  </a:lnTo>
                  <a:lnTo>
                    <a:pt x="265" y="206"/>
                  </a:lnTo>
                  <a:lnTo>
                    <a:pt x="258" y="217"/>
                  </a:lnTo>
                  <a:lnTo>
                    <a:pt x="258" y="217"/>
                  </a:lnTo>
                  <a:lnTo>
                    <a:pt x="232" y="257"/>
                  </a:lnTo>
                  <a:lnTo>
                    <a:pt x="232" y="257"/>
                  </a:lnTo>
                  <a:lnTo>
                    <a:pt x="219" y="276"/>
                  </a:lnTo>
                  <a:lnTo>
                    <a:pt x="203" y="297"/>
                  </a:lnTo>
                  <a:lnTo>
                    <a:pt x="197" y="307"/>
                  </a:lnTo>
                  <a:lnTo>
                    <a:pt x="190" y="318"/>
                  </a:lnTo>
                  <a:lnTo>
                    <a:pt x="186" y="328"/>
                  </a:lnTo>
                  <a:lnTo>
                    <a:pt x="184" y="337"/>
                  </a:lnTo>
                  <a:lnTo>
                    <a:pt x="184" y="337"/>
                  </a:lnTo>
                  <a:lnTo>
                    <a:pt x="185" y="345"/>
                  </a:lnTo>
                  <a:lnTo>
                    <a:pt x="187" y="354"/>
                  </a:lnTo>
                  <a:lnTo>
                    <a:pt x="193" y="374"/>
                  </a:lnTo>
                  <a:lnTo>
                    <a:pt x="210" y="415"/>
                  </a:lnTo>
                  <a:lnTo>
                    <a:pt x="210" y="415"/>
                  </a:lnTo>
                  <a:lnTo>
                    <a:pt x="251" y="524"/>
                  </a:lnTo>
                  <a:lnTo>
                    <a:pt x="294" y="631"/>
                  </a:lnTo>
                  <a:lnTo>
                    <a:pt x="294" y="631"/>
                  </a:lnTo>
                  <a:lnTo>
                    <a:pt x="284" y="634"/>
                  </a:lnTo>
                  <a:lnTo>
                    <a:pt x="275" y="635"/>
                  </a:lnTo>
                  <a:lnTo>
                    <a:pt x="262" y="635"/>
                  </a:lnTo>
                  <a:lnTo>
                    <a:pt x="250" y="635"/>
                  </a:lnTo>
                  <a:lnTo>
                    <a:pt x="226" y="634"/>
                  </a:lnTo>
                  <a:lnTo>
                    <a:pt x="214" y="634"/>
                  </a:lnTo>
                  <a:lnTo>
                    <a:pt x="202" y="635"/>
                  </a:lnTo>
                  <a:lnTo>
                    <a:pt x="202" y="635"/>
                  </a:lnTo>
                  <a:lnTo>
                    <a:pt x="185" y="582"/>
                  </a:lnTo>
                  <a:lnTo>
                    <a:pt x="165" y="529"/>
                  </a:lnTo>
                  <a:lnTo>
                    <a:pt x="146" y="476"/>
                  </a:lnTo>
                  <a:lnTo>
                    <a:pt x="129" y="422"/>
                  </a:lnTo>
                  <a:lnTo>
                    <a:pt x="129" y="422"/>
                  </a:lnTo>
                  <a:lnTo>
                    <a:pt x="124" y="430"/>
                  </a:lnTo>
                  <a:lnTo>
                    <a:pt x="118" y="438"/>
                  </a:lnTo>
                  <a:lnTo>
                    <a:pt x="103" y="455"/>
                  </a:lnTo>
                  <a:lnTo>
                    <a:pt x="97" y="464"/>
                  </a:lnTo>
                  <a:lnTo>
                    <a:pt x="90" y="473"/>
                  </a:lnTo>
                  <a:lnTo>
                    <a:pt x="85" y="484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78" y="511"/>
                  </a:lnTo>
                  <a:lnTo>
                    <a:pt x="78" y="528"/>
                  </a:lnTo>
                  <a:lnTo>
                    <a:pt x="79" y="544"/>
                  </a:lnTo>
                  <a:lnTo>
                    <a:pt x="80" y="562"/>
                  </a:lnTo>
                  <a:lnTo>
                    <a:pt x="83" y="598"/>
                  </a:lnTo>
                  <a:lnTo>
                    <a:pt x="83" y="617"/>
                  </a:lnTo>
                  <a:lnTo>
                    <a:pt x="82" y="635"/>
                  </a:lnTo>
                  <a:lnTo>
                    <a:pt x="82" y="635"/>
                  </a:lnTo>
                  <a:lnTo>
                    <a:pt x="0" y="635"/>
                  </a:lnTo>
                  <a:lnTo>
                    <a:pt x="0" y="63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1" y="32"/>
                  </a:lnTo>
                  <a:lnTo>
                    <a:pt x="41" y="22"/>
                  </a:lnTo>
                  <a:lnTo>
                    <a:pt x="61" y="12"/>
                  </a:lnTo>
                  <a:lnTo>
                    <a:pt x="69" y="7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76"/>
            <p:cNvSpPr>
              <a:spLocks/>
            </p:cNvSpPr>
            <p:nvPr/>
          </p:nvSpPr>
          <p:spPr bwMode="auto">
            <a:xfrm>
              <a:off x="459" y="2303"/>
              <a:ext cx="43" cy="128"/>
            </a:xfrm>
            <a:custGeom>
              <a:avLst/>
              <a:gdLst>
                <a:gd name="T0" fmla="*/ 128 w 217"/>
                <a:gd name="T1" fmla="*/ 173 h 641"/>
                <a:gd name="T2" fmla="*/ 148 w 217"/>
                <a:gd name="T3" fmla="*/ 177 h 641"/>
                <a:gd name="T4" fmla="*/ 194 w 217"/>
                <a:gd name="T5" fmla="*/ 177 h 641"/>
                <a:gd name="T6" fmla="*/ 217 w 217"/>
                <a:gd name="T7" fmla="*/ 177 h 641"/>
                <a:gd name="T8" fmla="*/ 217 w 217"/>
                <a:gd name="T9" fmla="*/ 254 h 641"/>
                <a:gd name="T10" fmla="*/ 133 w 217"/>
                <a:gd name="T11" fmla="*/ 254 h 641"/>
                <a:gd name="T12" fmla="*/ 129 w 217"/>
                <a:gd name="T13" fmla="*/ 291 h 641"/>
                <a:gd name="T14" fmla="*/ 128 w 217"/>
                <a:gd name="T15" fmla="*/ 412 h 641"/>
                <a:gd name="T16" fmla="*/ 127 w 217"/>
                <a:gd name="T17" fmla="*/ 453 h 641"/>
                <a:gd name="T18" fmla="*/ 127 w 217"/>
                <a:gd name="T19" fmla="*/ 492 h 641"/>
                <a:gd name="T20" fmla="*/ 132 w 217"/>
                <a:gd name="T21" fmla="*/ 528 h 641"/>
                <a:gd name="T22" fmla="*/ 139 w 217"/>
                <a:gd name="T23" fmla="*/ 551 h 641"/>
                <a:gd name="T24" fmla="*/ 144 w 217"/>
                <a:gd name="T25" fmla="*/ 559 h 641"/>
                <a:gd name="T26" fmla="*/ 162 w 217"/>
                <a:gd name="T27" fmla="*/ 562 h 641"/>
                <a:gd name="T28" fmla="*/ 182 w 217"/>
                <a:gd name="T29" fmla="*/ 561 h 641"/>
                <a:gd name="T30" fmla="*/ 200 w 217"/>
                <a:gd name="T31" fmla="*/ 556 h 641"/>
                <a:gd name="T32" fmla="*/ 213 w 217"/>
                <a:gd name="T33" fmla="*/ 548 h 641"/>
                <a:gd name="T34" fmla="*/ 216 w 217"/>
                <a:gd name="T35" fmla="*/ 556 h 641"/>
                <a:gd name="T36" fmla="*/ 216 w 217"/>
                <a:gd name="T37" fmla="*/ 573 h 641"/>
                <a:gd name="T38" fmla="*/ 211 w 217"/>
                <a:gd name="T39" fmla="*/ 602 h 641"/>
                <a:gd name="T40" fmla="*/ 209 w 217"/>
                <a:gd name="T41" fmla="*/ 621 h 641"/>
                <a:gd name="T42" fmla="*/ 198 w 217"/>
                <a:gd name="T43" fmla="*/ 627 h 641"/>
                <a:gd name="T44" fmla="*/ 169 w 217"/>
                <a:gd name="T45" fmla="*/ 637 h 641"/>
                <a:gd name="T46" fmla="*/ 137 w 217"/>
                <a:gd name="T47" fmla="*/ 641 h 641"/>
                <a:gd name="T48" fmla="*/ 107 w 217"/>
                <a:gd name="T49" fmla="*/ 639 h 641"/>
                <a:gd name="T50" fmla="*/ 95 w 217"/>
                <a:gd name="T51" fmla="*/ 635 h 641"/>
                <a:gd name="T52" fmla="*/ 80 w 217"/>
                <a:gd name="T53" fmla="*/ 627 h 641"/>
                <a:gd name="T54" fmla="*/ 68 w 217"/>
                <a:gd name="T55" fmla="*/ 614 h 641"/>
                <a:gd name="T56" fmla="*/ 59 w 217"/>
                <a:gd name="T57" fmla="*/ 597 h 641"/>
                <a:gd name="T58" fmla="*/ 53 w 217"/>
                <a:gd name="T59" fmla="*/ 577 h 641"/>
                <a:gd name="T60" fmla="*/ 45 w 217"/>
                <a:gd name="T61" fmla="*/ 529 h 641"/>
                <a:gd name="T62" fmla="*/ 45 w 217"/>
                <a:gd name="T63" fmla="*/ 475 h 641"/>
                <a:gd name="T64" fmla="*/ 50 w 217"/>
                <a:gd name="T65" fmla="*/ 358 h 641"/>
                <a:gd name="T66" fmla="*/ 52 w 217"/>
                <a:gd name="T67" fmla="*/ 304 h 641"/>
                <a:gd name="T68" fmla="*/ 48 w 217"/>
                <a:gd name="T69" fmla="*/ 258 h 641"/>
                <a:gd name="T70" fmla="*/ 44 w 217"/>
                <a:gd name="T71" fmla="*/ 256 h 641"/>
                <a:gd name="T72" fmla="*/ 33 w 217"/>
                <a:gd name="T73" fmla="*/ 253 h 641"/>
                <a:gd name="T74" fmla="*/ 12 w 217"/>
                <a:gd name="T75" fmla="*/ 254 h 641"/>
                <a:gd name="T76" fmla="*/ 0 w 217"/>
                <a:gd name="T77" fmla="*/ 254 h 641"/>
                <a:gd name="T78" fmla="*/ 0 w 217"/>
                <a:gd name="T79" fmla="*/ 177 h 641"/>
                <a:gd name="T80" fmla="*/ 44 w 217"/>
                <a:gd name="T81" fmla="*/ 177 h 641"/>
                <a:gd name="T82" fmla="*/ 46 w 217"/>
                <a:gd name="T83" fmla="*/ 161 h 641"/>
                <a:gd name="T84" fmla="*/ 48 w 217"/>
                <a:gd name="T85" fmla="*/ 129 h 641"/>
                <a:gd name="T86" fmla="*/ 47 w 217"/>
                <a:gd name="T87" fmla="*/ 76 h 641"/>
                <a:gd name="T88" fmla="*/ 48 w 217"/>
                <a:gd name="T89" fmla="*/ 41 h 641"/>
                <a:gd name="T90" fmla="*/ 68 w 217"/>
                <a:gd name="T91" fmla="*/ 31 h 641"/>
                <a:gd name="T92" fmla="*/ 105 w 217"/>
                <a:gd name="T93" fmla="*/ 10 h 641"/>
                <a:gd name="T94" fmla="*/ 125 w 217"/>
                <a:gd name="T95" fmla="*/ 0 h 641"/>
                <a:gd name="T96" fmla="*/ 128 w 217"/>
                <a:gd name="T97" fmla="*/ 41 h 641"/>
                <a:gd name="T98" fmla="*/ 129 w 217"/>
                <a:gd name="T99" fmla="*/ 85 h 641"/>
                <a:gd name="T100" fmla="*/ 128 w 217"/>
                <a:gd name="T101" fmla="*/ 152 h 641"/>
                <a:gd name="T102" fmla="*/ 128 w 217"/>
                <a:gd name="T103" fmla="*/ 173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7" h="641">
                  <a:moveTo>
                    <a:pt x="128" y="173"/>
                  </a:moveTo>
                  <a:lnTo>
                    <a:pt x="128" y="173"/>
                  </a:lnTo>
                  <a:lnTo>
                    <a:pt x="138" y="176"/>
                  </a:lnTo>
                  <a:lnTo>
                    <a:pt x="148" y="177"/>
                  </a:lnTo>
                  <a:lnTo>
                    <a:pt x="170" y="178"/>
                  </a:lnTo>
                  <a:lnTo>
                    <a:pt x="194" y="177"/>
                  </a:lnTo>
                  <a:lnTo>
                    <a:pt x="217" y="177"/>
                  </a:lnTo>
                  <a:lnTo>
                    <a:pt x="217" y="177"/>
                  </a:lnTo>
                  <a:lnTo>
                    <a:pt x="217" y="254"/>
                  </a:lnTo>
                  <a:lnTo>
                    <a:pt x="217" y="254"/>
                  </a:lnTo>
                  <a:lnTo>
                    <a:pt x="133" y="254"/>
                  </a:lnTo>
                  <a:lnTo>
                    <a:pt x="133" y="254"/>
                  </a:lnTo>
                  <a:lnTo>
                    <a:pt x="130" y="272"/>
                  </a:lnTo>
                  <a:lnTo>
                    <a:pt x="129" y="291"/>
                  </a:lnTo>
                  <a:lnTo>
                    <a:pt x="128" y="329"/>
                  </a:lnTo>
                  <a:lnTo>
                    <a:pt x="128" y="412"/>
                  </a:lnTo>
                  <a:lnTo>
                    <a:pt x="128" y="412"/>
                  </a:lnTo>
                  <a:lnTo>
                    <a:pt x="127" y="453"/>
                  </a:lnTo>
                  <a:lnTo>
                    <a:pt x="127" y="473"/>
                  </a:lnTo>
                  <a:lnTo>
                    <a:pt x="127" y="492"/>
                  </a:lnTo>
                  <a:lnTo>
                    <a:pt x="128" y="511"/>
                  </a:lnTo>
                  <a:lnTo>
                    <a:pt x="132" y="528"/>
                  </a:lnTo>
                  <a:lnTo>
                    <a:pt x="136" y="545"/>
                  </a:lnTo>
                  <a:lnTo>
                    <a:pt x="139" y="551"/>
                  </a:lnTo>
                  <a:lnTo>
                    <a:pt x="144" y="559"/>
                  </a:lnTo>
                  <a:lnTo>
                    <a:pt x="144" y="559"/>
                  </a:lnTo>
                  <a:lnTo>
                    <a:pt x="152" y="561"/>
                  </a:lnTo>
                  <a:lnTo>
                    <a:pt x="162" y="562"/>
                  </a:lnTo>
                  <a:lnTo>
                    <a:pt x="172" y="562"/>
                  </a:lnTo>
                  <a:lnTo>
                    <a:pt x="182" y="561"/>
                  </a:lnTo>
                  <a:lnTo>
                    <a:pt x="192" y="559"/>
                  </a:lnTo>
                  <a:lnTo>
                    <a:pt x="200" y="556"/>
                  </a:lnTo>
                  <a:lnTo>
                    <a:pt x="207" y="552"/>
                  </a:lnTo>
                  <a:lnTo>
                    <a:pt x="213" y="548"/>
                  </a:lnTo>
                  <a:lnTo>
                    <a:pt x="213" y="548"/>
                  </a:lnTo>
                  <a:lnTo>
                    <a:pt x="216" y="556"/>
                  </a:lnTo>
                  <a:lnTo>
                    <a:pt x="216" y="564"/>
                  </a:lnTo>
                  <a:lnTo>
                    <a:pt x="216" y="573"/>
                  </a:lnTo>
                  <a:lnTo>
                    <a:pt x="214" y="583"/>
                  </a:lnTo>
                  <a:lnTo>
                    <a:pt x="211" y="602"/>
                  </a:lnTo>
                  <a:lnTo>
                    <a:pt x="209" y="611"/>
                  </a:lnTo>
                  <a:lnTo>
                    <a:pt x="209" y="621"/>
                  </a:lnTo>
                  <a:lnTo>
                    <a:pt x="209" y="621"/>
                  </a:lnTo>
                  <a:lnTo>
                    <a:pt x="198" y="627"/>
                  </a:lnTo>
                  <a:lnTo>
                    <a:pt x="184" y="632"/>
                  </a:lnTo>
                  <a:lnTo>
                    <a:pt x="169" y="637"/>
                  </a:lnTo>
                  <a:lnTo>
                    <a:pt x="153" y="640"/>
                  </a:lnTo>
                  <a:lnTo>
                    <a:pt x="137" y="641"/>
                  </a:lnTo>
                  <a:lnTo>
                    <a:pt x="122" y="641"/>
                  </a:lnTo>
                  <a:lnTo>
                    <a:pt x="107" y="639"/>
                  </a:lnTo>
                  <a:lnTo>
                    <a:pt x="95" y="635"/>
                  </a:lnTo>
                  <a:lnTo>
                    <a:pt x="95" y="635"/>
                  </a:lnTo>
                  <a:lnTo>
                    <a:pt x="88" y="632"/>
                  </a:lnTo>
                  <a:lnTo>
                    <a:pt x="80" y="627"/>
                  </a:lnTo>
                  <a:lnTo>
                    <a:pt x="73" y="620"/>
                  </a:lnTo>
                  <a:lnTo>
                    <a:pt x="68" y="614"/>
                  </a:lnTo>
                  <a:lnTo>
                    <a:pt x="64" y="606"/>
                  </a:lnTo>
                  <a:lnTo>
                    <a:pt x="59" y="597"/>
                  </a:lnTo>
                  <a:lnTo>
                    <a:pt x="55" y="587"/>
                  </a:lnTo>
                  <a:lnTo>
                    <a:pt x="53" y="577"/>
                  </a:lnTo>
                  <a:lnTo>
                    <a:pt x="48" y="554"/>
                  </a:lnTo>
                  <a:lnTo>
                    <a:pt x="45" y="529"/>
                  </a:lnTo>
                  <a:lnTo>
                    <a:pt x="44" y="503"/>
                  </a:lnTo>
                  <a:lnTo>
                    <a:pt x="45" y="475"/>
                  </a:lnTo>
                  <a:lnTo>
                    <a:pt x="47" y="417"/>
                  </a:lnTo>
                  <a:lnTo>
                    <a:pt x="50" y="358"/>
                  </a:lnTo>
                  <a:lnTo>
                    <a:pt x="52" y="330"/>
                  </a:lnTo>
                  <a:lnTo>
                    <a:pt x="52" y="304"/>
                  </a:lnTo>
                  <a:lnTo>
                    <a:pt x="50" y="280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44" y="256"/>
                  </a:lnTo>
                  <a:lnTo>
                    <a:pt x="38" y="253"/>
                  </a:lnTo>
                  <a:lnTo>
                    <a:pt x="33" y="253"/>
                  </a:lnTo>
                  <a:lnTo>
                    <a:pt x="26" y="253"/>
                  </a:lnTo>
                  <a:lnTo>
                    <a:pt x="12" y="254"/>
                  </a:lnTo>
                  <a:lnTo>
                    <a:pt x="5" y="25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44" y="177"/>
                  </a:lnTo>
                  <a:lnTo>
                    <a:pt x="44" y="177"/>
                  </a:lnTo>
                  <a:lnTo>
                    <a:pt x="46" y="161"/>
                  </a:lnTo>
                  <a:lnTo>
                    <a:pt x="48" y="146"/>
                  </a:lnTo>
                  <a:lnTo>
                    <a:pt x="48" y="129"/>
                  </a:lnTo>
                  <a:lnTo>
                    <a:pt x="48" y="111"/>
                  </a:lnTo>
                  <a:lnTo>
                    <a:pt x="47" y="76"/>
                  </a:lnTo>
                  <a:lnTo>
                    <a:pt x="47" y="59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68" y="31"/>
                  </a:lnTo>
                  <a:lnTo>
                    <a:pt x="87" y="21"/>
                  </a:lnTo>
                  <a:lnTo>
                    <a:pt x="105" y="1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7" y="20"/>
                  </a:lnTo>
                  <a:lnTo>
                    <a:pt x="128" y="41"/>
                  </a:lnTo>
                  <a:lnTo>
                    <a:pt x="129" y="63"/>
                  </a:lnTo>
                  <a:lnTo>
                    <a:pt x="129" y="85"/>
                  </a:lnTo>
                  <a:lnTo>
                    <a:pt x="128" y="130"/>
                  </a:lnTo>
                  <a:lnTo>
                    <a:pt x="128" y="152"/>
                  </a:lnTo>
                  <a:lnTo>
                    <a:pt x="128" y="173"/>
                  </a:lnTo>
                  <a:lnTo>
                    <a:pt x="128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77"/>
            <p:cNvSpPr>
              <a:spLocks noEditPoints="1"/>
            </p:cNvSpPr>
            <p:nvPr/>
          </p:nvSpPr>
          <p:spPr bwMode="auto">
            <a:xfrm>
              <a:off x="594" y="2303"/>
              <a:ext cx="61" cy="128"/>
            </a:xfrm>
            <a:custGeom>
              <a:avLst/>
              <a:gdLst>
                <a:gd name="T0" fmla="*/ 235 w 308"/>
                <a:gd name="T1" fmla="*/ 632 h 641"/>
                <a:gd name="T2" fmla="*/ 228 w 308"/>
                <a:gd name="T3" fmla="*/ 630 h 641"/>
                <a:gd name="T4" fmla="*/ 227 w 308"/>
                <a:gd name="T5" fmla="*/ 615 h 641"/>
                <a:gd name="T6" fmla="*/ 227 w 308"/>
                <a:gd name="T7" fmla="*/ 606 h 641"/>
                <a:gd name="T8" fmla="*/ 200 w 308"/>
                <a:gd name="T9" fmla="*/ 622 h 641"/>
                <a:gd name="T10" fmla="*/ 177 w 308"/>
                <a:gd name="T11" fmla="*/ 637 h 641"/>
                <a:gd name="T12" fmla="*/ 157 w 308"/>
                <a:gd name="T13" fmla="*/ 641 h 641"/>
                <a:gd name="T14" fmla="*/ 120 w 308"/>
                <a:gd name="T15" fmla="*/ 639 h 641"/>
                <a:gd name="T16" fmla="*/ 88 w 308"/>
                <a:gd name="T17" fmla="*/ 631 h 641"/>
                <a:gd name="T18" fmla="*/ 70 w 308"/>
                <a:gd name="T19" fmla="*/ 621 h 641"/>
                <a:gd name="T20" fmla="*/ 44 w 308"/>
                <a:gd name="T21" fmla="*/ 590 h 641"/>
                <a:gd name="T22" fmla="*/ 23 w 308"/>
                <a:gd name="T23" fmla="*/ 544 h 641"/>
                <a:gd name="T24" fmla="*/ 8 w 308"/>
                <a:gd name="T25" fmla="*/ 488 h 641"/>
                <a:gd name="T26" fmla="*/ 1 w 308"/>
                <a:gd name="T27" fmla="*/ 425 h 641"/>
                <a:gd name="T28" fmla="*/ 1 w 308"/>
                <a:gd name="T29" fmla="*/ 362 h 641"/>
                <a:gd name="T30" fmla="*/ 10 w 308"/>
                <a:gd name="T31" fmla="*/ 300 h 641"/>
                <a:gd name="T32" fmla="*/ 29 w 308"/>
                <a:gd name="T33" fmla="*/ 246 h 641"/>
                <a:gd name="T34" fmla="*/ 57 w 308"/>
                <a:gd name="T35" fmla="*/ 202 h 641"/>
                <a:gd name="T36" fmla="*/ 97 w 308"/>
                <a:gd name="T37" fmla="*/ 173 h 641"/>
                <a:gd name="T38" fmla="*/ 148 w 308"/>
                <a:gd name="T39" fmla="*/ 164 h 641"/>
                <a:gd name="T40" fmla="*/ 177 w 308"/>
                <a:gd name="T41" fmla="*/ 168 h 641"/>
                <a:gd name="T42" fmla="*/ 198 w 308"/>
                <a:gd name="T43" fmla="*/ 178 h 641"/>
                <a:gd name="T44" fmla="*/ 227 w 308"/>
                <a:gd name="T45" fmla="*/ 199 h 641"/>
                <a:gd name="T46" fmla="*/ 246 w 308"/>
                <a:gd name="T47" fmla="*/ 30 h 641"/>
                <a:gd name="T48" fmla="*/ 304 w 308"/>
                <a:gd name="T49" fmla="*/ 0 h 641"/>
                <a:gd name="T50" fmla="*/ 308 w 308"/>
                <a:gd name="T51" fmla="*/ 156 h 641"/>
                <a:gd name="T52" fmla="*/ 307 w 308"/>
                <a:gd name="T53" fmla="*/ 473 h 641"/>
                <a:gd name="T54" fmla="*/ 308 w 308"/>
                <a:gd name="T55" fmla="*/ 632 h 641"/>
                <a:gd name="T56" fmla="*/ 135 w 308"/>
                <a:gd name="T57" fmla="*/ 245 h 641"/>
                <a:gd name="T58" fmla="*/ 115 w 308"/>
                <a:gd name="T59" fmla="*/ 260 h 641"/>
                <a:gd name="T60" fmla="*/ 101 w 308"/>
                <a:gd name="T61" fmla="*/ 286 h 641"/>
                <a:gd name="T62" fmla="*/ 90 w 308"/>
                <a:gd name="T63" fmla="*/ 320 h 641"/>
                <a:gd name="T64" fmla="*/ 84 w 308"/>
                <a:gd name="T65" fmla="*/ 401 h 641"/>
                <a:gd name="T66" fmla="*/ 92 w 308"/>
                <a:gd name="T67" fmla="*/ 483 h 641"/>
                <a:gd name="T68" fmla="*/ 107 w 308"/>
                <a:gd name="T69" fmla="*/ 527 h 641"/>
                <a:gd name="T70" fmla="*/ 122 w 308"/>
                <a:gd name="T71" fmla="*/ 550 h 641"/>
                <a:gd name="T72" fmla="*/ 139 w 308"/>
                <a:gd name="T73" fmla="*/ 562 h 641"/>
                <a:gd name="T74" fmla="*/ 154 w 308"/>
                <a:gd name="T75" fmla="*/ 564 h 641"/>
                <a:gd name="T76" fmla="*/ 180 w 308"/>
                <a:gd name="T77" fmla="*/ 561 h 641"/>
                <a:gd name="T78" fmla="*/ 211 w 308"/>
                <a:gd name="T79" fmla="*/ 540 h 641"/>
                <a:gd name="T80" fmla="*/ 227 w 308"/>
                <a:gd name="T81" fmla="*/ 522 h 641"/>
                <a:gd name="T82" fmla="*/ 218 w 308"/>
                <a:gd name="T83" fmla="*/ 273 h 641"/>
                <a:gd name="T84" fmla="*/ 189 w 308"/>
                <a:gd name="T85" fmla="*/ 250 h 641"/>
                <a:gd name="T86" fmla="*/ 155 w 308"/>
                <a:gd name="T87" fmla="*/ 24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8" h="641">
                  <a:moveTo>
                    <a:pt x="308" y="632"/>
                  </a:moveTo>
                  <a:lnTo>
                    <a:pt x="308" y="632"/>
                  </a:lnTo>
                  <a:lnTo>
                    <a:pt x="235" y="632"/>
                  </a:lnTo>
                  <a:lnTo>
                    <a:pt x="235" y="632"/>
                  </a:lnTo>
                  <a:lnTo>
                    <a:pt x="230" y="632"/>
                  </a:lnTo>
                  <a:lnTo>
                    <a:pt x="228" y="630"/>
                  </a:lnTo>
                  <a:lnTo>
                    <a:pt x="227" y="628"/>
                  </a:lnTo>
                  <a:lnTo>
                    <a:pt x="227" y="623"/>
                  </a:lnTo>
                  <a:lnTo>
                    <a:pt x="227" y="615"/>
                  </a:lnTo>
                  <a:lnTo>
                    <a:pt x="228" y="610"/>
                  </a:lnTo>
                  <a:lnTo>
                    <a:pt x="227" y="606"/>
                  </a:lnTo>
                  <a:lnTo>
                    <a:pt x="227" y="606"/>
                  </a:lnTo>
                  <a:lnTo>
                    <a:pt x="221" y="608"/>
                  </a:lnTo>
                  <a:lnTo>
                    <a:pt x="213" y="612"/>
                  </a:lnTo>
                  <a:lnTo>
                    <a:pt x="200" y="622"/>
                  </a:lnTo>
                  <a:lnTo>
                    <a:pt x="192" y="628"/>
                  </a:lnTo>
                  <a:lnTo>
                    <a:pt x="186" y="632"/>
                  </a:lnTo>
                  <a:lnTo>
                    <a:pt x="177" y="637"/>
                  </a:lnTo>
                  <a:lnTo>
                    <a:pt x="168" y="639"/>
                  </a:lnTo>
                  <a:lnTo>
                    <a:pt x="168" y="639"/>
                  </a:lnTo>
                  <a:lnTo>
                    <a:pt x="157" y="641"/>
                  </a:lnTo>
                  <a:lnTo>
                    <a:pt x="145" y="641"/>
                  </a:lnTo>
                  <a:lnTo>
                    <a:pt x="133" y="641"/>
                  </a:lnTo>
                  <a:lnTo>
                    <a:pt x="120" y="639"/>
                  </a:lnTo>
                  <a:lnTo>
                    <a:pt x="108" y="637"/>
                  </a:lnTo>
                  <a:lnTo>
                    <a:pt x="97" y="634"/>
                  </a:lnTo>
                  <a:lnTo>
                    <a:pt x="88" y="631"/>
                  </a:lnTo>
                  <a:lnTo>
                    <a:pt x="80" y="628"/>
                  </a:lnTo>
                  <a:lnTo>
                    <a:pt x="80" y="628"/>
                  </a:lnTo>
                  <a:lnTo>
                    <a:pt x="70" y="621"/>
                  </a:lnTo>
                  <a:lnTo>
                    <a:pt x="61" y="612"/>
                  </a:lnTo>
                  <a:lnTo>
                    <a:pt x="52" y="603"/>
                  </a:lnTo>
                  <a:lnTo>
                    <a:pt x="44" y="590"/>
                  </a:lnTo>
                  <a:lnTo>
                    <a:pt x="36" y="576"/>
                  </a:lnTo>
                  <a:lnTo>
                    <a:pt x="29" y="561"/>
                  </a:lnTo>
                  <a:lnTo>
                    <a:pt x="23" y="544"/>
                  </a:lnTo>
                  <a:lnTo>
                    <a:pt x="18" y="526"/>
                  </a:lnTo>
                  <a:lnTo>
                    <a:pt x="12" y="507"/>
                  </a:lnTo>
                  <a:lnTo>
                    <a:pt x="8" y="488"/>
                  </a:lnTo>
                  <a:lnTo>
                    <a:pt x="5" y="468"/>
                  </a:lnTo>
                  <a:lnTo>
                    <a:pt x="2" y="447"/>
                  </a:lnTo>
                  <a:lnTo>
                    <a:pt x="1" y="425"/>
                  </a:lnTo>
                  <a:lnTo>
                    <a:pt x="0" y="404"/>
                  </a:lnTo>
                  <a:lnTo>
                    <a:pt x="0" y="383"/>
                  </a:lnTo>
                  <a:lnTo>
                    <a:pt x="1" y="362"/>
                  </a:lnTo>
                  <a:lnTo>
                    <a:pt x="3" y="341"/>
                  </a:lnTo>
                  <a:lnTo>
                    <a:pt x="7" y="320"/>
                  </a:lnTo>
                  <a:lnTo>
                    <a:pt x="10" y="300"/>
                  </a:lnTo>
                  <a:lnTo>
                    <a:pt x="16" y="281"/>
                  </a:lnTo>
                  <a:lnTo>
                    <a:pt x="21" y="263"/>
                  </a:lnTo>
                  <a:lnTo>
                    <a:pt x="29" y="246"/>
                  </a:lnTo>
                  <a:lnTo>
                    <a:pt x="37" y="229"/>
                  </a:lnTo>
                  <a:lnTo>
                    <a:pt x="47" y="215"/>
                  </a:lnTo>
                  <a:lnTo>
                    <a:pt x="57" y="202"/>
                  </a:lnTo>
                  <a:lnTo>
                    <a:pt x="69" y="190"/>
                  </a:lnTo>
                  <a:lnTo>
                    <a:pt x="82" y="181"/>
                  </a:lnTo>
                  <a:lnTo>
                    <a:pt x="97" y="173"/>
                  </a:lnTo>
                  <a:lnTo>
                    <a:pt x="113" y="168"/>
                  </a:lnTo>
                  <a:lnTo>
                    <a:pt x="130" y="165"/>
                  </a:lnTo>
                  <a:lnTo>
                    <a:pt x="148" y="164"/>
                  </a:lnTo>
                  <a:lnTo>
                    <a:pt x="168" y="166"/>
                  </a:lnTo>
                  <a:lnTo>
                    <a:pt x="168" y="166"/>
                  </a:lnTo>
                  <a:lnTo>
                    <a:pt x="177" y="168"/>
                  </a:lnTo>
                  <a:lnTo>
                    <a:pt x="184" y="170"/>
                  </a:lnTo>
                  <a:lnTo>
                    <a:pt x="191" y="173"/>
                  </a:lnTo>
                  <a:lnTo>
                    <a:pt x="198" y="178"/>
                  </a:lnTo>
                  <a:lnTo>
                    <a:pt x="211" y="188"/>
                  </a:lnTo>
                  <a:lnTo>
                    <a:pt x="227" y="199"/>
                  </a:lnTo>
                  <a:lnTo>
                    <a:pt x="227" y="199"/>
                  </a:lnTo>
                  <a:lnTo>
                    <a:pt x="227" y="41"/>
                  </a:lnTo>
                  <a:lnTo>
                    <a:pt x="227" y="41"/>
                  </a:lnTo>
                  <a:lnTo>
                    <a:pt x="246" y="30"/>
                  </a:lnTo>
                  <a:lnTo>
                    <a:pt x="266" y="20"/>
                  </a:lnTo>
                  <a:lnTo>
                    <a:pt x="285" y="1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7" y="77"/>
                  </a:lnTo>
                  <a:lnTo>
                    <a:pt x="308" y="156"/>
                  </a:lnTo>
                  <a:lnTo>
                    <a:pt x="308" y="235"/>
                  </a:lnTo>
                  <a:lnTo>
                    <a:pt x="308" y="314"/>
                  </a:lnTo>
                  <a:lnTo>
                    <a:pt x="307" y="473"/>
                  </a:lnTo>
                  <a:lnTo>
                    <a:pt x="307" y="553"/>
                  </a:lnTo>
                  <a:lnTo>
                    <a:pt x="308" y="632"/>
                  </a:lnTo>
                  <a:lnTo>
                    <a:pt x="308" y="632"/>
                  </a:lnTo>
                  <a:close/>
                  <a:moveTo>
                    <a:pt x="143" y="242"/>
                  </a:moveTo>
                  <a:lnTo>
                    <a:pt x="143" y="242"/>
                  </a:lnTo>
                  <a:lnTo>
                    <a:pt x="135" y="245"/>
                  </a:lnTo>
                  <a:lnTo>
                    <a:pt x="127" y="249"/>
                  </a:lnTo>
                  <a:lnTo>
                    <a:pt x="121" y="253"/>
                  </a:lnTo>
                  <a:lnTo>
                    <a:pt x="115" y="260"/>
                  </a:lnTo>
                  <a:lnTo>
                    <a:pt x="110" y="268"/>
                  </a:lnTo>
                  <a:lnTo>
                    <a:pt x="105" y="276"/>
                  </a:lnTo>
                  <a:lnTo>
                    <a:pt x="101" y="286"/>
                  </a:lnTo>
                  <a:lnTo>
                    <a:pt x="97" y="296"/>
                  </a:lnTo>
                  <a:lnTo>
                    <a:pt x="93" y="308"/>
                  </a:lnTo>
                  <a:lnTo>
                    <a:pt x="90" y="320"/>
                  </a:lnTo>
                  <a:lnTo>
                    <a:pt x="87" y="345"/>
                  </a:lnTo>
                  <a:lnTo>
                    <a:pt x="84" y="373"/>
                  </a:lnTo>
                  <a:lnTo>
                    <a:pt x="84" y="401"/>
                  </a:lnTo>
                  <a:lnTo>
                    <a:pt x="85" y="430"/>
                  </a:lnTo>
                  <a:lnTo>
                    <a:pt x="88" y="457"/>
                  </a:lnTo>
                  <a:lnTo>
                    <a:pt x="92" y="483"/>
                  </a:lnTo>
                  <a:lnTo>
                    <a:pt x="99" y="507"/>
                  </a:lnTo>
                  <a:lnTo>
                    <a:pt x="103" y="517"/>
                  </a:lnTo>
                  <a:lnTo>
                    <a:pt x="107" y="527"/>
                  </a:lnTo>
                  <a:lnTo>
                    <a:pt x="111" y="536"/>
                  </a:lnTo>
                  <a:lnTo>
                    <a:pt x="116" y="544"/>
                  </a:lnTo>
                  <a:lnTo>
                    <a:pt x="122" y="550"/>
                  </a:lnTo>
                  <a:lnTo>
                    <a:pt x="127" y="556"/>
                  </a:lnTo>
                  <a:lnTo>
                    <a:pt x="133" y="560"/>
                  </a:lnTo>
                  <a:lnTo>
                    <a:pt x="139" y="562"/>
                  </a:lnTo>
                  <a:lnTo>
                    <a:pt x="139" y="562"/>
                  </a:lnTo>
                  <a:lnTo>
                    <a:pt x="146" y="563"/>
                  </a:lnTo>
                  <a:lnTo>
                    <a:pt x="154" y="564"/>
                  </a:lnTo>
                  <a:lnTo>
                    <a:pt x="160" y="564"/>
                  </a:lnTo>
                  <a:lnTo>
                    <a:pt x="167" y="564"/>
                  </a:lnTo>
                  <a:lnTo>
                    <a:pt x="180" y="561"/>
                  </a:lnTo>
                  <a:lnTo>
                    <a:pt x="191" y="556"/>
                  </a:lnTo>
                  <a:lnTo>
                    <a:pt x="202" y="548"/>
                  </a:lnTo>
                  <a:lnTo>
                    <a:pt x="211" y="540"/>
                  </a:lnTo>
                  <a:lnTo>
                    <a:pt x="219" y="531"/>
                  </a:lnTo>
                  <a:lnTo>
                    <a:pt x="227" y="522"/>
                  </a:lnTo>
                  <a:lnTo>
                    <a:pt x="227" y="522"/>
                  </a:lnTo>
                  <a:lnTo>
                    <a:pt x="227" y="283"/>
                  </a:lnTo>
                  <a:lnTo>
                    <a:pt x="227" y="283"/>
                  </a:lnTo>
                  <a:lnTo>
                    <a:pt x="218" y="273"/>
                  </a:lnTo>
                  <a:lnTo>
                    <a:pt x="209" y="264"/>
                  </a:lnTo>
                  <a:lnTo>
                    <a:pt x="199" y="257"/>
                  </a:lnTo>
                  <a:lnTo>
                    <a:pt x="189" y="250"/>
                  </a:lnTo>
                  <a:lnTo>
                    <a:pt x="178" y="246"/>
                  </a:lnTo>
                  <a:lnTo>
                    <a:pt x="167" y="242"/>
                  </a:lnTo>
                  <a:lnTo>
                    <a:pt x="155" y="242"/>
                  </a:lnTo>
                  <a:lnTo>
                    <a:pt x="143" y="242"/>
                  </a:lnTo>
                  <a:lnTo>
                    <a:pt x="143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78"/>
            <p:cNvSpPr>
              <a:spLocks/>
            </p:cNvSpPr>
            <p:nvPr/>
          </p:nvSpPr>
          <p:spPr bwMode="auto">
            <a:xfrm>
              <a:off x="826" y="2303"/>
              <a:ext cx="43" cy="128"/>
            </a:xfrm>
            <a:custGeom>
              <a:avLst/>
              <a:gdLst>
                <a:gd name="T0" fmla="*/ 130 w 217"/>
                <a:gd name="T1" fmla="*/ 173 h 640"/>
                <a:gd name="T2" fmla="*/ 148 w 217"/>
                <a:gd name="T3" fmla="*/ 177 h 640"/>
                <a:gd name="T4" fmla="*/ 194 w 217"/>
                <a:gd name="T5" fmla="*/ 177 h 640"/>
                <a:gd name="T6" fmla="*/ 217 w 217"/>
                <a:gd name="T7" fmla="*/ 177 h 640"/>
                <a:gd name="T8" fmla="*/ 217 w 217"/>
                <a:gd name="T9" fmla="*/ 254 h 640"/>
                <a:gd name="T10" fmla="*/ 133 w 217"/>
                <a:gd name="T11" fmla="*/ 254 h 640"/>
                <a:gd name="T12" fmla="*/ 130 w 217"/>
                <a:gd name="T13" fmla="*/ 291 h 640"/>
                <a:gd name="T14" fmla="*/ 130 w 217"/>
                <a:gd name="T15" fmla="*/ 412 h 640"/>
                <a:gd name="T16" fmla="*/ 129 w 217"/>
                <a:gd name="T17" fmla="*/ 453 h 640"/>
                <a:gd name="T18" fmla="*/ 129 w 217"/>
                <a:gd name="T19" fmla="*/ 492 h 640"/>
                <a:gd name="T20" fmla="*/ 132 w 217"/>
                <a:gd name="T21" fmla="*/ 528 h 640"/>
                <a:gd name="T22" fmla="*/ 141 w 217"/>
                <a:gd name="T23" fmla="*/ 551 h 640"/>
                <a:gd name="T24" fmla="*/ 144 w 217"/>
                <a:gd name="T25" fmla="*/ 559 h 640"/>
                <a:gd name="T26" fmla="*/ 163 w 217"/>
                <a:gd name="T27" fmla="*/ 562 h 640"/>
                <a:gd name="T28" fmla="*/ 182 w 217"/>
                <a:gd name="T29" fmla="*/ 561 h 640"/>
                <a:gd name="T30" fmla="*/ 201 w 217"/>
                <a:gd name="T31" fmla="*/ 556 h 640"/>
                <a:gd name="T32" fmla="*/ 214 w 217"/>
                <a:gd name="T33" fmla="*/ 548 h 640"/>
                <a:gd name="T34" fmla="*/ 216 w 217"/>
                <a:gd name="T35" fmla="*/ 556 h 640"/>
                <a:gd name="T36" fmla="*/ 217 w 217"/>
                <a:gd name="T37" fmla="*/ 574 h 640"/>
                <a:gd name="T38" fmla="*/ 212 w 217"/>
                <a:gd name="T39" fmla="*/ 603 h 640"/>
                <a:gd name="T40" fmla="*/ 210 w 217"/>
                <a:gd name="T41" fmla="*/ 621 h 640"/>
                <a:gd name="T42" fmla="*/ 201 w 217"/>
                <a:gd name="T43" fmla="*/ 627 h 640"/>
                <a:gd name="T44" fmla="*/ 179 w 217"/>
                <a:gd name="T45" fmla="*/ 634 h 640"/>
                <a:gd name="T46" fmla="*/ 153 w 217"/>
                <a:gd name="T47" fmla="*/ 639 h 640"/>
                <a:gd name="T48" fmla="*/ 123 w 217"/>
                <a:gd name="T49" fmla="*/ 640 h 640"/>
                <a:gd name="T50" fmla="*/ 108 w 217"/>
                <a:gd name="T51" fmla="*/ 639 h 640"/>
                <a:gd name="T52" fmla="*/ 90 w 217"/>
                <a:gd name="T53" fmla="*/ 629 h 640"/>
                <a:gd name="T54" fmla="*/ 76 w 217"/>
                <a:gd name="T55" fmla="*/ 615 h 640"/>
                <a:gd name="T56" fmla="*/ 66 w 217"/>
                <a:gd name="T57" fmla="*/ 598 h 640"/>
                <a:gd name="T58" fmla="*/ 57 w 217"/>
                <a:gd name="T59" fmla="*/ 579 h 640"/>
                <a:gd name="T60" fmla="*/ 52 w 217"/>
                <a:gd name="T61" fmla="*/ 557 h 640"/>
                <a:gd name="T62" fmla="*/ 46 w 217"/>
                <a:gd name="T63" fmla="*/ 507 h 640"/>
                <a:gd name="T64" fmla="*/ 46 w 217"/>
                <a:gd name="T65" fmla="*/ 453 h 640"/>
                <a:gd name="T66" fmla="*/ 50 w 217"/>
                <a:gd name="T67" fmla="*/ 366 h 640"/>
                <a:gd name="T68" fmla="*/ 51 w 217"/>
                <a:gd name="T69" fmla="*/ 310 h 640"/>
                <a:gd name="T70" fmla="*/ 48 w 217"/>
                <a:gd name="T71" fmla="*/ 258 h 640"/>
                <a:gd name="T72" fmla="*/ 44 w 217"/>
                <a:gd name="T73" fmla="*/ 256 h 640"/>
                <a:gd name="T74" fmla="*/ 33 w 217"/>
                <a:gd name="T75" fmla="*/ 253 h 640"/>
                <a:gd name="T76" fmla="*/ 13 w 217"/>
                <a:gd name="T77" fmla="*/ 254 h 640"/>
                <a:gd name="T78" fmla="*/ 0 w 217"/>
                <a:gd name="T79" fmla="*/ 254 h 640"/>
                <a:gd name="T80" fmla="*/ 0 w 217"/>
                <a:gd name="T81" fmla="*/ 177 h 640"/>
                <a:gd name="T82" fmla="*/ 45 w 217"/>
                <a:gd name="T83" fmla="*/ 177 h 640"/>
                <a:gd name="T84" fmla="*/ 47 w 217"/>
                <a:gd name="T85" fmla="*/ 161 h 640"/>
                <a:gd name="T86" fmla="*/ 48 w 217"/>
                <a:gd name="T87" fmla="*/ 129 h 640"/>
                <a:gd name="T88" fmla="*/ 48 w 217"/>
                <a:gd name="T89" fmla="*/ 76 h 640"/>
                <a:gd name="T90" fmla="*/ 48 w 217"/>
                <a:gd name="T91" fmla="*/ 41 h 640"/>
                <a:gd name="T92" fmla="*/ 68 w 217"/>
                <a:gd name="T93" fmla="*/ 31 h 640"/>
                <a:gd name="T94" fmla="*/ 107 w 217"/>
                <a:gd name="T95" fmla="*/ 10 h 640"/>
                <a:gd name="T96" fmla="*/ 125 w 217"/>
                <a:gd name="T97" fmla="*/ 0 h 640"/>
                <a:gd name="T98" fmla="*/ 130 w 217"/>
                <a:gd name="T99" fmla="*/ 41 h 640"/>
                <a:gd name="T100" fmla="*/ 130 w 217"/>
                <a:gd name="T101" fmla="*/ 85 h 640"/>
                <a:gd name="T102" fmla="*/ 129 w 217"/>
                <a:gd name="T103" fmla="*/ 152 h 640"/>
                <a:gd name="T104" fmla="*/ 130 w 217"/>
                <a:gd name="T105" fmla="*/ 17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7" h="640">
                  <a:moveTo>
                    <a:pt x="130" y="173"/>
                  </a:moveTo>
                  <a:lnTo>
                    <a:pt x="130" y="173"/>
                  </a:lnTo>
                  <a:lnTo>
                    <a:pt x="138" y="176"/>
                  </a:lnTo>
                  <a:lnTo>
                    <a:pt x="148" y="177"/>
                  </a:lnTo>
                  <a:lnTo>
                    <a:pt x="171" y="178"/>
                  </a:lnTo>
                  <a:lnTo>
                    <a:pt x="194" y="177"/>
                  </a:lnTo>
                  <a:lnTo>
                    <a:pt x="217" y="177"/>
                  </a:lnTo>
                  <a:lnTo>
                    <a:pt x="217" y="177"/>
                  </a:lnTo>
                  <a:lnTo>
                    <a:pt x="217" y="254"/>
                  </a:lnTo>
                  <a:lnTo>
                    <a:pt x="217" y="254"/>
                  </a:lnTo>
                  <a:lnTo>
                    <a:pt x="133" y="254"/>
                  </a:lnTo>
                  <a:lnTo>
                    <a:pt x="133" y="254"/>
                  </a:lnTo>
                  <a:lnTo>
                    <a:pt x="131" y="272"/>
                  </a:lnTo>
                  <a:lnTo>
                    <a:pt x="130" y="291"/>
                  </a:lnTo>
                  <a:lnTo>
                    <a:pt x="129" y="329"/>
                  </a:lnTo>
                  <a:lnTo>
                    <a:pt x="130" y="412"/>
                  </a:lnTo>
                  <a:lnTo>
                    <a:pt x="130" y="412"/>
                  </a:lnTo>
                  <a:lnTo>
                    <a:pt x="129" y="453"/>
                  </a:lnTo>
                  <a:lnTo>
                    <a:pt x="127" y="473"/>
                  </a:lnTo>
                  <a:lnTo>
                    <a:pt x="129" y="492"/>
                  </a:lnTo>
                  <a:lnTo>
                    <a:pt x="130" y="511"/>
                  </a:lnTo>
                  <a:lnTo>
                    <a:pt x="132" y="528"/>
                  </a:lnTo>
                  <a:lnTo>
                    <a:pt x="137" y="545"/>
                  </a:lnTo>
                  <a:lnTo>
                    <a:pt x="141" y="551"/>
                  </a:lnTo>
                  <a:lnTo>
                    <a:pt x="144" y="559"/>
                  </a:lnTo>
                  <a:lnTo>
                    <a:pt x="144" y="559"/>
                  </a:lnTo>
                  <a:lnTo>
                    <a:pt x="153" y="561"/>
                  </a:lnTo>
                  <a:lnTo>
                    <a:pt x="163" y="562"/>
                  </a:lnTo>
                  <a:lnTo>
                    <a:pt x="172" y="562"/>
                  </a:lnTo>
                  <a:lnTo>
                    <a:pt x="182" y="561"/>
                  </a:lnTo>
                  <a:lnTo>
                    <a:pt x="192" y="559"/>
                  </a:lnTo>
                  <a:lnTo>
                    <a:pt x="201" y="556"/>
                  </a:lnTo>
                  <a:lnTo>
                    <a:pt x="207" y="552"/>
                  </a:lnTo>
                  <a:lnTo>
                    <a:pt x="214" y="548"/>
                  </a:lnTo>
                  <a:lnTo>
                    <a:pt x="214" y="548"/>
                  </a:lnTo>
                  <a:lnTo>
                    <a:pt x="216" y="556"/>
                  </a:lnTo>
                  <a:lnTo>
                    <a:pt x="217" y="564"/>
                  </a:lnTo>
                  <a:lnTo>
                    <a:pt x="217" y="574"/>
                  </a:lnTo>
                  <a:lnTo>
                    <a:pt x="215" y="583"/>
                  </a:lnTo>
                  <a:lnTo>
                    <a:pt x="212" y="603"/>
                  </a:lnTo>
                  <a:lnTo>
                    <a:pt x="211" y="611"/>
                  </a:lnTo>
                  <a:lnTo>
                    <a:pt x="210" y="621"/>
                  </a:lnTo>
                  <a:lnTo>
                    <a:pt x="210" y="621"/>
                  </a:lnTo>
                  <a:lnTo>
                    <a:pt x="201" y="627"/>
                  </a:lnTo>
                  <a:lnTo>
                    <a:pt x="190" y="631"/>
                  </a:lnTo>
                  <a:lnTo>
                    <a:pt x="179" y="634"/>
                  </a:lnTo>
                  <a:lnTo>
                    <a:pt x="166" y="638"/>
                  </a:lnTo>
                  <a:lnTo>
                    <a:pt x="153" y="639"/>
                  </a:lnTo>
                  <a:lnTo>
                    <a:pt x="138" y="640"/>
                  </a:lnTo>
                  <a:lnTo>
                    <a:pt x="123" y="640"/>
                  </a:lnTo>
                  <a:lnTo>
                    <a:pt x="108" y="639"/>
                  </a:lnTo>
                  <a:lnTo>
                    <a:pt x="108" y="639"/>
                  </a:lnTo>
                  <a:lnTo>
                    <a:pt x="98" y="634"/>
                  </a:lnTo>
                  <a:lnTo>
                    <a:pt x="90" y="629"/>
                  </a:lnTo>
                  <a:lnTo>
                    <a:pt x="82" y="622"/>
                  </a:lnTo>
                  <a:lnTo>
                    <a:pt x="76" y="615"/>
                  </a:lnTo>
                  <a:lnTo>
                    <a:pt x="70" y="607"/>
                  </a:lnTo>
                  <a:lnTo>
                    <a:pt x="66" y="598"/>
                  </a:lnTo>
                  <a:lnTo>
                    <a:pt x="62" y="588"/>
                  </a:lnTo>
                  <a:lnTo>
                    <a:pt x="57" y="579"/>
                  </a:lnTo>
                  <a:lnTo>
                    <a:pt x="54" y="569"/>
                  </a:lnTo>
                  <a:lnTo>
                    <a:pt x="52" y="557"/>
                  </a:lnTo>
                  <a:lnTo>
                    <a:pt x="48" y="533"/>
                  </a:lnTo>
                  <a:lnTo>
                    <a:pt x="46" y="507"/>
                  </a:lnTo>
                  <a:lnTo>
                    <a:pt x="45" y="481"/>
                  </a:lnTo>
                  <a:lnTo>
                    <a:pt x="46" y="453"/>
                  </a:lnTo>
                  <a:lnTo>
                    <a:pt x="47" y="424"/>
                  </a:lnTo>
                  <a:lnTo>
                    <a:pt x="50" y="366"/>
                  </a:lnTo>
                  <a:lnTo>
                    <a:pt x="51" y="338"/>
                  </a:lnTo>
                  <a:lnTo>
                    <a:pt x="51" y="310"/>
                  </a:lnTo>
                  <a:lnTo>
                    <a:pt x="51" y="283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44" y="256"/>
                  </a:lnTo>
                  <a:lnTo>
                    <a:pt x="40" y="253"/>
                  </a:lnTo>
                  <a:lnTo>
                    <a:pt x="33" y="253"/>
                  </a:lnTo>
                  <a:lnTo>
                    <a:pt x="27" y="253"/>
                  </a:lnTo>
                  <a:lnTo>
                    <a:pt x="13" y="254"/>
                  </a:lnTo>
                  <a:lnTo>
                    <a:pt x="7" y="25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61"/>
                  </a:lnTo>
                  <a:lnTo>
                    <a:pt x="48" y="146"/>
                  </a:lnTo>
                  <a:lnTo>
                    <a:pt x="48" y="129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47" y="59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68" y="31"/>
                  </a:lnTo>
                  <a:lnTo>
                    <a:pt x="87" y="21"/>
                  </a:lnTo>
                  <a:lnTo>
                    <a:pt x="107" y="1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9" y="20"/>
                  </a:lnTo>
                  <a:lnTo>
                    <a:pt x="130" y="41"/>
                  </a:lnTo>
                  <a:lnTo>
                    <a:pt x="130" y="63"/>
                  </a:lnTo>
                  <a:lnTo>
                    <a:pt x="130" y="85"/>
                  </a:lnTo>
                  <a:lnTo>
                    <a:pt x="129" y="130"/>
                  </a:lnTo>
                  <a:lnTo>
                    <a:pt x="129" y="152"/>
                  </a:lnTo>
                  <a:lnTo>
                    <a:pt x="130" y="173"/>
                  </a:lnTo>
                  <a:lnTo>
                    <a:pt x="130" y="1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79"/>
            <p:cNvSpPr>
              <a:spLocks/>
            </p:cNvSpPr>
            <p:nvPr/>
          </p:nvSpPr>
          <p:spPr bwMode="auto">
            <a:xfrm>
              <a:off x="384" y="2305"/>
              <a:ext cx="66" cy="126"/>
            </a:xfrm>
            <a:custGeom>
              <a:avLst/>
              <a:gdLst>
                <a:gd name="T0" fmla="*/ 0 w 329"/>
                <a:gd name="T1" fmla="*/ 530 h 632"/>
                <a:gd name="T2" fmla="*/ 18 w 329"/>
                <a:gd name="T3" fmla="*/ 518 h 632"/>
                <a:gd name="T4" fmla="*/ 66 w 329"/>
                <a:gd name="T5" fmla="*/ 479 h 632"/>
                <a:gd name="T6" fmla="*/ 91 w 329"/>
                <a:gd name="T7" fmla="*/ 512 h 632"/>
                <a:gd name="T8" fmla="*/ 112 w 329"/>
                <a:gd name="T9" fmla="*/ 532 h 632"/>
                <a:gd name="T10" fmla="*/ 134 w 329"/>
                <a:gd name="T11" fmla="*/ 542 h 632"/>
                <a:gd name="T12" fmla="*/ 170 w 329"/>
                <a:gd name="T13" fmla="*/ 548 h 632"/>
                <a:gd name="T14" fmla="*/ 203 w 329"/>
                <a:gd name="T15" fmla="*/ 539 h 632"/>
                <a:gd name="T16" fmla="*/ 228 w 329"/>
                <a:gd name="T17" fmla="*/ 516 h 632"/>
                <a:gd name="T18" fmla="*/ 240 w 329"/>
                <a:gd name="T19" fmla="*/ 482 h 632"/>
                <a:gd name="T20" fmla="*/ 236 w 329"/>
                <a:gd name="T21" fmla="*/ 435 h 632"/>
                <a:gd name="T22" fmla="*/ 228 w 329"/>
                <a:gd name="T23" fmla="*/ 419 h 632"/>
                <a:gd name="T24" fmla="*/ 205 w 329"/>
                <a:gd name="T25" fmla="*/ 388 h 632"/>
                <a:gd name="T26" fmla="*/ 179 w 329"/>
                <a:gd name="T27" fmla="*/ 366 h 632"/>
                <a:gd name="T28" fmla="*/ 107 w 329"/>
                <a:gd name="T29" fmla="*/ 317 h 632"/>
                <a:gd name="T30" fmla="*/ 67 w 329"/>
                <a:gd name="T31" fmla="*/ 284 h 632"/>
                <a:gd name="T32" fmla="*/ 34 w 329"/>
                <a:gd name="T33" fmla="*/ 241 h 632"/>
                <a:gd name="T34" fmla="*/ 16 w 329"/>
                <a:gd name="T35" fmla="*/ 185 h 632"/>
                <a:gd name="T36" fmla="*/ 15 w 329"/>
                <a:gd name="T37" fmla="*/ 142 h 632"/>
                <a:gd name="T38" fmla="*/ 32 w 329"/>
                <a:gd name="T39" fmla="*/ 85 h 632"/>
                <a:gd name="T40" fmla="*/ 66 w 329"/>
                <a:gd name="T41" fmla="*/ 40 h 632"/>
                <a:gd name="T42" fmla="*/ 113 w 329"/>
                <a:gd name="T43" fmla="*/ 11 h 632"/>
                <a:gd name="T44" fmla="*/ 171 w 329"/>
                <a:gd name="T45" fmla="*/ 0 h 632"/>
                <a:gd name="T46" fmla="*/ 236 w 329"/>
                <a:gd name="T47" fmla="*/ 12 h 632"/>
                <a:gd name="T48" fmla="*/ 259 w 329"/>
                <a:gd name="T49" fmla="*/ 26 h 632"/>
                <a:gd name="T50" fmla="*/ 298 w 329"/>
                <a:gd name="T51" fmla="*/ 63 h 632"/>
                <a:gd name="T52" fmla="*/ 310 w 329"/>
                <a:gd name="T53" fmla="*/ 91 h 632"/>
                <a:gd name="T54" fmla="*/ 271 w 329"/>
                <a:gd name="T55" fmla="*/ 125 h 632"/>
                <a:gd name="T56" fmla="*/ 258 w 329"/>
                <a:gd name="T57" fmla="*/ 142 h 632"/>
                <a:gd name="T58" fmla="*/ 241 w 329"/>
                <a:gd name="T59" fmla="*/ 122 h 632"/>
                <a:gd name="T60" fmla="*/ 219 w 329"/>
                <a:gd name="T61" fmla="*/ 104 h 632"/>
                <a:gd name="T62" fmla="*/ 193 w 329"/>
                <a:gd name="T63" fmla="*/ 92 h 632"/>
                <a:gd name="T64" fmla="*/ 164 w 329"/>
                <a:gd name="T65" fmla="*/ 87 h 632"/>
                <a:gd name="T66" fmla="*/ 137 w 329"/>
                <a:gd name="T67" fmla="*/ 92 h 632"/>
                <a:gd name="T68" fmla="*/ 121 w 329"/>
                <a:gd name="T69" fmla="*/ 103 h 632"/>
                <a:gd name="T70" fmla="*/ 105 w 329"/>
                <a:gd name="T71" fmla="*/ 131 h 632"/>
                <a:gd name="T72" fmla="*/ 104 w 329"/>
                <a:gd name="T73" fmla="*/ 168 h 632"/>
                <a:gd name="T74" fmla="*/ 110 w 329"/>
                <a:gd name="T75" fmla="*/ 190 h 632"/>
                <a:gd name="T76" fmla="*/ 123 w 329"/>
                <a:gd name="T77" fmla="*/ 213 h 632"/>
                <a:gd name="T78" fmla="*/ 166 w 329"/>
                <a:gd name="T79" fmla="*/ 252 h 632"/>
                <a:gd name="T80" fmla="*/ 239 w 329"/>
                <a:gd name="T81" fmla="*/ 304 h 632"/>
                <a:gd name="T82" fmla="*/ 289 w 329"/>
                <a:gd name="T83" fmla="*/ 351 h 632"/>
                <a:gd name="T84" fmla="*/ 309 w 329"/>
                <a:gd name="T85" fmla="*/ 379 h 632"/>
                <a:gd name="T86" fmla="*/ 322 w 329"/>
                <a:gd name="T87" fmla="*/ 413 h 632"/>
                <a:gd name="T88" fmla="*/ 327 w 329"/>
                <a:gd name="T89" fmla="*/ 438 h 632"/>
                <a:gd name="T90" fmla="*/ 328 w 329"/>
                <a:gd name="T91" fmla="*/ 493 h 632"/>
                <a:gd name="T92" fmla="*/ 316 w 329"/>
                <a:gd name="T93" fmla="*/ 540 h 632"/>
                <a:gd name="T94" fmla="*/ 302 w 329"/>
                <a:gd name="T95" fmla="*/ 566 h 632"/>
                <a:gd name="T96" fmla="*/ 272 w 329"/>
                <a:gd name="T97" fmla="*/ 599 h 632"/>
                <a:gd name="T98" fmla="*/ 246 w 329"/>
                <a:gd name="T99" fmla="*/ 616 h 632"/>
                <a:gd name="T100" fmla="*/ 211 w 329"/>
                <a:gd name="T101" fmla="*/ 628 h 632"/>
                <a:gd name="T102" fmla="*/ 167 w 329"/>
                <a:gd name="T103" fmla="*/ 632 h 632"/>
                <a:gd name="T104" fmla="*/ 133 w 329"/>
                <a:gd name="T105" fmla="*/ 629 h 632"/>
                <a:gd name="T106" fmla="*/ 100 w 329"/>
                <a:gd name="T107" fmla="*/ 621 h 632"/>
                <a:gd name="T108" fmla="*/ 72 w 329"/>
                <a:gd name="T109" fmla="*/ 608 h 632"/>
                <a:gd name="T110" fmla="*/ 25 w 329"/>
                <a:gd name="T111" fmla="*/ 566 h 632"/>
                <a:gd name="T112" fmla="*/ 0 w 329"/>
                <a:gd name="T113" fmla="*/ 534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9" h="632">
                  <a:moveTo>
                    <a:pt x="0" y="534"/>
                  </a:moveTo>
                  <a:lnTo>
                    <a:pt x="0" y="534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9" y="525"/>
                  </a:lnTo>
                  <a:lnTo>
                    <a:pt x="18" y="518"/>
                  </a:lnTo>
                  <a:lnTo>
                    <a:pt x="34" y="505"/>
                  </a:lnTo>
                  <a:lnTo>
                    <a:pt x="50" y="492"/>
                  </a:lnTo>
                  <a:lnTo>
                    <a:pt x="66" y="479"/>
                  </a:lnTo>
                  <a:lnTo>
                    <a:pt x="66" y="479"/>
                  </a:lnTo>
                  <a:lnTo>
                    <a:pt x="79" y="495"/>
                  </a:lnTo>
                  <a:lnTo>
                    <a:pt x="91" y="512"/>
                  </a:lnTo>
                  <a:lnTo>
                    <a:pt x="98" y="519"/>
                  </a:lnTo>
                  <a:lnTo>
                    <a:pt x="104" y="526"/>
                  </a:lnTo>
                  <a:lnTo>
                    <a:pt x="112" y="532"/>
                  </a:lnTo>
                  <a:lnTo>
                    <a:pt x="122" y="538"/>
                  </a:lnTo>
                  <a:lnTo>
                    <a:pt x="122" y="538"/>
                  </a:lnTo>
                  <a:lnTo>
                    <a:pt x="134" y="542"/>
                  </a:lnTo>
                  <a:lnTo>
                    <a:pt x="146" y="546"/>
                  </a:lnTo>
                  <a:lnTo>
                    <a:pt x="158" y="548"/>
                  </a:lnTo>
                  <a:lnTo>
                    <a:pt x="170" y="548"/>
                  </a:lnTo>
                  <a:lnTo>
                    <a:pt x="182" y="546"/>
                  </a:lnTo>
                  <a:lnTo>
                    <a:pt x="193" y="543"/>
                  </a:lnTo>
                  <a:lnTo>
                    <a:pt x="203" y="539"/>
                  </a:lnTo>
                  <a:lnTo>
                    <a:pt x="213" y="532"/>
                  </a:lnTo>
                  <a:lnTo>
                    <a:pt x="220" y="525"/>
                  </a:lnTo>
                  <a:lnTo>
                    <a:pt x="228" y="516"/>
                  </a:lnTo>
                  <a:lnTo>
                    <a:pt x="234" y="506"/>
                  </a:lnTo>
                  <a:lnTo>
                    <a:pt x="238" y="495"/>
                  </a:lnTo>
                  <a:lnTo>
                    <a:pt x="240" y="482"/>
                  </a:lnTo>
                  <a:lnTo>
                    <a:pt x="241" y="468"/>
                  </a:lnTo>
                  <a:lnTo>
                    <a:pt x="239" y="451"/>
                  </a:lnTo>
                  <a:lnTo>
                    <a:pt x="236" y="435"/>
                  </a:lnTo>
                  <a:lnTo>
                    <a:pt x="236" y="435"/>
                  </a:lnTo>
                  <a:lnTo>
                    <a:pt x="232" y="426"/>
                  </a:lnTo>
                  <a:lnTo>
                    <a:pt x="228" y="419"/>
                  </a:lnTo>
                  <a:lnTo>
                    <a:pt x="224" y="410"/>
                  </a:lnTo>
                  <a:lnTo>
                    <a:pt x="217" y="402"/>
                  </a:lnTo>
                  <a:lnTo>
                    <a:pt x="205" y="388"/>
                  </a:lnTo>
                  <a:lnTo>
                    <a:pt x="191" y="376"/>
                  </a:lnTo>
                  <a:lnTo>
                    <a:pt x="191" y="376"/>
                  </a:lnTo>
                  <a:lnTo>
                    <a:pt x="179" y="366"/>
                  </a:lnTo>
                  <a:lnTo>
                    <a:pt x="164" y="356"/>
                  </a:lnTo>
                  <a:lnTo>
                    <a:pt x="136" y="336"/>
                  </a:lnTo>
                  <a:lnTo>
                    <a:pt x="107" y="317"/>
                  </a:lnTo>
                  <a:lnTo>
                    <a:pt x="93" y="307"/>
                  </a:lnTo>
                  <a:lnTo>
                    <a:pt x="79" y="295"/>
                  </a:lnTo>
                  <a:lnTo>
                    <a:pt x="67" y="284"/>
                  </a:lnTo>
                  <a:lnTo>
                    <a:pt x="55" y="271"/>
                  </a:lnTo>
                  <a:lnTo>
                    <a:pt x="44" y="257"/>
                  </a:lnTo>
                  <a:lnTo>
                    <a:pt x="34" y="241"/>
                  </a:lnTo>
                  <a:lnTo>
                    <a:pt x="26" y="225"/>
                  </a:lnTo>
                  <a:lnTo>
                    <a:pt x="21" y="206"/>
                  </a:lnTo>
                  <a:lnTo>
                    <a:pt x="16" y="185"/>
                  </a:lnTo>
                  <a:lnTo>
                    <a:pt x="15" y="163"/>
                  </a:lnTo>
                  <a:lnTo>
                    <a:pt x="15" y="163"/>
                  </a:lnTo>
                  <a:lnTo>
                    <a:pt x="15" y="142"/>
                  </a:lnTo>
                  <a:lnTo>
                    <a:pt x="19" y="122"/>
                  </a:lnTo>
                  <a:lnTo>
                    <a:pt x="24" y="102"/>
                  </a:lnTo>
                  <a:lnTo>
                    <a:pt x="32" y="85"/>
                  </a:lnTo>
                  <a:lnTo>
                    <a:pt x="41" y="68"/>
                  </a:lnTo>
                  <a:lnTo>
                    <a:pt x="53" y="53"/>
                  </a:lnTo>
                  <a:lnTo>
                    <a:pt x="66" y="40"/>
                  </a:lnTo>
                  <a:lnTo>
                    <a:pt x="80" y="29"/>
                  </a:lnTo>
                  <a:lnTo>
                    <a:pt x="95" y="19"/>
                  </a:lnTo>
                  <a:lnTo>
                    <a:pt x="113" y="11"/>
                  </a:lnTo>
                  <a:lnTo>
                    <a:pt x="132" y="6"/>
                  </a:lnTo>
                  <a:lnTo>
                    <a:pt x="151" y="1"/>
                  </a:lnTo>
                  <a:lnTo>
                    <a:pt x="171" y="0"/>
                  </a:lnTo>
                  <a:lnTo>
                    <a:pt x="192" y="3"/>
                  </a:lnTo>
                  <a:lnTo>
                    <a:pt x="214" y="6"/>
                  </a:lnTo>
                  <a:lnTo>
                    <a:pt x="236" y="12"/>
                  </a:lnTo>
                  <a:lnTo>
                    <a:pt x="236" y="12"/>
                  </a:lnTo>
                  <a:lnTo>
                    <a:pt x="248" y="19"/>
                  </a:lnTo>
                  <a:lnTo>
                    <a:pt x="259" y="26"/>
                  </a:lnTo>
                  <a:lnTo>
                    <a:pt x="270" y="33"/>
                  </a:lnTo>
                  <a:lnTo>
                    <a:pt x="280" y="43"/>
                  </a:lnTo>
                  <a:lnTo>
                    <a:pt x="298" y="63"/>
                  </a:lnTo>
                  <a:lnTo>
                    <a:pt x="316" y="82"/>
                  </a:lnTo>
                  <a:lnTo>
                    <a:pt x="316" y="82"/>
                  </a:lnTo>
                  <a:lnTo>
                    <a:pt x="310" y="91"/>
                  </a:lnTo>
                  <a:lnTo>
                    <a:pt x="303" y="99"/>
                  </a:lnTo>
                  <a:lnTo>
                    <a:pt x="287" y="112"/>
                  </a:lnTo>
                  <a:lnTo>
                    <a:pt x="271" y="125"/>
                  </a:lnTo>
                  <a:lnTo>
                    <a:pt x="263" y="133"/>
                  </a:lnTo>
                  <a:lnTo>
                    <a:pt x="258" y="142"/>
                  </a:lnTo>
                  <a:lnTo>
                    <a:pt x="258" y="142"/>
                  </a:lnTo>
                  <a:lnTo>
                    <a:pt x="253" y="135"/>
                  </a:lnTo>
                  <a:lnTo>
                    <a:pt x="248" y="128"/>
                  </a:lnTo>
                  <a:lnTo>
                    <a:pt x="241" y="122"/>
                  </a:lnTo>
                  <a:lnTo>
                    <a:pt x="235" y="115"/>
                  </a:lnTo>
                  <a:lnTo>
                    <a:pt x="227" y="110"/>
                  </a:lnTo>
                  <a:lnTo>
                    <a:pt x="219" y="104"/>
                  </a:lnTo>
                  <a:lnTo>
                    <a:pt x="211" y="100"/>
                  </a:lnTo>
                  <a:lnTo>
                    <a:pt x="202" y="96"/>
                  </a:lnTo>
                  <a:lnTo>
                    <a:pt x="193" y="92"/>
                  </a:lnTo>
                  <a:lnTo>
                    <a:pt x="183" y="89"/>
                  </a:lnTo>
                  <a:lnTo>
                    <a:pt x="174" y="88"/>
                  </a:lnTo>
                  <a:lnTo>
                    <a:pt x="164" y="87"/>
                  </a:lnTo>
                  <a:lnTo>
                    <a:pt x="156" y="88"/>
                  </a:lnTo>
                  <a:lnTo>
                    <a:pt x="146" y="89"/>
                  </a:lnTo>
                  <a:lnTo>
                    <a:pt x="137" y="92"/>
                  </a:lnTo>
                  <a:lnTo>
                    <a:pt x="128" y="97"/>
                  </a:lnTo>
                  <a:lnTo>
                    <a:pt x="128" y="97"/>
                  </a:lnTo>
                  <a:lnTo>
                    <a:pt x="121" y="103"/>
                  </a:lnTo>
                  <a:lnTo>
                    <a:pt x="114" y="111"/>
                  </a:lnTo>
                  <a:lnTo>
                    <a:pt x="110" y="121"/>
                  </a:lnTo>
                  <a:lnTo>
                    <a:pt x="105" y="131"/>
                  </a:lnTo>
                  <a:lnTo>
                    <a:pt x="103" y="143"/>
                  </a:lnTo>
                  <a:lnTo>
                    <a:pt x="103" y="155"/>
                  </a:lnTo>
                  <a:lnTo>
                    <a:pt x="104" y="168"/>
                  </a:lnTo>
                  <a:lnTo>
                    <a:pt x="106" y="182"/>
                  </a:lnTo>
                  <a:lnTo>
                    <a:pt x="106" y="182"/>
                  </a:lnTo>
                  <a:lnTo>
                    <a:pt x="110" y="190"/>
                  </a:lnTo>
                  <a:lnTo>
                    <a:pt x="113" y="197"/>
                  </a:lnTo>
                  <a:lnTo>
                    <a:pt x="117" y="205"/>
                  </a:lnTo>
                  <a:lnTo>
                    <a:pt x="123" y="213"/>
                  </a:lnTo>
                  <a:lnTo>
                    <a:pt x="135" y="227"/>
                  </a:lnTo>
                  <a:lnTo>
                    <a:pt x="149" y="240"/>
                  </a:lnTo>
                  <a:lnTo>
                    <a:pt x="166" y="252"/>
                  </a:lnTo>
                  <a:lnTo>
                    <a:pt x="183" y="265"/>
                  </a:lnTo>
                  <a:lnTo>
                    <a:pt x="220" y="290"/>
                  </a:lnTo>
                  <a:lnTo>
                    <a:pt x="239" y="304"/>
                  </a:lnTo>
                  <a:lnTo>
                    <a:pt x="257" y="318"/>
                  </a:lnTo>
                  <a:lnTo>
                    <a:pt x="274" y="333"/>
                  </a:lnTo>
                  <a:lnTo>
                    <a:pt x="289" y="351"/>
                  </a:lnTo>
                  <a:lnTo>
                    <a:pt x="297" y="359"/>
                  </a:lnTo>
                  <a:lnTo>
                    <a:pt x="304" y="369"/>
                  </a:lnTo>
                  <a:lnTo>
                    <a:pt x="309" y="379"/>
                  </a:lnTo>
                  <a:lnTo>
                    <a:pt x="315" y="390"/>
                  </a:lnTo>
                  <a:lnTo>
                    <a:pt x="319" y="401"/>
                  </a:lnTo>
                  <a:lnTo>
                    <a:pt x="322" y="413"/>
                  </a:lnTo>
                  <a:lnTo>
                    <a:pt x="326" y="425"/>
                  </a:lnTo>
                  <a:lnTo>
                    <a:pt x="327" y="438"/>
                  </a:lnTo>
                  <a:lnTo>
                    <a:pt x="327" y="438"/>
                  </a:lnTo>
                  <a:lnTo>
                    <a:pt x="329" y="458"/>
                  </a:lnTo>
                  <a:lnTo>
                    <a:pt x="329" y="475"/>
                  </a:lnTo>
                  <a:lnTo>
                    <a:pt x="328" y="493"/>
                  </a:lnTo>
                  <a:lnTo>
                    <a:pt x="325" y="509"/>
                  </a:lnTo>
                  <a:lnTo>
                    <a:pt x="321" y="525"/>
                  </a:lnTo>
                  <a:lnTo>
                    <a:pt x="316" y="540"/>
                  </a:lnTo>
                  <a:lnTo>
                    <a:pt x="309" y="553"/>
                  </a:lnTo>
                  <a:lnTo>
                    <a:pt x="302" y="566"/>
                  </a:lnTo>
                  <a:lnTo>
                    <a:pt x="302" y="566"/>
                  </a:lnTo>
                  <a:lnTo>
                    <a:pt x="292" y="581"/>
                  </a:lnTo>
                  <a:lnTo>
                    <a:pt x="280" y="594"/>
                  </a:lnTo>
                  <a:lnTo>
                    <a:pt x="272" y="599"/>
                  </a:lnTo>
                  <a:lnTo>
                    <a:pt x="264" y="606"/>
                  </a:lnTo>
                  <a:lnTo>
                    <a:pt x="255" y="611"/>
                  </a:lnTo>
                  <a:lnTo>
                    <a:pt x="246" y="616"/>
                  </a:lnTo>
                  <a:lnTo>
                    <a:pt x="235" y="620"/>
                  </a:lnTo>
                  <a:lnTo>
                    <a:pt x="224" y="624"/>
                  </a:lnTo>
                  <a:lnTo>
                    <a:pt x="211" y="628"/>
                  </a:lnTo>
                  <a:lnTo>
                    <a:pt x="197" y="630"/>
                  </a:lnTo>
                  <a:lnTo>
                    <a:pt x="183" y="631"/>
                  </a:lnTo>
                  <a:lnTo>
                    <a:pt x="167" y="632"/>
                  </a:lnTo>
                  <a:lnTo>
                    <a:pt x="150" y="631"/>
                  </a:lnTo>
                  <a:lnTo>
                    <a:pt x="133" y="629"/>
                  </a:lnTo>
                  <a:lnTo>
                    <a:pt x="133" y="629"/>
                  </a:lnTo>
                  <a:lnTo>
                    <a:pt x="122" y="628"/>
                  </a:lnTo>
                  <a:lnTo>
                    <a:pt x="111" y="624"/>
                  </a:lnTo>
                  <a:lnTo>
                    <a:pt x="100" y="621"/>
                  </a:lnTo>
                  <a:lnTo>
                    <a:pt x="90" y="618"/>
                  </a:lnTo>
                  <a:lnTo>
                    <a:pt x="81" y="613"/>
                  </a:lnTo>
                  <a:lnTo>
                    <a:pt x="72" y="608"/>
                  </a:lnTo>
                  <a:lnTo>
                    <a:pt x="55" y="596"/>
                  </a:lnTo>
                  <a:lnTo>
                    <a:pt x="39" y="582"/>
                  </a:lnTo>
                  <a:lnTo>
                    <a:pt x="25" y="566"/>
                  </a:lnTo>
                  <a:lnTo>
                    <a:pt x="12" y="551"/>
                  </a:lnTo>
                  <a:lnTo>
                    <a:pt x="0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80"/>
            <p:cNvSpPr>
              <a:spLocks/>
            </p:cNvSpPr>
            <p:nvPr/>
          </p:nvSpPr>
          <p:spPr bwMode="auto">
            <a:xfrm>
              <a:off x="1515" y="2308"/>
              <a:ext cx="46" cy="50"/>
            </a:xfrm>
            <a:custGeom>
              <a:avLst/>
              <a:gdLst>
                <a:gd name="T0" fmla="*/ 111 w 229"/>
                <a:gd name="T1" fmla="*/ 0 h 249"/>
                <a:gd name="T2" fmla="*/ 120 w 229"/>
                <a:gd name="T3" fmla="*/ 9 h 249"/>
                <a:gd name="T4" fmla="*/ 132 w 229"/>
                <a:gd name="T5" fmla="*/ 15 h 249"/>
                <a:gd name="T6" fmla="*/ 162 w 229"/>
                <a:gd name="T7" fmla="*/ 23 h 249"/>
                <a:gd name="T8" fmla="*/ 195 w 229"/>
                <a:gd name="T9" fmla="*/ 25 h 249"/>
                <a:gd name="T10" fmla="*/ 229 w 229"/>
                <a:gd name="T11" fmla="*/ 22 h 249"/>
                <a:gd name="T12" fmla="*/ 223 w 229"/>
                <a:gd name="T13" fmla="*/ 53 h 249"/>
                <a:gd name="T14" fmla="*/ 211 w 229"/>
                <a:gd name="T15" fmla="*/ 113 h 249"/>
                <a:gd name="T16" fmla="*/ 196 w 229"/>
                <a:gd name="T17" fmla="*/ 169 h 249"/>
                <a:gd name="T18" fmla="*/ 176 w 229"/>
                <a:gd name="T19" fmla="*/ 223 h 249"/>
                <a:gd name="T20" fmla="*/ 166 w 229"/>
                <a:gd name="T21" fmla="*/ 249 h 249"/>
                <a:gd name="T22" fmla="*/ 116 w 229"/>
                <a:gd name="T23" fmla="*/ 231 h 249"/>
                <a:gd name="T24" fmla="*/ 71 w 229"/>
                <a:gd name="T25" fmla="*/ 209 h 249"/>
                <a:gd name="T26" fmla="*/ 40 w 229"/>
                <a:gd name="T27" fmla="*/ 188 h 249"/>
                <a:gd name="T28" fmla="*/ 22 w 229"/>
                <a:gd name="T29" fmla="*/ 172 h 249"/>
                <a:gd name="T30" fmla="*/ 7 w 229"/>
                <a:gd name="T31" fmla="*/ 153 h 249"/>
                <a:gd name="T32" fmla="*/ 0 w 229"/>
                <a:gd name="T33" fmla="*/ 142 h 249"/>
                <a:gd name="T34" fmla="*/ 18 w 229"/>
                <a:gd name="T35" fmla="*/ 146 h 249"/>
                <a:gd name="T36" fmla="*/ 32 w 229"/>
                <a:gd name="T37" fmla="*/ 153 h 249"/>
                <a:gd name="T38" fmla="*/ 59 w 229"/>
                <a:gd name="T39" fmla="*/ 171 h 249"/>
                <a:gd name="T40" fmla="*/ 85 w 229"/>
                <a:gd name="T41" fmla="*/ 187 h 249"/>
                <a:gd name="T42" fmla="*/ 100 w 229"/>
                <a:gd name="T43" fmla="*/ 194 h 249"/>
                <a:gd name="T44" fmla="*/ 118 w 229"/>
                <a:gd name="T45" fmla="*/ 198 h 249"/>
                <a:gd name="T46" fmla="*/ 108 w 229"/>
                <a:gd name="T47" fmla="*/ 187 h 249"/>
                <a:gd name="T48" fmla="*/ 84 w 229"/>
                <a:gd name="T49" fmla="*/ 168 h 249"/>
                <a:gd name="T50" fmla="*/ 59 w 229"/>
                <a:gd name="T51" fmla="*/ 151 h 249"/>
                <a:gd name="T52" fmla="*/ 36 w 229"/>
                <a:gd name="T53" fmla="*/ 132 h 249"/>
                <a:gd name="T54" fmla="*/ 27 w 229"/>
                <a:gd name="T55" fmla="*/ 120 h 249"/>
                <a:gd name="T56" fmla="*/ 30 w 229"/>
                <a:gd name="T57" fmla="*/ 111 h 249"/>
                <a:gd name="T58" fmla="*/ 42 w 229"/>
                <a:gd name="T59" fmla="*/ 85 h 249"/>
                <a:gd name="T60" fmla="*/ 64 w 229"/>
                <a:gd name="T61" fmla="*/ 56 h 249"/>
                <a:gd name="T62" fmla="*/ 100 w 229"/>
                <a:gd name="T63" fmla="*/ 14 h 249"/>
                <a:gd name="T64" fmla="*/ 111 w 229"/>
                <a:gd name="T6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49">
                  <a:moveTo>
                    <a:pt x="111" y="0"/>
                  </a:moveTo>
                  <a:lnTo>
                    <a:pt x="111" y="0"/>
                  </a:lnTo>
                  <a:lnTo>
                    <a:pt x="115" y="4"/>
                  </a:lnTo>
                  <a:lnTo>
                    <a:pt x="120" y="9"/>
                  </a:lnTo>
                  <a:lnTo>
                    <a:pt x="125" y="12"/>
                  </a:lnTo>
                  <a:lnTo>
                    <a:pt x="132" y="15"/>
                  </a:lnTo>
                  <a:lnTo>
                    <a:pt x="145" y="19"/>
                  </a:lnTo>
                  <a:lnTo>
                    <a:pt x="162" y="23"/>
                  </a:lnTo>
                  <a:lnTo>
                    <a:pt x="178" y="25"/>
                  </a:lnTo>
                  <a:lnTo>
                    <a:pt x="195" y="25"/>
                  </a:lnTo>
                  <a:lnTo>
                    <a:pt x="212" y="24"/>
                  </a:lnTo>
                  <a:lnTo>
                    <a:pt x="229" y="22"/>
                  </a:lnTo>
                  <a:lnTo>
                    <a:pt x="229" y="22"/>
                  </a:lnTo>
                  <a:lnTo>
                    <a:pt x="223" y="53"/>
                  </a:lnTo>
                  <a:lnTo>
                    <a:pt x="218" y="83"/>
                  </a:lnTo>
                  <a:lnTo>
                    <a:pt x="211" y="113"/>
                  </a:lnTo>
                  <a:lnTo>
                    <a:pt x="203" y="142"/>
                  </a:lnTo>
                  <a:lnTo>
                    <a:pt x="196" y="169"/>
                  </a:lnTo>
                  <a:lnTo>
                    <a:pt x="186" y="197"/>
                  </a:lnTo>
                  <a:lnTo>
                    <a:pt x="176" y="223"/>
                  </a:lnTo>
                  <a:lnTo>
                    <a:pt x="166" y="249"/>
                  </a:lnTo>
                  <a:lnTo>
                    <a:pt x="166" y="249"/>
                  </a:lnTo>
                  <a:lnTo>
                    <a:pt x="141" y="241"/>
                  </a:lnTo>
                  <a:lnTo>
                    <a:pt x="116" y="231"/>
                  </a:lnTo>
                  <a:lnTo>
                    <a:pt x="93" y="221"/>
                  </a:lnTo>
                  <a:lnTo>
                    <a:pt x="71" y="209"/>
                  </a:lnTo>
                  <a:lnTo>
                    <a:pt x="50" y="196"/>
                  </a:lnTo>
                  <a:lnTo>
                    <a:pt x="40" y="188"/>
                  </a:lnTo>
                  <a:lnTo>
                    <a:pt x="31" y="180"/>
                  </a:lnTo>
                  <a:lnTo>
                    <a:pt x="22" y="172"/>
                  </a:lnTo>
                  <a:lnTo>
                    <a:pt x="15" y="163"/>
                  </a:lnTo>
                  <a:lnTo>
                    <a:pt x="7" y="15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18" y="146"/>
                  </a:lnTo>
                  <a:lnTo>
                    <a:pt x="26" y="150"/>
                  </a:lnTo>
                  <a:lnTo>
                    <a:pt x="32" y="153"/>
                  </a:lnTo>
                  <a:lnTo>
                    <a:pt x="47" y="162"/>
                  </a:lnTo>
                  <a:lnTo>
                    <a:pt x="59" y="171"/>
                  </a:lnTo>
                  <a:lnTo>
                    <a:pt x="72" y="179"/>
                  </a:lnTo>
                  <a:lnTo>
                    <a:pt x="85" y="187"/>
                  </a:lnTo>
                  <a:lnTo>
                    <a:pt x="93" y="191"/>
                  </a:lnTo>
                  <a:lnTo>
                    <a:pt x="100" y="194"/>
                  </a:lnTo>
                  <a:lnTo>
                    <a:pt x="109" y="19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08" y="187"/>
                  </a:lnTo>
                  <a:lnTo>
                    <a:pt x="97" y="177"/>
                  </a:lnTo>
                  <a:lnTo>
                    <a:pt x="84" y="168"/>
                  </a:lnTo>
                  <a:lnTo>
                    <a:pt x="72" y="160"/>
                  </a:lnTo>
                  <a:lnTo>
                    <a:pt x="59" y="151"/>
                  </a:lnTo>
                  <a:lnTo>
                    <a:pt x="47" y="142"/>
                  </a:lnTo>
                  <a:lnTo>
                    <a:pt x="36" y="132"/>
                  </a:lnTo>
                  <a:lnTo>
                    <a:pt x="31" y="127"/>
                  </a:lnTo>
                  <a:lnTo>
                    <a:pt x="27" y="120"/>
                  </a:lnTo>
                  <a:lnTo>
                    <a:pt x="27" y="120"/>
                  </a:lnTo>
                  <a:lnTo>
                    <a:pt x="30" y="111"/>
                  </a:lnTo>
                  <a:lnTo>
                    <a:pt x="33" y="102"/>
                  </a:lnTo>
                  <a:lnTo>
                    <a:pt x="42" y="85"/>
                  </a:lnTo>
                  <a:lnTo>
                    <a:pt x="53" y="70"/>
                  </a:lnTo>
                  <a:lnTo>
                    <a:pt x="64" y="56"/>
                  </a:lnTo>
                  <a:lnTo>
                    <a:pt x="88" y="28"/>
                  </a:lnTo>
                  <a:lnTo>
                    <a:pt x="100" y="14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81"/>
            <p:cNvSpPr>
              <a:spLocks/>
            </p:cNvSpPr>
            <p:nvPr/>
          </p:nvSpPr>
          <p:spPr bwMode="auto">
            <a:xfrm>
              <a:off x="1774" y="2309"/>
              <a:ext cx="14" cy="26"/>
            </a:xfrm>
            <a:custGeom>
              <a:avLst/>
              <a:gdLst>
                <a:gd name="T0" fmla="*/ 69 w 69"/>
                <a:gd name="T1" fmla="*/ 0 h 133"/>
                <a:gd name="T2" fmla="*/ 69 w 69"/>
                <a:gd name="T3" fmla="*/ 0 h 133"/>
                <a:gd name="T4" fmla="*/ 68 w 69"/>
                <a:gd name="T5" fmla="*/ 20 h 133"/>
                <a:gd name="T6" fmla="*/ 67 w 69"/>
                <a:gd name="T7" fmla="*/ 42 h 133"/>
                <a:gd name="T8" fmla="*/ 64 w 69"/>
                <a:gd name="T9" fmla="*/ 62 h 133"/>
                <a:gd name="T10" fmla="*/ 61 w 69"/>
                <a:gd name="T11" fmla="*/ 72 h 133"/>
                <a:gd name="T12" fmla="*/ 57 w 69"/>
                <a:gd name="T13" fmla="*/ 82 h 133"/>
                <a:gd name="T14" fmla="*/ 54 w 69"/>
                <a:gd name="T15" fmla="*/ 91 h 133"/>
                <a:gd name="T16" fmla="*/ 50 w 69"/>
                <a:gd name="T17" fmla="*/ 100 h 133"/>
                <a:gd name="T18" fmla="*/ 44 w 69"/>
                <a:gd name="T19" fmla="*/ 107 h 133"/>
                <a:gd name="T20" fmla="*/ 39 w 69"/>
                <a:gd name="T21" fmla="*/ 115 h 133"/>
                <a:gd name="T22" fmla="*/ 32 w 69"/>
                <a:gd name="T23" fmla="*/ 120 h 133"/>
                <a:gd name="T24" fmla="*/ 24 w 69"/>
                <a:gd name="T25" fmla="*/ 126 h 133"/>
                <a:gd name="T26" fmla="*/ 16 w 69"/>
                <a:gd name="T27" fmla="*/ 129 h 133"/>
                <a:gd name="T28" fmla="*/ 7 w 69"/>
                <a:gd name="T29" fmla="*/ 133 h 133"/>
                <a:gd name="T30" fmla="*/ 7 w 69"/>
                <a:gd name="T31" fmla="*/ 133 h 133"/>
                <a:gd name="T32" fmla="*/ 3 w 69"/>
                <a:gd name="T33" fmla="*/ 120 h 133"/>
                <a:gd name="T34" fmla="*/ 0 w 69"/>
                <a:gd name="T35" fmla="*/ 111 h 133"/>
                <a:gd name="T36" fmla="*/ 0 w 69"/>
                <a:gd name="T37" fmla="*/ 100 h 133"/>
                <a:gd name="T38" fmla="*/ 1 w 69"/>
                <a:gd name="T39" fmla="*/ 91 h 133"/>
                <a:gd name="T40" fmla="*/ 5 w 69"/>
                <a:gd name="T41" fmla="*/ 81 h 133"/>
                <a:gd name="T42" fmla="*/ 8 w 69"/>
                <a:gd name="T43" fmla="*/ 72 h 133"/>
                <a:gd name="T44" fmla="*/ 12 w 69"/>
                <a:gd name="T45" fmla="*/ 64 h 133"/>
                <a:gd name="T46" fmla="*/ 18 w 69"/>
                <a:gd name="T47" fmla="*/ 56 h 133"/>
                <a:gd name="T48" fmla="*/ 31 w 69"/>
                <a:gd name="T49" fmla="*/ 41 h 133"/>
                <a:gd name="T50" fmla="*/ 44 w 69"/>
                <a:gd name="T51" fmla="*/ 26 h 133"/>
                <a:gd name="T52" fmla="*/ 57 w 69"/>
                <a:gd name="T53" fmla="*/ 13 h 133"/>
                <a:gd name="T54" fmla="*/ 69 w 69"/>
                <a:gd name="T55" fmla="*/ 0 h 133"/>
                <a:gd name="T56" fmla="*/ 69 w 69"/>
                <a:gd name="T5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133">
                  <a:moveTo>
                    <a:pt x="69" y="0"/>
                  </a:moveTo>
                  <a:lnTo>
                    <a:pt x="69" y="0"/>
                  </a:lnTo>
                  <a:lnTo>
                    <a:pt x="68" y="20"/>
                  </a:lnTo>
                  <a:lnTo>
                    <a:pt x="67" y="42"/>
                  </a:lnTo>
                  <a:lnTo>
                    <a:pt x="64" y="62"/>
                  </a:lnTo>
                  <a:lnTo>
                    <a:pt x="61" y="72"/>
                  </a:lnTo>
                  <a:lnTo>
                    <a:pt x="57" y="82"/>
                  </a:lnTo>
                  <a:lnTo>
                    <a:pt x="54" y="91"/>
                  </a:lnTo>
                  <a:lnTo>
                    <a:pt x="50" y="100"/>
                  </a:lnTo>
                  <a:lnTo>
                    <a:pt x="44" y="107"/>
                  </a:lnTo>
                  <a:lnTo>
                    <a:pt x="39" y="115"/>
                  </a:lnTo>
                  <a:lnTo>
                    <a:pt x="32" y="120"/>
                  </a:lnTo>
                  <a:lnTo>
                    <a:pt x="24" y="126"/>
                  </a:lnTo>
                  <a:lnTo>
                    <a:pt x="16" y="129"/>
                  </a:lnTo>
                  <a:lnTo>
                    <a:pt x="7" y="133"/>
                  </a:lnTo>
                  <a:lnTo>
                    <a:pt x="7" y="133"/>
                  </a:lnTo>
                  <a:lnTo>
                    <a:pt x="3" y="120"/>
                  </a:lnTo>
                  <a:lnTo>
                    <a:pt x="0" y="111"/>
                  </a:lnTo>
                  <a:lnTo>
                    <a:pt x="0" y="100"/>
                  </a:lnTo>
                  <a:lnTo>
                    <a:pt x="1" y="91"/>
                  </a:lnTo>
                  <a:lnTo>
                    <a:pt x="5" y="81"/>
                  </a:lnTo>
                  <a:lnTo>
                    <a:pt x="8" y="72"/>
                  </a:lnTo>
                  <a:lnTo>
                    <a:pt x="12" y="64"/>
                  </a:lnTo>
                  <a:lnTo>
                    <a:pt x="18" y="56"/>
                  </a:lnTo>
                  <a:lnTo>
                    <a:pt x="31" y="41"/>
                  </a:lnTo>
                  <a:lnTo>
                    <a:pt x="44" y="26"/>
                  </a:lnTo>
                  <a:lnTo>
                    <a:pt x="57" y="13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82"/>
            <p:cNvSpPr>
              <a:spLocks noEditPoints="1"/>
            </p:cNvSpPr>
            <p:nvPr/>
          </p:nvSpPr>
          <p:spPr bwMode="auto">
            <a:xfrm>
              <a:off x="1561" y="2310"/>
              <a:ext cx="104" cy="79"/>
            </a:xfrm>
            <a:custGeom>
              <a:avLst/>
              <a:gdLst>
                <a:gd name="T0" fmla="*/ 367 w 518"/>
                <a:gd name="T1" fmla="*/ 316 h 396"/>
                <a:gd name="T2" fmla="*/ 385 w 518"/>
                <a:gd name="T3" fmla="*/ 334 h 396"/>
                <a:gd name="T4" fmla="*/ 418 w 518"/>
                <a:gd name="T5" fmla="*/ 348 h 396"/>
                <a:gd name="T6" fmla="*/ 448 w 518"/>
                <a:gd name="T7" fmla="*/ 363 h 396"/>
                <a:gd name="T8" fmla="*/ 461 w 518"/>
                <a:gd name="T9" fmla="*/ 385 h 396"/>
                <a:gd name="T10" fmla="*/ 433 w 518"/>
                <a:gd name="T11" fmla="*/ 394 h 396"/>
                <a:gd name="T12" fmla="*/ 347 w 518"/>
                <a:gd name="T13" fmla="*/ 383 h 396"/>
                <a:gd name="T14" fmla="*/ 185 w 518"/>
                <a:gd name="T15" fmla="*/ 348 h 396"/>
                <a:gd name="T16" fmla="*/ 40 w 518"/>
                <a:gd name="T17" fmla="*/ 296 h 396"/>
                <a:gd name="T18" fmla="*/ 21 w 518"/>
                <a:gd name="T19" fmla="*/ 290 h 396"/>
                <a:gd name="T20" fmla="*/ 3 w 518"/>
                <a:gd name="T21" fmla="*/ 278 h 396"/>
                <a:gd name="T22" fmla="*/ 0 w 518"/>
                <a:gd name="T23" fmla="*/ 268 h 396"/>
                <a:gd name="T24" fmla="*/ 4 w 518"/>
                <a:gd name="T25" fmla="*/ 259 h 396"/>
                <a:gd name="T26" fmla="*/ 18 w 518"/>
                <a:gd name="T27" fmla="*/ 253 h 396"/>
                <a:gd name="T28" fmla="*/ 40 w 518"/>
                <a:gd name="T29" fmla="*/ 256 h 396"/>
                <a:gd name="T30" fmla="*/ 80 w 518"/>
                <a:gd name="T31" fmla="*/ 270 h 396"/>
                <a:gd name="T32" fmla="*/ 80 w 518"/>
                <a:gd name="T33" fmla="*/ 256 h 396"/>
                <a:gd name="T34" fmla="*/ 71 w 518"/>
                <a:gd name="T35" fmla="*/ 206 h 396"/>
                <a:gd name="T36" fmla="*/ 72 w 518"/>
                <a:gd name="T37" fmla="*/ 148 h 396"/>
                <a:gd name="T38" fmla="*/ 82 w 518"/>
                <a:gd name="T39" fmla="*/ 91 h 396"/>
                <a:gd name="T40" fmla="*/ 99 w 518"/>
                <a:gd name="T41" fmla="*/ 39 h 396"/>
                <a:gd name="T42" fmla="*/ 122 w 518"/>
                <a:gd name="T43" fmla="*/ 0 h 396"/>
                <a:gd name="T44" fmla="*/ 171 w 518"/>
                <a:gd name="T45" fmla="*/ 10 h 396"/>
                <a:gd name="T46" fmla="*/ 331 w 518"/>
                <a:gd name="T47" fmla="*/ 36 h 396"/>
                <a:gd name="T48" fmla="*/ 406 w 518"/>
                <a:gd name="T49" fmla="*/ 57 h 396"/>
                <a:gd name="T50" fmla="*/ 458 w 518"/>
                <a:gd name="T51" fmla="*/ 82 h 396"/>
                <a:gd name="T52" fmla="*/ 482 w 518"/>
                <a:gd name="T53" fmla="*/ 102 h 396"/>
                <a:gd name="T54" fmla="*/ 497 w 518"/>
                <a:gd name="T55" fmla="*/ 117 h 396"/>
                <a:gd name="T56" fmla="*/ 510 w 518"/>
                <a:gd name="T57" fmla="*/ 142 h 396"/>
                <a:gd name="T58" fmla="*/ 518 w 518"/>
                <a:gd name="T59" fmla="*/ 171 h 396"/>
                <a:gd name="T60" fmla="*/ 518 w 518"/>
                <a:gd name="T61" fmla="*/ 190 h 396"/>
                <a:gd name="T62" fmla="*/ 513 w 518"/>
                <a:gd name="T63" fmla="*/ 210 h 396"/>
                <a:gd name="T64" fmla="*/ 494 w 518"/>
                <a:gd name="T65" fmla="*/ 233 h 396"/>
                <a:gd name="T66" fmla="*/ 463 w 518"/>
                <a:gd name="T67" fmla="*/ 250 h 396"/>
                <a:gd name="T68" fmla="*/ 412 w 518"/>
                <a:gd name="T69" fmla="*/ 269 h 396"/>
                <a:gd name="T70" fmla="*/ 379 w 518"/>
                <a:gd name="T71" fmla="*/ 288 h 396"/>
                <a:gd name="T72" fmla="*/ 364 w 518"/>
                <a:gd name="T73" fmla="*/ 307 h 396"/>
                <a:gd name="T74" fmla="*/ 111 w 518"/>
                <a:gd name="T75" fmla="*/ 235 h 396"/>
                <a:gd name="T76" fmla="*/ 126 w 518"/>
                <a:gd name="T77" fmla="*/ 213 h 396"/>
                <a:gd name="T78" fmla="*/ 136 w 518"/>
                <a:gd name="T79" fmla="*/ 178 h 396"/>
                <a:gd name="T80" fmla="*/ 143 w 518"/>
                <a:gd name="T81" fmla="*/ 128 h 396"/>
                <a:gd name="T82" fmla="*/ 151 w 518"/>
                <a:gd name="T83" fmla="*/ 47 h 396"/>
                <a:gd name="T84" fmla="*/ 148 w 518"/>
                <a:gd name="T85" fmla="*/ 45 h 396"/>
                <a:gd name="T86" fmla="*/ 143 w 518"/>
                <a:gd name="T87" fmla="*/ 44 h 396"/>
                <a:gd name="T88" fmla="*/ 112 w 518"/>
                <a:gd name="T89" fmla="*/ 132 h 396"/>
                <a:gd name="T90" fmla="*/ 104 w 518"/>
                <a:gd name="T91" fmla="*/ 183 h 396"/>
                <a:gd name="T92" fmla="*/ 104 w 518"/>
                <a:gd name="T93" fmla="*/ 224 h 396"/>
                <a:gd name="T94" fmla="*/ 470 w 518"/>
                <a:gd name="T95" fmla="*/ 143 h 396"/>
                <a:gd name="T96" fmla="*/ 457 w 518"/>
                <a:gd name="T97" fmla="*/ 133 h 396"/>
                <a:gd name="T98" fmla="*/ 443 w 518"/>
                <a:gd name="T99" fmla="*/ 134 h 396"/>
                <a:gd name="T100" fmla="*/ 432 w 518"/>
                <a:gd name="T101" fmla="*/ 148 h 396"/>
                <a:gd name="T102" fmla="*/ 423 w 518"/>
                <a:gd name="T103" fmla="*/ 196 h 396"/>
                <a:gd name="T104" fmla="*/ 433 w 518"/>
                <a:gd name="T105" fmla="*/ 215 h 396"/>
                <a:gd name="T106" fmla="*/ 457 w 518"/>
                <a:gd name="T107" fmla="*/ 213 h 396"/>
                <a:gd name="T108" fmla="*/ 473 w 518"/>
                <a:gd name="T109" fmla="*/ 200 h 396"/>
                <a:gd name="T110" fmla="*/ 481 w 518"/>
                <a:gd name="T111" fmla="*/ 181 h 396"/>
                <a:gd name="T112" fmla="*/ 480 w 518"/>
                <a:gd name="T113" fmla="*/ 160 h 396"/>
                <a:gd name="T114" fmla="*/ 470 w 518"/>
                <a:gd name="T115" fmla="*/ 14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18" h="396">
                  <a:moveTo>
                    <a:pt x="364" y="307"/>
                  </a:moveTo>
                  <a:lnTo>
                    <a:pt x="364" y="307"/>
                  </a:lnTo>
                  <a:lnTo>
                    <a:pt x="367" y="316"/>
                  </a:lnTo>
                  <a:lnTo>
                    <a:pt x="372" y="323"/>
                  </a:lnTo>
                  <a:lnTo>
                    <a:pt x="378" y="329"/>
                  </a:lnTo>
                  <a:lnTo>
                    <a:pt x="385" y="334"/>
                  </a:lnTo>
                  <a:lnTo>
                    <a:pt x="392" y="338"/>
                  </a:lnTo>
                  <a:lnTo>
                    <a:pt x="401" y="341"/>
                  </a:lnTo>
                  <a:lnTo>
                    <a:pt x="418" y="348"/>
                  </a:lnTo>
                  <a:lnTo>
                    <a:pt x="434" y="354"/>
                  </a:lnTo>
                  <a:lnTo>
                    <a:pt x="442" y="359"/>
                  </a:lnTo>
                  <a:lnTo>
                    <a:pt x="448" y="363"/>
                  </a:lnTo>
                  <a:lnTo>
                    <a:pt x="455" y="370"/>
                  </a:lnTo>
                  <a:lnTo>
                    <a:pt x="459" y="376"/>
                  </a:lnTo>
                  <a:lnTo>
                    <a:pt x="461" y="385"/>
                  </a:lnTo>
                  <a:lnTo>
                    <a:pt x="464" y="396"/>
                  </a:lnTo>
                  <a:lnTo>
                    <a:pt x="464" y="396"/>
                  </a:lnTo>
                  <a:lnTo>
                    <a:pt x="433" y="394"/>
                  </a:lnTo>
                  <a:lnTo>
                    <a:pt x="404" y="391"/>
                  </a:lnTo>
                  <a:lnTo>
                    <a:pt x="375" y="387"/>
                  </a:lnTo>
                  <a:lnTo>
                    <a:pt x="347" y="383"/>
                  </a:lnTo>
                  <a:lnTo>
                    <a:pt x="291" y="374"/>
                  </a:lnTo>
                  <a:lnTo>
                    <a:pt x="238" y="362"/>
                  </a:lnTo>
                  <a:lnTo>
                    <a:pt x="185" y="348"/>
                  </a:lnTo>
                  <a:lnTo>
                    <a:pt x="135" y="333"/>
                  </a:lnTo>
                  <a:lnTo>
                    <a:pt x="86" y="315"/>
                  </a:lnTo>
                  <a:lnTo>
                    <a:pt x="40" y="296"/>
                  </a:lnTo>
                  <a:lnTo>
                    <a:pt x="40" y="296"/>
                  </a:lnTo>
                  <a:lnTo>
                    <a:pt x="27" y="292"/>
                  </a:lnTo>
                  <a:lnTo>
                    <a:pt x="21" y="290"/>
                  </a:lnTo>
                  <a:lnTo>
                    <a:pt x="13" y="287"/>
                  </a:lnTo>
                  <a:lnTo>
                    <a:pt x="7" y="283"/>
                  </a:lnTo>
                  <a:lnTo>
                    <a:pt x="3" y="278"/>
                  </a:lnTo>
                  <a:lnTo>
                    <a:pt x="1" y="275"/>
                  </a:lnTo>
                  <a:lnTo>
                    <a:pt x="0" y="271"/>
                  </a:lnTo>
                  <a:lnTo>
                    <a:pt x="0" y="268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4" y="259"/>
                  </a:lnTo>
                  <a:lnTo>
                    <a:pt x="9" y="256"/>
                  </a:lnTo>
                  <a:lnTo>
                    <a:pt x="13" y="254"/>
                  </a:lnTo>
                  <a:lnTo>
                    <a:pt x="18" y="253"/>
                  </a:lnTo>
                  <a:lnTo>
                    <a:pt x="23" y="253"/>
                  </a:lnTo>
                  <a:lnTo>
                    <a:pt x="28" y="253"/>
                  </a:lnTo>
                  <a:lnTo>
                    <a:pt x="40" y="256"/>
                  </a:lnTo>
                  <a:lnTo>
                    <a:pt x="63" y="266"/>
                  </a:lnTo>
                  <a:lnTo>
                    <a:pt x="74" y="269"/>
                  </a:lnTo>
                  <a:lnTo>
                    <a:pt x="80" y="270"/>
                  </a:lnTo>
                  <a:lnTo>
                    <a:pt x="84" y="271"/>
                  </a:lnTo>
                  <a:lnTo>
                    <a:pt x="84" y="271"/>
                  </a:lnTo>
                  <a:lnTo>
                    <a:pt x="80" y="256"/>
                  </a:lnTo>
                  <a:lnTo>
                    <a:pt x="75" y="241"/>
                  </a:lnTo>
                  <a:lnTo>
                    <a:pt x="73" y="223"/>
                  </a:lnTo>
                  <a:lnTo>
                    <a:pt x="71" y="206"/>
                  </a:lnTo>
                  <a:lnTo>
                    <a:pt x="71" y="186"/>
                  </a:lnTo>
                  <a:lnTo>
                    <a:pt x="71" y="167"/>
                  </a:lnTo>
                  <a:lnTo>
                    <a:pt x="72" y="148"/>
                  </a:lnTo>
                  <a:lnTo>
                    <a:pt x="75" y="129"/>
                  </a:lnTo>
                  <a:lnTo>
                    <a:pt x="78" y="109"/>
                  </a:lnTo>
                  <a:lnTo>
                    <a:pt x="82" y="91"/>
                  </a:lnTo>
                  <a:lnTo>
                    <a:pt x="88" y="73"/>
                  </a:lnTo>
                  <a:lnTo>
                    <a:pt x="93" y="56"/>
                  </a:lnTo>
                  <a:lnTo>
                    <a:pt x="99" y="39"/>
                  </a:lnTo>
                  <a:lnTo>
                    <a:pt x="106" y="25"/>
                  </a:lnTo>
                  <a:lnTo>
                    <a:pt x="114" y="1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46" y="5"/>
                  </a:lnTo>
                  <a:lnTo>
                    <a:pt x="171" y="10"/>
                  </a:lnTo>
                  <a:lnTo>
                    <a:pt x="223" y="18"/>
                  </a:lnTo>
                  <a:lnTo>
                    <a:pt x="277" y="26"/>
                  </a:lnTo>
                  <a:lnTo>
                    <a:pt x="331" y="36"/>
                  </a:lnTo>
                  <a:lnTo>
                    <a:pt x="357" y="41"/>
                  </a:lnTo>
                  <a:lnTo>
                    <a:pt x="381" y="49"/>
                  </a:lnTo>
                  <a:lnTo>
                    <a:pt x="406" y="57"/>
                  </a:lnTo>
                  <a:lnTo>
                    <a:pt x="427" y="65"/>
                  </a:lnTo>
                  <a:lnTo>
                    <a:pt x="448" y="75"/>
                  </a:lnTo>
                  <a:lnTo>
                    <a:pt x="458" y="82"/>
                  </a:lnTo>
                  <a:lnTo>
                    <a:pt x="467" y="87"/>
                  </a:lnTo>
                  <a:lnTo>
                    <a:pt x="475" y="94"/>
                  </a:lnTo>
                  <a:lnTo>
                    <a:pt x="482" y="102"/>
                  </a:lnTo>
                  <a:lnTo>
                    <a:pt x="490" y="109"/>
                  </a:lnTo>
                  <a:lnTo>
                    <a:pt x="497" y="117"/>
                  </a:lnTo>
                  <a:lnTo>
                    <a:pt x="497" y="117"/>
                  </a:lnTo>
                  <a:lnTo>
                    <a:pt x="501" y="125"/>
                  </a:lnTo>
                  <a:lnTo>
                    <a:pt x="506" y="133"/>
                  </a:lnTo>
                  <a:lnTo>
                    <a:pt x="510" y="142"/>
                  </a:lnTo>
                  <a:lnTo>
                    <a:pt x="514" y="151"/>
                  </a:lnTo>
                  <a:lnTo>
                    <a:pt x="516" y="161"/>
                  </a:lnTo>
                  <a:lnTo>
                    <a:pt x="518" y="171"/>
                  </a:lnTo>
                  <a:lnTo>
                    <a:pt x="518" y="180"/>
                  </a:lnTo>
                  <a:lnTo>
                    <a:pt x="518" y="190"/>
                  </a:lnTo>
                  <a:lnTo>
                    <a:pt x="518" y="190"/>
                  </a:lnTo>
                  <a:lnTo>
                    <a:pt x="517" y="198"/>
                  </a:lnTo>
                  <a:lnTo>
                    <a:pt x="515" y="203"/>
                  </a:lnTo>
                  <a:lnTo>
                    <a:pt x="513" y="210"/>
                  </a:lnTo>
                  <a:lnTo>
                    <a:pt x="510" y="215"/>
                  </a:lnTo>
                  <a:lnTo>
                    <a:pt x="503" y="225"/>
                  </a:lnTo>
                  <a:lnTo>
                    <a:pt x="494" y="233"/>
                  </a:lnTo>
                  <a:lnTo>
                    <a:pt x="484" y="239"/>
                  </a:lnTo>
                  <a:lnTo>
                    <a:pt x="473" y="245"/>
                  </a:lnTo>
                  <a:lnTo>
                    <a:pt x="463" y="250"/>
                  </a:lnTo>
                  <a:lnTo>
                    <a:pt x="449" y="255"/>
                  </a:lnTo>
                  <a:lnTo>
                    <a:pt x="424" y="264"/>
                  </a:lnTo>
                  <a:lnTo>
                    <a:pt x="412" y="269"/>
                  </a:lnTo>
                  <a:lnTo>
                    <a:pt x="400" y="275"/>
                  </a:lnTo>
                  <a:lnTo>
                    <a:pt x="389" y="280"/>
                  </a:lnTo>
                  <a:lnTo>
                    <a:pt x="379" y="288"/>
                  </a:lnTo>
                  <a:lnTo>
                    <a:pt x="370" y="298"/>
                  </a:lnTo>
                  <a:lnTo>
                    <a:pt x="364" y="307"/>
                  </a:lnTo>
                  <a:lnTo>
                    <a:pt x="364" y="307"/>
                  </a:lnTo>
                  <a:close/>
                  <a:moveTo>
                    <a:pt x="106" y="238"/>
                  </a:moveTo>
                  <a:lnTo>
                    <a:pt x="106" y="238"/>
                  </a:lnTo>
                  <a:lnTo>
                    <a:pt x="111" y="235"/>
                  </a:lnTo>
                  <a:lnTo>
                    <a:pt x="115" y="232"/>
                  </a:lnTo>
                  <a:lnTo>
                    <a:pt x="122" y="223"/>
                  </a:lnTo>
                  <a:lnTo>
                    <a:pt x="126" y="213"/>
                  </a:lnTo>
                  <a:lnTo>
                    <a:pt x="130" y="202"/>
                  </a:lnTo>
                  <a:lnTo>
                    <a:pt x="134" y="190"/>
                  </a:lnTo>
                  <a:lnTo>
                    <a:pt x="136" y="178"/>
                  </a:lnTo>
                  <a:lnTo>
                    <a:pt x="140" y="154"/>
                  </a:lnTo>
                  <a:lnTo>
                    <a:pt x="140" y="154"/>
                  </a:lnTo>
                  <a:lnTo>
                    <a:pt x="143" y="128"/>
                  </a:lnTo>
                  <a:lnTo>
                    <a:pt x="146" y="100"/>
                  </a:lnTo>
                  <a:lnTo>
                    <a:pt x="148" y="73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50" y="46"/>
                  </a:lnTo>
                  <a:lnTo>
                    <a:pt x="148" y="45"/>
                  </a:lnTo>
                  <a:lnTo>
                    <a:pt x="147" y="44"/>
                  </a:lnTo>
                  <a:lnTo>
                    <a:pt x="143" y="44"/>
                  </a:lnTo>
                  <a:lnTo>
                    <a:pt x="143" y="44"/>
                  </a:lnTo>
                  <a:lnTo>
                    <a:pt x="127" y="86"/>
                  </a:lnTo>
                  <a:lnTo>
                    <a:pt x="119" y="109"/>
                  </a:lnTo>
                  <a:lnTo>
                    <a:pt x="112" y="132"/>
                  </a:lnTo>
                  <a:lnTo>
                    <a:pt x="106" y="157"/>
                  </a:lnTo>
                  <a:lnTo>
                    <a:pt x="105" y="169"/>
                  </a:lnTo>
                  <a:lnTo>
                    <a:pt x="104" y="183"/>
                  </a:lnTo>
                  <a:lnTo>
                    <a:pt x="103" y="196"/>
                  </a:lnTo>
                  <a:lnTo>
                    <a:pt x="103" y="210"/>
                  </a:lnTo>
                  <a:lnTo>
                    <a:pt x="104" y="224"/>
                  </a:lnTo>
                  <a:lnTo>
                    <a:pt x="106" y="238"/>
                  </a:lnTo>
                  <a:lnTo>
                    <a:pt x="106" y="238"/>
                  </a:lnTo>
                  <a:close/>
                  <a:moveTo>
                    <a:pt x="470" y="143"/>
                  </a:moveTo>
                  <a:lnTo>
                    <a:pt x="470" y="143"/>
                  </a:lnTo>
                  <a:lnTo>
                    <a:pt x="464" y="137"/>
                  </a:lnTo>
                  <a:lnTo>
                    <a:pt x="457" y="133"/>
                  </a:lnTo>
                  <a:lnTo>
                    <a:pt x="452" y="132"/>
                  </a:lnTo>
                  <a:lnTo>
                    <a:pt x="447" y="132"/>
                  </a:lnTo>
                  <a:lnTo>
                    <a:pt x="443" y="134"/>
                  </a:lnTo>
                  <a:lnTo>
                    <a:pt x="438" y="138"/>
                  </a:lnTo>
                  <a:lnTo>
                    <a:pt x="435" y="142"/>
                  </a:lnTo>
                  <a:lnTo>
                    <a:pt x="432" y="148"/>
                  </a:lnTo>
                  <a:lnTo>
                    <a:pt x="427" y="162"/>
                  </a:lnTo>
                  <a:lnTo>
                    <a:pt x="425" y="178"/>
                  </a:lnTo>
                  <a:lnTo>
                    <a:pt x="423" y="196"/>
                  </a:lnTo>
                  <a:lnTo>
                    <a:pt x="423" y="212"/>
                  </a:lnTo>
                  <a:lnTo>
                    <a:pt x="423" y="212"/>
                  </a:lnTo>
                  <a:lnTo>
                    <a:pt x="433" y="215"/>
                  </a:lnTo>
                  <a:lnTo>
                    <a:pt x="442" y="216"/>
                  </a:lnTo>
                  <a:lnTo>
                    <a:pt x="450" y="215"/>
                  </a:lnTo>
                  <a:lnTo>
                    <a:pt x="457" y="213"/>
                  </a:lnTo>
                  <a:lnTo>
                    <a:pt x="464" y="210"/>
                  </a:lnTo>
                  <a:lnTo>
                    <a:pt x="469" y="206"/>
                  </a:lnTo>
                  <a:lnTo>
                    <a:pt x="473" y="200"/>
                  </a:lnTo>
                  <a:lnTo>
                    <a:pt x="477" y="195"/>
                  </a:lnTo>
                  <a:lnTo>
                    <a:pt x="480" y="188"/>
                  </a:lnTo>
                  <a:lnTo>
                    <a:pt x="481" y="181"/>
                  </a:lnTo>
                  <a:lnTo>
                    <a:pt x="482" y="174"/>
                  </a:lnTo>
                  <a:lnTo>
                    <a:pt x="481" y="167"/>
                  </a:lnTo>
                  <a:lnTo>
                    <a:pt x="480" y="160"/>
                  </a:lnTo>
                  <a:lnTo>
                    <a:pt x="478" y="154"/>
                  </a:lnTo>
                  <a:lnTo>
                    <a:pt x="475" y="148"/>
                  </a:lnTo>
                  <a:lnTo>
                    <a:pt x="470" y="143"/>
                  </a:lnTo>
                  <a:lnTo>
                    <a:pt x="470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83"/>
            <p:cNvSpPr>
              <a:spLocks/>
            </p:cNvSpPr>
            <p:nvPr/>
          </p:nvSpPr>
          <p:spPr bwMode="auto">
            <a:xfrm>
              <a:off x="1582" y="2319"/>
              <a:ext cx="10" cy="39"/>
            </a:xfrm>
            <a:custGeom>
              <a:avLst/>
              <a:gdLst>
                <a:gd name="T0" fmla="*/ 40 w 48"/>
                <a:gd name="T1" fmla="*/ 0 h 194"/>
                <a:gd name="T2" fmla="*/ 40 w 48"/>
                <a:gd name="T3" fmla="*/ 0 h 194"/>
                <a:gd name="T4" fmla="*/ 44 w 48"/>
                <a:gd name="T5" fmla="*/ 0 h 194"/>
                <a:gd name="T6" fmla="*/ 45 w 48"/>
                <a:gd name="T7" fmla="*/ 1 h 194"/>
                <a:gd name="T8" fmla="*/ 47 w 48"/>
                <a:gd name="T9" fmla="*/ 2 h 194"/>
                <a:gd name="T10" fmla="*/ 48 w 48"/>
                <a:gd name="T11" fmla="*/ 3 h 194"/>
                <a:gd name="T12" fmla="*/ 48 w 48"/>
                <a:gd name="T13" fmla="*/ 3 h 194"/>
                <a:gd name="T14" fmla="*/ 45 w 48"/>
                <a:gd name="T15" fmla="*/ 29 h 194"/>
                <a:gd name="T16" fmla="*/ 43 w 48"/>
                <a:gd name="T17" fmla="*/ 56 h 194"/>
                <a:gd name="T18" fmla="*/ 40 w 48"/>
                <a:gd name="T19" fmla="*/ 84 h 194"/>
                <a:gd name="T20" fmla="*/ 37 w 48"/>
                <a:gd name="T21" fmla="*/ 110 h 194"/>
                <a:gd name="T22" fmla="*/ 37 w 48"/>
                <a:gd name="T23" fmla="*/ 110 h 194"/>
                <a:gd name="T24" fmla="*/ 33 w 48"/>
                <a:gd name="T25" fmla="*/ 134 h 194"/>
                <a:gd name="T26" fmla="*/ 31 w 48"/>
                <a:gd name="T27" fmla="*/ 146 h 194"/>
                <a:gd name="T28" fmla="*/ 27 w 48"/>
                <a:gd name="T29" fmla="*/ 158 h 194"/>
                <a:gd name="T30" fmla="*/ 23 w 48"/>
                <a:gd name="T31" fmla="*/ 169 h 194"/>
                <a:gd name="T32" fmla="*/ 19 w 48"/>
                <a:gd name="T33" fmla="*/ 179 h 194"/>
                <a:gd name="T34" fmla="*/ 12 w 48"/>
                <a:gd name="T35" fmla="*/ 188 h 194"/>
                <a:gd name="T36" fmla="*/ 8 w 48"/>
                <a:gd name="T37" fmla="*/ 191 h 194"/>
                <a:gd name="T38" fmla="*/ 3 w 48"/>
                <a:gd name="T39" fmla="*/ 194 h 194"/>
                <a:gd name="T40" fmla="*/ 3 w 48"/>
                <a:gd name="T41" fmla="*/ 194 h 194"/>
                <a:gd name="T42" fmla="*/ 1 w 48"/>
                <a:gd name="T43" fmla="*/ 180 h 194"/>
                <a:gd name="T44" fmla="*/ 0 w 48"/>
                <a:gd name="T45" fmla="*/ 166 h 194"/>
                <a:gd name="T46" fmla="*/ 0 w 48"/>
                <a:gd name="T47" fmla="*/ 152 h 194"/>
                <a:gd name="T48" fmla="*/ 1 w 48"/>
                <a:gd name="T49" fmla="*/ 139 h 194"/>
                <a:gd name="T50" fmla="*/ 2 w 48"/>
                <a:gd name="T51" fmla="*/ 125 h 194"/>
                <a:gd name="T52" fmla="*/ 3 w 48"/>
                <a:gd name="T53" fmla="*/ 113 h 194"/>
                <a:gd name="T54" fmla="*/ 9 w 48"/>
                <a:gd name="T55" fmla="*/ 88 h 194"/>
                <a:gd name="T56" fmla="*/ 16 w 48"/>
                <a:gd name="T57" fmla="*/ 65 h 194"/>
                <a:gd name="T58" fmla="*/ 24 w 48"/>
                <a:gd name="T59" fmla="*/ 42 h 194"/>
                <a:gd name="T60" fmla="*/ 40 w 48"/>
                <a:gd name="T61" fmla="*/ 0 h 194"/>
                <a:gd name="T62" fmla="*/ 40 w 48"/>
                <a:gd name="T63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194">
                  <a:moveTo>
                    <a:pt x="40" y="0"/>
                  </a:moveTo>
                  <a:lnTo>
                    <a:pt x="40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7" y="2"/>
                  </a:lnTo>
                  <a:lnTo>
                    <a:pt x="48" y="3"/>
                  </a:lnTo>
                  <a:lnTo>
                    <a:pt x="48" y="3"/>
                  </a:lnTo>
                  <a:lnTo>
                    <a:pt x="45" y="29"/>
                  </a:lnTo>
                  <a:lnTo>
                    <a:pt x="43" y="56"/>
                  </a:lnTo>
                  <a:lnTo>
                    <a:pt x="40" y="84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33" y="134"/>
                  </a:lnTo>
                  <a:lnTo>
                    <a:pt x="31" y="146"/>
                  </a:lnTo>
                  <a:lnTo>
                    <a:pt x="27" y="158"/>
                  </a:lnTo>
                  <a:lnTo>
                    <a:pt x="23" y="169"/>
                  </a:lnTo>
                  <a:lnTo>
                    <a:pt x="19" y="179"/>
                  </a:lnTo>
                  <a:lnTo>
                    <a:pt x="12" y="188"/>
                  </a:lnTo>
                  <a:lnTo>
                    <a:pt x="8" y="191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1" y="180"/>
                  </a:lnTo>
                  <a:lnTo>
                    <a:pt x="0" y="166"/>
                  </a:lnTo>
                  <a:lnTo>
                    <a:pt x="0" y="152"/>
                  </a:lnTo>
                  <a:lnTo>
                    <a:pt x="1" y="139"/>
                  </a:lnTo>
                  <a:lnTo>
                    <a:pt x="2" y="125"/>
                  </a:lnTo>
                  <a:lnTo>
                    <a:pt x="3" y="113"/>
                  </a:lnTo>
                  <a:lnTo>
                    <a:pt x="9" y="88"/>
                  </a:lnTo>
                  <a:lnTo>
                    <a:pt x="16" y="65"/>
                  </a:lnTo>
                  <a:lnTo>
                    <a:pt x="24" y="4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84"/>
            <p:cNvSpPr>
              <a:spLocks/>
            </p:cNvSpPr>
            <p:nvPr/>
          </p:nvSpPr>
          <p:spPr bwMode="auto">
            <a:xfrm>
              <a:off x="1673" y="2333"/>
              <a:ext cx="51" cy="56"/>
            </a:xfrm>
            <a:custGeom>
              <a:avLst/>
              <a:gdLst>
                <a:gd name="T0" fmla="*/ 0 w 253"/>
                <a:gd name="T1" fmla="*/ 0 h 278"/>
                <a:gd name="T2" fmla="*/ 0 w 253"/>
                <a:gd name="T3" fmla="*/ 0 h 278"/>
                <a:gd name="T4" fmla="*/ 50 w 253"/>
                <a:gd name="T5" fmla="*/ 26 h 278"/>
                <a:gd name="T6" fmla="*/ 102 w 253"/>
                <a:gd name="T7" fmla="*/ 51 h 278"/>
                <a:gd name="T8" fmla="*/ 155 w 253"/>
                <a:gd name="T9" fmla="*/ 76 h 278"/>
                <a:gd name="T10" fmla="*/ 181 w 253"/>
                <a:gd name="T11" fmla="*/ 87 h 278"/>
                <a:gd name="T12" fmla="*/ 209 w 253"/>
                <a:gd name="T13" fmla="*/ 98 h 278"/>
                <a:gd name="T14" fmla="*/ 209 w 253"/>
                <a:gd name="T15" fmla="*/ 98 h 278"/>
                <a:gd name="T16" fmla="*/ 203 w 253"/>
                <a:gd name="T17" fmla="*/ 110 h 278"/>
                <a:gd name="T18" fmla="*/ 196 w 253"/>
                <a:gd name="T19" fmla="*/ 120 h 278"/>
                <a:gd name="T20" fmla="*/ 182 w 253"/>
                <a:gd name="T21" fmla="*/ 138 h 278"/>
                <a:gd name="T22" fmla="*/ 175 w 253"/>
                <a:gd name="T23" fmla="*/ 146 h 278"/>
                <a:gd name="T24" fmla="*/ 171 w 253"/>
                <a:gd name="T25" fmla="*/ 155 h 278"/>
                <a:gd name="T26" fmla="*/ 170 w 253"/>
                <a:gd name="T27" fmla="*/ 161 h 278"/>
                <a:gd name="T28" fmla="*/ 169 w 253"/>
                <a:gd name="T29" fmla="*/ 166 h 278"/>
                <a:gd name="T30" fmla="*/ 168 w 253"/>
                <a:gd name="T31" fmla="*/ 173 h 278"/>
                <a:gd name="T32" fmla="*/ 169 w 253"/>
                <a:gd name="T33" fmla="*/ 179 h 278"/>
                <a:gd name="T34" fmla="*/ 169 w 253"/>
                <a:gd name="T35" fmla="*/ 179 h 278"/>
                <a:gd name="T36" fmla="*/ 170 w 253"/>
                <a:gd name="T37" fmla="*/ 186 h 278"/>
                <a:gd name="T38" fmla="*/ 172 w 253"/>
                <a:gd name="T39" fmla="*/ 193 h 278"/>
                <a:gd name="T40" fmla="*/ 177 w 253"/>
                <a:gd name="T41" fmla="*/ 199 h 278"/>
                <a:gd name="T42" fmla="*/ 181 w 253"/>
                <a:gd name="T43" fmla="*/ 204 h 278"/>
                <a:gd name="T44" fmla="*/ 185 w 253"/>
                <a:gd name="T45" fmla="*/ 210 h 278"/>
                <a:gd name="T46" fmla="*/ 191 w 253"/>
                <a:gd name="T47" fmla="*/ 215 h 278"/>
                <a:gd name="T48" fmla="*/ 204 w 253"/>
                <a:gd name="T49" fmla="*/ 225 h 278"/>
                <a:gd name="T50" fmla="*/ 230 w 253"/>
                <a:gd name="T51" fmla="*/ 242 h 278"/>
                <a:gd name="T52" fmla="*/ 242 w 253"/>
                <a:gd name="T53" fmla="*/ 250 h 278"/>
                <a:gd name="T54" fmla="*/ 253 w 253"/>
                <a:gd name="T55" fmla="*/ 260 h 278"/>
                <a:gd name="T56" fmla="*/ 253 w 253"/>
                <a:gd name="T57" fmla="*/ 260 h 278"/>
                <a:gd name="T58" fmla="*/ 247 w 253"/>
                <a:gd name="T59" fmla="*/ 265 h 278"/>
                <a:gd name="T60" fmla="*/ 240 w 253"/>
                <a:gd name="T61" fmla="*/ 269 h 278"/>
                <a:gd name="T62" fmla="*/ 235 w 253"/>
                <a:gd name="T63" fmla="*/ 272 h 278"/>
                <a:gd name="T64" fmla="*/ 228 w 253"/>
                <a:gd name="T65" fmla="*/ 275 h 278"/>
                <a:gd name="T66" fmla="*/ 223 w 253"/>
                <a:gd name="T67" fmla="*/ 277 h 278"/>
                <a:gd name="T68" fmla="*/ 217 w 253"/>
                <a:gd name="T69" fmla="*/ 278 h 278"/>
                <a:gd name="T70" fmla="*/ 206 w 253"/>
                <a:gd name="T71" fmla="*/ 278 h 278"/>
                <a:gd name="T72" fmla="*/ 195 w 253"/>
                <a:gd name="T73" fmla="*/ 275 h 278"/>
                <a:gd name="T74" fmla="*/ 184 w 253"/>
                <a:gd name="T75" fmla="*/ 271 h 278"/>
                <a:gd name="T76" fmla="*/ 174 w 253"/>
                <a:gd name="T77" fmla="*/ 266 h 278"/>
                <a:gd name="T78" fmla="*/ 166 w 253"/>
                <a:gd name="T79" fmla="*/ 259 h 278"/>
                <a:gd name="T80" fmla="*/ 147 w 253"/>
                <a:gd name="T81" fmla="*/ 244 h 278"/>
                <a:gd name="T82" fmla="*/ 129 w 253"/>
                <a:gd name="T83" fmla="*/ 228 h 278"/>
                <a:gd name="T84" fmla="*/ 121 w 253"/>
                <a:gd name="T85" fmla="*/ 223 h 278"/>
                <a:gd name="T86" fmla="*/ 112 w 253"/>
                <a:gd name="T87" fmla="*/ 217 h 278"/>
                <a:gd name="T88" fmla="*/ 103 w 253"/>
                <a:gd name="T89" fmla="*/ 213 h 278"/>
                <a:gd name="T90" fmla="*/ 95 w 253"/>
                <a:gd name="T91" fmla="*/ 212 h 278"/>
                <a:gd name="T92" fmla="*/ 95 w 253"/>
                <a:gd name="T93" fmla="*/ 212 h 278"/>
                <a:gd name="T94" fmla="*/ 89 w 253"/>
                <a:gd name="T95" fmla="*/ 212 h 278"/>
                <a:gd name="T96" fmla="*/ 83 w 253"/>
                <a:gd name="T97" fmla="*/ 213 h 278"/>
                <a:gd name="T98" fmla="*/ 72 w 253"/>
                <a:gd name="T99" fmla="*/ 216 h 278"/>
                <a:gd name="T100" fmla="*/ 63 w 253"/>
                <a:gd name="T101" fmla="*/ 222 h 278"/>
                <a:gd name="T102" fmla="*/ 54 w 253"/>
                <a:gd name="T103" fmla="*/ 229 h 278"/>
                <a:gd name="T104" fmla="*/ 45 w 253"/>
                <a:gd name="T105" fmla="*/ 238 h 278"/>
                <a:gd name="T106" fmla="*/ 37 w 253"/>
                <a:gd name="T107" fmla="*/ 247 h 278"/>
                <a:gd name="T108" fmla="*/ 22 w 253"/>
                <a:gd name="T109" fmla="*/ 267 h 278"/>
                <a:gd name="T110" fmla="*/ 22 w 253"/>
                <a:gd name="T111" fmla="*/ 267 h 278"/>
                <a:gd name="T112" fmla="*/ 13 w 253"/>
                <a:gd name="T113" fmla="*/ 203 h 278"/>
                <a:gd name="T114" fmla="*/ 5 w 253"/>
                <a:gd name="T115" fmla="*/ 139 h 278"/>
                <a:gd name="T116" fmla="*/ 2 w 253"/>
                <a:gd name="T117" fmla="*/ 105 h 278"/>
                <a:gd name="T118" fmla="*/ 0 w 253"/>
                <a:gd name="T119" fmla="*/ 71 h 278"/>
                <a:gd name="T120" fmla="*/ 0 w 253"/>
                <a:gd name="T121" fmla="*/ 36 h 278"/>
                <a:gd name="T122" fmla="*/ 0 w 253"/>
                <a:gd name="T123" fmla="*/ 0 h 278"/>
                <a:gd name="T124" fmla="*/ 0 w 253"/>
                <a:gd name="T12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" h="278">
                  <a:moveTo>
                    <a:pt x="0" y="0"/>
                  </a:moveTo>
                  <a:lnTo>
                    <a:pt x="0" y="0"/>
                  </a:lnTo>
                  <a:lnTo>
                    <a:pt x="50" y="26"/>
                  </a:lnTo>
                  <a:lnTo>
                    <a:pt x="102" y="51"/>
                  </a:lnTo>
                  <a:lnTo>
                    <a:pt x="155" y="76"/>
                  </a:lnTo>
                  <a:lnTo>
                    <a:pt x="181" y="87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203" y="110"/>
                  </a:lnTo>
                  <a:lnTo>
                    <a:pt x="196" y="120"/>
                  </a:lnTo>
                  <a:lnTo>
                    <a:pt x="182" y="138"/>
                  </a:lnTo>
                  <a:lnTo>
                    <a:pt x="175" y="146"/>
                  </a:lnTo>
                  <a:lnTo>
                    <a:pt x="171" y="155"/>
                  </a:lnTo>
                  <a:lnTo>
                    <a:pt x="170" y="161"/>
                  </a:lnTo>
                  <a:lnTo>
                    <a:pt x="169" y="166"/>
                  </a:lnTo>
                  <a:lnTo>
                    <a:pt x="168" y="173"/>
                  </a:lnTo>
                  <a:lnTo>
                    <a:pt x="169" y="179"/>
                  </a:lnTo>
                  <a:lnTo>
                    <a:pt x="169" y="179"/>
                  </a:lnTo>
                  <a:lnTo>
                    <a:pt x="170" y="186"/>
                  </a:lnTo>
                  <a:lnTo>
                    <a:pt x="172" y="193"/>
                  </a:lnTo>
                  <a:lnTo>
                    <a:pt x="177" y="199"/>
                  </a:lnTo>
                  <a:lnTo>
                    <a:pt x="181" y="204"/>
                  </a:lnTo>
                  <a:lnTo>
                    <a:pt x="185" y="210"/>
                  </a:lnTo>
                  <a:lnTo>
                    <a:pt x="191" y="215"/>
                  </a:lnTo>
                  <a:lnTo>
                    <a:pt x="204" y="225"/>
                  </a:lnTo>
                  <a:lnTo>
                    <a:pt x="230" y="242"/>
                  </a:lnTo>
                  <a:lnTo>
                    <a:pt x="242" y="250"/>
                  </a:lnTo>
                  <a:lnTo>
                    <a:pt x="253" y="260"/>
                  </a:lnTo>
                  <a:lnTo>
                    <a:pt x="253" y="260"/>
                  </a:lnTo>
                  <a:lnTo>
                    <a:pt x="247" y="265"/>
                  </a:lnTo>
                  <a:lnTo>
                    <a:pt x="240" y="269"/>
                  </a:lnTo>
                  <a:lnTo>
                    <a:pt x="235" y="272"/>
                  </a:lnTo>
                  <a:lnTo>
                    <a:pt x="228" y="275"/>
                  </a:lnTo>
                  <a:lnTo>
                    <a:pt x="223" y="277"/>
                  </a:lnTo>
                  <a:lnTo>
                    <a:pt x="217" y="278"/>
                  </a:lnTo>
                  <a:lnTo>
                    <a:pt x="206" y="278"/>
                  </a:lnTo>
                  <a:lnTo>
                    <a:pt x="195" y="275"/>
                  </a:lnTo>
                  <a:lnTo>
                    <a:pt x="184" y="271"/>
                  </a:lnTo>
                  <a:lnTo>
                    <a:pt x="174" y="266"/>
                  </a:lnTo>
                  <a:lnTo>
                    <a:pt x="166" y="259"/>
                  </a:lnTo>
                  <a:lnTo>
                    <a:pt x="147" y="244"/>
                  </a:lnTo>
                  <a:lnTo>
                    <a:pt x="129" y="228"/>
                  </a:lnTo>
                  <a:lnTo>
                    <a:pt x="121" y="223"/>
                  </a:lnTo>
                  <a:lnTo>
                    <a:pt x="112" y="217"/>
                  </a:lnTo>
                  <a:lnTo>
                    <a:pt x="103" y="213"/>
                  </a:lnTo>
                  <a:lnTo>
                    <a:pt x="95" y="212"/>
                  </a:lnTo>
                  <a:lnTo>
                    <a:pt x="95" y="212"/>
                  </a:lnTo>
                  <a:lnTo>
                    <a:pt x="89" y="212"/>
                  </a:lnTo>
                  <a:lnTo>
                    <a:pt x="83" y="213"/>
                  </a:lnTo>
                  <a:lnTo>
                    <a:pt x="72" y="216"/>
                  </a:lnTo>
                  <a:lnTo>
                    <a:pt x="63" y="222"/>
                  </a:lnTo>
                  <a:lnTo>
                    <a:pt x="54" y="229"/>
                  </a:lnTo>
                  <a:lnTo>
                    <a:pt x="45" y="238"/>
                  </a:lnTo>
                  <a:lnTo>
                    <a:pt x="37" y="247"/>
                  </a:lnTo>
                  <a:lnTo>
                    <a:pt x="22" y="267"/>
                  </a:lnTo>
                  <a:lnTo>
                    <a:pt x="22" y="267"/>
                  </a:lnTo>
                  <a:lnTo>
                    <a:pt x="13" y="203"/>
                  </a:lnTo>
                  <a:lnTo>
                    <a:pt x="5" y="139"/>
                  </a:lnTo>
                  <a:lnTo>
                    <a:pt x="2" y="105"/>
                  </a:lnTo>
                  <a:lnTo>
                    <a:pt x="0" y="71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85"/>
            <p:cNvSpPr>
              <a:spLocks noEditPoints="1"/>
            </p:cNvSpPr>
            <p:nvPr/>
          </p:nvSpPr>
          <p:spPr bwMode="auto">
            <a:xfrm>
              <a:off x="672" y="2336"/>
              <a:ext cx="65" cy="95"/>
            </a:xfrm>
            <a:custGeom>
              <a:avLst/>
              <a:gdLst>
                <a:gd name="T0" fmla="*/ 85 w 324"/>
                <a:gd name="T1" fmla="*/ 265 h 476"/>
                <a:gd name="T2" fmla="*/ 84 w 324"/>
                <a:gd name="T3" fmla="*/ 285 h 476"/>
                <a:gd name="T4" fmla="*/ 95 w 324"/>
                <a:gd name="T5" fmla="*/ 338 h 476"/>
                <a:gd name="T6" fmla="*/ 124 w 324"/>
                <a:gd name="T7" fmla="*/ 375 h 476"/>
                <a:gd name="T8" fmla="*/ 164 w 324"/>
                <a:gd name="T9" fmla="*/ 395 h 476"/>
                <a:gd name="T10" fmla="*/ 202 w 324"/>
                <a:gd name="T11" fmla="*/ 394 h 476"/>
                <a:gd name="T12" fmla="*/ 227 w 324"/>
                <a:gd name="T13" fmla="*/ 386 h 476"/>
                <a:gd name="T14" fmla="*/ 251 w 324"/>
                <a:gd name="T15" fmla="*/ 371 h 476"/>
                <a:gd name="T16" fmla="*/ 262 w 324"/>
                <a:gd name="T17" fmla="*/ 372 h 476"/>
                <a:gd name="T18" fmla="*/ 287 w 324"/>
                <a:gd name="T19" fmla="*/ 397 h 476"/>
                <a:gd name="T20" fmla="*/ 302 w 324"/>
                <a:gd name="T21" fmla="*/ 419 h 476"/>
                <a:gd name="T22" fmla="*/ 285 w 324"/>
                <a:gd name="T23" fmla="*/ 435 h 476"/>
                <a:gd name="T24" fmla="*/ 251 w 324"/>
                <a:gd name="T25" fmla="*/ 456 h 476"/>
                <a:gd name="T26" fmla="*/ 210 w 324"/>
                <a:gd name="T27" fmla="*/ 470 h 476"/>
                <a:gd name="T28" fmla="*/ 165 w 324"/>
                <a:gd name="T29" fmla="*/ 476 h 476"/>
                <a:gd name="T30" fmla="*/ 120 w 324"/>
                <a:gd name="T31" fmla="*/ 470 h 476"/>
                <a:gd name="T32" fmla="*/ 93 w 324"/>
                <a:gd name="T33" fmla="*/ 460 h 476"/>
                <a:gd name="T34" fmla="*/ 58 w 324"/>
                <a:gd name="T35" fmla="*/ 431 h 476"/>
                <a:gd name="T36" fmla="*/ 31 w 324"/>
                <a:gd name="T37" fmla="*/ 388 h 476"/>
                <a:gd name="T38" fmla="*/ 12 w 324"/>
                <a:gd name="T39" fmla="*/ 336 h 476"/>
                <a:gd name="T40" fmla="*/ 2 w 324"/>
                <a:gd name="T41" fmla="*/ 277 h 476"/>
                <a:gd name="T42" fmla="*/ 0 w 324"/>
                <a:gd name="T43" fmla="*/ 215 h 476"/>
                <a:gd name="T44" fmla="*/ 7 w 324"/>
                <a:gd name="T45" fmla="*/ 155 h 476"/>
                <a:gd name="T46" fmla="*/ 25 w 324"/>
                <a:gd name="T47" fmla="*/ 99 h 476"/>
                <a:gd name="T48" fmla="*/ 53 w 324"/>
                <a:gd name="T49" fmla="*/ 53 h 476"/>
                <a:gd name="T50" fmla="*/ 92 w 324"/>
                <a:gd name="T51" fmla="*/ 19 h 476"/>
                <a:gd name="T52" fmla="*/ 141 w 324"/>
                <a:gd name="T53" fmla="*/ 2 h 476"/>
                <a:gd name="T54" fmla="*/ 181 w 324"/>
                <a:gd name="T55" fmla="*/ 1 h 476"/>
                <a:gd name="T56" fmla="*/ 210 w 324"/>
                <a:gd name="T57" fmla="*/ 6 h 476"/>
                <a:gd name="T58" fmla="*/ 235 w 324"/>
                <a:gd name="T59" fmla="*/ 17 h 476"/>
                <a:gd name="T60" fmla="*/ 276 w 324"/>
                <a:gd name="T61" fmla="*/ 53 h 476"/>
                <a:gd name="T62" fmla="*/ 303 w 324"/>
                <a:gd name="T63" fmla="*/ 105 h 476"/>
                <a:gd name="T64" fmla="*/ 319 w 324"/>
                <a:gd name="T65" fmla="*/ 168 h 476"/>
                <a:gd name="T66" fmla="*/ 324 w 324"/>
                <a:gd name="T67" fmla="*/ 241 h 476"/>
                <a:gd name="T68" fmla="*/ 107 w 324"/>
                <a:gd name="T69" fmla="*/ 107 h 476"/>
                <a:gd name="T70" fmla="*/ 98 w 324"/>
                <a:gd name="T71" fmla="*/ 126 h 476"/>
                <a:gd name="T72" fmla="*/ 88 w 324"/>
                <a:gd name="T73" fmla="*/ 169 h 476"/>
                <a:gd name="T74" fmla="*/ 240 w 324"/>
                <a:gd name="T75" fmla="*/ 196 h 476"/>
                <a:gd name="T76" fmla="*/ 240 w 324"/>
                <a:gd name="T77" fmla="*/ 162 h 476"/>
                <a:gd name="T78" fmla="*/ 224 w 324"/>
                <a:gd name="T79" fmla="*/ 119 h 476"/>
                <a:gd name="T80" fmla="*/ 196 w 324"/>
                <a:gd name="T81" fmla="*/ 89 h 476"/>
                <a:gd name="T82" fmla="*/ 162 w 324"/>
                <a:gd name="T83" fmla="*/ 79 h 476"/>
                <a:gd name="T84" fmla="*/ 132 w 324"/>
                <a:gd name="T85" fmla="*/ 84 h 476"/>
                <a:gd name="T86" fmla="*/ 117 w 324"/>
                <a:gd name="T87" fmla="*/ 96 h 476"/>
                <a:gd name="T88" fmla="*/ 107 w 324"/>
                <a:gd name="T89" fmla="*/ 10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476">
                  <a:moveTo>
                    <a:pt x="324" y="265"/>
                  </a:moveTo>
                  <a:lnTo>
                    <a:pt x="324" y="265"/>
                  </a:lnTo>
                  <a:lnTo>
                    <a:pt x="85" y="265"/>
                  </a:lnTo>
                  <a:lnTo>
                    <a:pt x="85" y="265"/>
                  </a:lnTo>
                  <a:lnTo>
                    <a:pt x="84" y="276"/>
                  </a:lnTo>
                  <a:lnTo>
                    <a:pt x="84" y="285"/>
                  </a:lnTo>
                  <a:lnTo>
                    <a:pt x="85" y="304"/>
                  </a:lnTo>
                  <a:lnTo>
                    <a:pt x="88" y="322"/>
                  </a:lnTo>
                  <a:lnTo>
                    <a:pt x="95" y="338"/>
                  </a:lnTo>
                  <a:lnTo>
                    <a:pt x="103" y="352"/>
                  </a:lnTo>
                  <a:lnTo>
                    <a:pt x="113" y="365"/>
                  </a:lnTo>
                  <a:lnTo>
                    <a:pt x="124" y="375"/>
                  </a:lnTo>
                  <a:lnTo>
                    <a:pt x="136" y="384"/>
                  </a:lnTo>
                  <a:lnTo>
                    <a:pt x="150" y="391"/>
                  </a:lnTo>
                  <a:lnTo>
                    <a:pt x="164" y="395"/>
                  </a:lnTo>
                  <a:lnTo>
                    <a:pt x="179" y="396"/>
                  </a:lnTo>
                  <a:lnTo>
                    <a:pt x="195" y="396"/>
                  </a:lnTo>
                  <a:lnTo>
                    <a:pt x="202" y="394"/>
                  </a:lnTo>
                  <a:lnTo>
                    <a:pt x="210" y="392"/>
                  </a:lnTo>
                  <a:lnTo>
                    <a:pt x="219" y="389"/>
                  </a:lnTo>
                  <a:lnTo>
                    <a:pt x="227" y="386"/>
                  </a:lnTo>
                  <a:lnTo>
                    <a:pt x="234" y="382"/>
                  </a:lnTo>
                  <a:lnTo>
                    <a:pt x="242" y="376"/>
                  </a:lnTo>
                  <a:lnTo>
                    <a:pt x="251" y="371"/>
                  </a:lnTo>
                  <a:lnTo>
                    <a:pt x="258" y="364"/>
                  </a:lnTo>
                  <a:lnTo>
                    <a:pt x="258" y="364"/>
                  </a:lnTo>
                  <a:lnTo>
                    <a:pt x="262" y="372"/>
                  </a:lnTo>
                  <a:lnTo>
                    <a:pt x="267" y="380"/>
                  </a:lnTo>
                  <a:lnTo>
                    <a:pt x="280" y="392"/>
                  </a:lnTo>
                  <a:lnTo>
                    <a:pt x="287" y="397"/>
                  </a:lnTo>
                  <a:lnTo>
                    <a:pt x="292" y="404"/>
                  </a:lnTo>
                  <a:lnTo>
                    <a:pt x="298" y="411"/>
                  </a:lnTo>
                  <a:lnTo>
                    <a:pt x="302" y="419"/>
                  </a:lnTo>
                  <a:lnTo>
                    <a:pt x="302" y="419"/>
                  </a:lnTo>
                  <a:lnTo>
                    <a:pt x="295" y="428"/>
                  </a:lnTo>
                  <a:lnTo>
                    <a:pt x="285" y="435"/>
                  </a:lnTo>
                  <a:lnTo>
                    <a:pt x="275" y="443"/>
                  </a:lnTo>
                  <a:lnTo>
                    <a:pt x="263" y="450"/>
                  </a:lnTo>
                  <a:lnTo>
                    <a:pt x="251" y="456"/>
                  </a:lnTo>
                  <a:lnTo>
                    <a:pt x="238" y="462"/>
                  </a:lnTo>
                  <a:lnTo>
                    <a:pt x="224" y="467"/>
                  </a:lnTo>
                  <a:lnTo>
                    <a:pt x="210" y="470"/>
                  </a:lnTo>
                  <a:lnTo>
                    <a:pt x="195" y="474"/>
                  </a:lnTo>
                  <a:lnTo>
                    <a:pt x="181" y="476"/>
                  </a:lnTo>
                  <a:lnTo>
                    <a:pt x="165" y="476"/>
                  </a:lnTo>
                  <a:lnTo>
                    <a:pt x="150" y="476"/>
                  </a:lnTo>
                  <a:lnTo>
                    <a:pt x="136" y="474"/>
                  </a:lnTo>
                  <a:lnTo>
                    <a:pt x="120" y="470"/>
                  </a:lnTo>
                  <a:lnTo>
                    <a:pt x="106" y="466"/>
                  </a:lnTo>
                  <a:lnTo>
                    <a:pt x="93" y="460"/>
                  </a:lnTo>
                  <a:lnTo>
                    <a:pt x="93" y="460"/>
                  </a:lnTo>
                  <a:lnTo>
                    <a:pt x="80" y="452"/>
                  </a:lnTo>
                  <a:lnTo>
                    <a:pt x="69" y="442"/>
                  </a:lnTo>
                  <a:lnTo>
                    <a:pt x="58" y="431"/>
                  </a:lnTo>
                  <a:lnTo>
                    <a:pt x="48" y="418"/>
                  </a:lnTo>
                  <a:lnTo>
                    <a:pt x="39" y="404"/>
                  </a:lnTo>
                  <a:lnTo>
                    <a:pt x="31" y="388"/>
                  </a:lnTo>
                  <a:lnTo>
                    <a:pt x="24" y="372"/>
                  </a:lnTo>
                  <a:lnTo>
                    <a:pt x="17" y="354"/>
                  </a:lnTo>
                  <a:lnTo>
                    <a:pt x="12" y="336"/>
                  </a:lnTo>
                  <a:lnTo>
                    <a:pt x="7" y="316"/>
                  </a:lnTo>
                  <a:lnTo>
                    <a:pt x="4" y="296"/>
                  </a:lnTo>
                  <a:lnTo>
                    <a:pt x="2" y="277"/>
                  </a:lnTo>
                  <a:lnTo>
                    <a:pt x="0" y="256"/>
                  </a:lnTo>
                  <a:lnTo>
                    <a:pt x="0" y="236"/>
                  </a:lnTo>
                  <a:lnTo>
                    <a:pt x="0" y="215"/>
                  </a:lnTo>
                  <a:lnTo>
                    <a:pt x="2" y="195"/>
                  </a:lnTo>
                  <a:lnTo>
                    <a:pt x="4" y="175"/>
                  </a:lnTo>
                  <a:lnTo>
                    <a:pt x="7" y="155"/>
                  </a:lnTo>
                  <a:lnTo>
                    <a:pt x="13" y="135"/>
                  </a:lnTo>
                  <a:lnTo>
                    <a:pt x="18" y="118"/>
                  </a:lnTo>
                  <a:lnTo>
                    <a:pt x="25" y="99"/>
                  </a:lnTo>
                  <a:lnTo>
                    <a:pt x="34" y="83"/>
                  </a:lnTo>
                  <a:lnTo>
                    <a:pt x="42" y="68"/>
                  </a:lnTo>
                  <a:lnTo>
                    <a:pt x="53" y="53"/>
                  </a:lnTo>
                  <a:lnTo>
                    <a:pt x="64" y="40"/>
                  </a:lnTo>
                  <a:lnTo>
                    <a:pt x="77" y="29"/>
                  </a:lnTo>
                  <a:lnTo>
                    <a:pt x="92" y="19"/>
                  </a:lnTo>
                  <a:lnTo>
                    <a:pt x="107" y="12"/>
                  </a:lnTo>
                  <a:lnTo>
                    <a:pt x="124" y="5"/>
                  </a:lnTo>
                  <a:lnTo>
                    <a:pt x="141" y="2"/>
                  </a:lnTo>
                  <a:lnTo>
                    <a:pt x="160" y="0"/>
                  </a:lnTo>
                  <a:lnTo>
                    <a:pt x="181" y="1"/>
                  </a:lnTo>
                  <a:lnTo>
                    <a:pt x="181" y="1"/>
                  </a:lnTo>
                  <a:lnTo>
                    <a:pt x="190" y="2"/>
                  </a:lnTo>
                  <a:lnTo>
                    <a:pt x="200" y="4"/>
                  </a:lnTo>
                  <a:lnTo>
                    <a:pt x="210" y="6"/>
                  </a:lnTo>
                  <a:lnTo>
                    <a:pt x="219" y="10"/>
                  </a:lnTo>
                  <a:lnTo>
                    <a:pt x="228" y="14"/>
                  </a:lnTo>
                  <a:lnTo>
                    <a:pt x="235" y="17"/>
                  </a:lnTo>
                  <a:lnTo>
                    <a:pt x="251" y="28"/>
                  </a:lnTo>
                  <a:lnTo>
                    <a:pt x="264" y="39"/>
                  </a:lnTo>
                  <a:lnTo>
                    <a:pt x="276" y="53"/>
                  </a:lnTo>
                  <a:lnTo>
                    <a:pt x="287" y="69"/>
                  </a:lnTo>
                  <a:lnTo>
                    <a:pt x="296" y="86"/>
                  </a:lnTo>
                  <a:lnTo>
                    <a:pt x="303" y="105"/>
                  </a:lnTo>
                  <a:lnTo>
                    <a:pt x="310" y="125"/>
                  </a:lnTo>
                  <a:lnTo>
                    <a:pt x="315" y="146"/>
                  </a:lnTo>
                  <a:lnTo>
                    <a:pt x="319" y="168"/>
                  </a:lnTo>
                  <a:lnTo>
                    <a:pt x="322" y="191"/>
                  </a:lnTo>
                  <a:lnTo>
                    <a:pt x="323" y="215"/>
                  </a:lnTo>
                  <a:lnTo>
                    <a:pt x="324" y="241"/>
                  </a:lnTo>
                  <a:lnTo>
                    <a:pt x="324" y="265"/>
                  </a:lnTo>
                  <a:lnTo>
                    <a:pt x="324" y="265"/>
                  </a:lnTo>
                  <a:close/>
                  <a:moveTo>
                    <a:pt x="107" y="107"/>
                  </a:moveTo>
                  <a:lnTo>
                    <a:pt x="107" y="107"/>
                  </a:lnTo>
                  <a:lnTo>
                    <a:pt x="102" y="116"/>
                  </a:lnTo>
                  <a:lnTo>
                    <a:pt x="98" y="126"/>
                  </a:lnTo>
                  <a:lnTo>
                    <a:pt x="95" y="135"/>
                  </a:lnTo>
                  <a:lnTo>
                    <a:pt x="93" y="145"/>
                  </a:lnTo>
                  <a:lnTo>
                    <a:pt x="88" y="169"/>
                  </a:lnTo>
                  <a:lnTo>
                    <a:pt x="85" y="196"/>
                  </a:lnTo>
                  <a:lnTo>
                    <a:pt x="85" y="196"/>
                  </a:lnTo>
                  <a:lnTo>
                    <a:pt x="240" y="196"/>
                  </a:lnTo>
                  <a:lnTo>
                    <a:pt x="240" y="196"/>
                  </a:lnTo>
                  <a:lnTo>
                    <a:pt x="241" y="178"/>
                  </a:lnTo>
                  <a:lnTo>
                    <a:pt x="240" y="162"/>
                  </a:lnTo>
                  <a:lnTo>
                    <a:pt x="236" y="145"/>
                  </a:lnTo>
                  <a:lnTo>
                    <a:pt x="231" y="131"/>
                  </a:lnTo>
                  <a:lnTo>
                    <a:pt x="224" y="119"/>
                  </a:lnTo>
                  <a:lnTo>
                    <a:pt x="217" y="107"/>
                  </a:lnTo>
                  <a:lnTo>
                    <a:pt x="207" y="98"/>
                  </a:lnTo>
                  <a:lnTo>
                    <a:pt x="196" y="89"/>
                  </a:lnTo>
                  <a:lnTo>
                    <a:pt x="185" y="84"/>
                  </a:lnTo>
                  <a:lnTo>
                    <a:pt x="174" y="80"/>
                  </a:lnTo>
                  <a:lnTo>
                    <a:pt x="162" y="79"/>
                  </a:lnTo>
                  <a:lnTo>
                    <a:pt x="150" y="79"/>
                  </a:lnTo>
                  <a:lnTo>
                    <a:pt x="138" y="82"/>
                  </a:lnTo>
                  <a:lnTo>
                    <a:pt x="132" y="84"/>
                  </a:lnTo>
                  <a:lnTo>
                    <a:pt x="127" y="87"/>
                  </a:lnTo>
                  <a:lnTo>
                    <a:pt x="121" y="92"/>
                  </a:lnTo>
                  <a:lnTo>
                    <a:pt x="117" y="96"/>
                  </a:lnTo>
                  <a:lnTo>
                    <a:pt x="111" y="102"/>
                  </a:lnTo>
                  <a:lnTo>
                    <a:pt x="107" y="10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86"/>
            <p:cNvSpPr>
              <a:spLocks/>
            </p:cNvSpPr>
            <p:nvPr/>
          </p:nvSpPr>
          <p:spPr bwMode="auto">
            <a:xfrm>
              <a:off x="754" y="2336"/>
              <a:ext cx="59" cy="93"/>
            </a:xfrm>
            <a:custGeom>
              <a:avLst/>
              <a:gdLst>
                <a:gd name="T0" fmla="*/ 290 w 295"/>
                <a:gd name="T1" fmla="*/ 466 h 466"/>
                <a:gd name="T2" fmla="*/ 209 w 295"/>
                <a:gd name="T3" fmla="*/ 466 h 466"/>
                <a:gd name="T4" fmla="*/ 208 w 295"/>
                <a:gd name="T5" fmla="*/ 398 h 466"/>
                <a:gd name="T6" fmla="*/ 211 w 295"/>
                <a:gd name="T7" fmla="*/ 272 h 466"/>
                <a:gd name="T8" fmla="*/ 211 w 295"/>
                <a:gd name="T9" fmla="*/ 190 h 466"/>
                <a:gd name="T10" fmla="*/ 209 w 295"/>
                <a:gd name="T11" fmla="*/ 154 h 466"/>
                <a:gd name="T12" fmla="*/ 205 w 295"/>
                <a:gd name="T13" fmla="*/ 130 h 466"/>
                <a:gd name="T14" fmla="*/ 198 w 295"/>
                <a:gd name="T15" fmla="*/ 108 h 466"/>
                <a:gd name="T16" fmla="*/ 188 w 295"/>
                <a:gd name="T17" fmla="*/ 91 h 466"/>
                <a:gd name="T18" fmla="*/ 176 w 295"/>
                <a:gd name="T19" fmla="*/ 81 h 466"/>
                <a:gd name="T20" fmla="*/ 168 w 295"/>
                <a:gd name="T21" fmla="*/ 79 h 466"/>
                <a:gd name="T22" fmla="*/ 155 w 295"/>
                <a:gd name="T23" fmla="*/ 76 h 466"/>
                <a:gd name="T24" fmla="*/ 142 w 295"/>
                <a:gd name="T25" fmla="*/ 78 h 466"/>
                <a:gd name="T26" fmla="*/ 124 w 295"/>
                <a:gd name="T27" fmla="*/ 84 h 466"/>
                <a:gd name="T28" fmla="*/ 100 w 295"/>
                <a:gd name="T29" fmla="*/ 98 h 466"/>
                <a:gd name="T30" fmla="*/ 84 w 295"/>
                <a:gd name="T31" fmla="*/ 117 h 466"/>
                <a:gd name="T32" fmla="*/ 84 w 295"/>
                <a:gd name="T33" fmla="*/ 466 h 466"/>
                <a:gd name="T34" fmla="*/ 0 w 295"/>
                <a:gd name="T35" fmla="*/ 466 h 466"/>
                <a:gd name="T36" fmla="*/ 0 w 295"/>
                <a:gd name="T37" fmla="*/ 11 h 466"/>
                <a:gd name="T38" fmla="*/ 76 w 295"/>
                <a:gd name="T39" fmla="*/ 11 h 466"/>
                <a:gd name="T40" fmla="*/ 81 w 295"/>
                <a:gd name="T41" fmla="*/ 11 h 466"/>
                <a:gd name="T42" fmla="*/ 84 w 295"/>
                <a:gd name="T43" fmla="*/ 14 h 466"/>
                <a:gd name="T44" fmla="*/ 84 w 295"/>
                <a:gd name="T45" fmla="*/ 26 h 466"/>
                <a:gd name="T46" fmla="*/ 84 w 295"/>
                <a:gd name="T47" fmla="*/ 33 h 466"/>
                <a:gd name="T48" fmla="*/ 90 w 295"/>
                <a:gd name="T49" fmla="*/ 28 h 466"/>
                <a:gd name="T50" fmla="*/ 104 w 295"/>
                <a:gd name="T51" fmla="*/ 18 h 466"/>
                <a:gd name="T52" fmla="*/ 122 w 295"/>
                <a:gd name="T53" fmla="*/ 11 h 466"/>
                <a:gd name="T54" fmla="*/ 143 w 295"/>
                <a:gd name="T55" fmla="*/ 4 h 466"/>
                <a:gd name="T56" fmla="*/ 167 w 295"/>
                <a:gd name="T57" fmla="*/ 1 h 466"/>
                <a:gd name="T58" fmla="*/ 191 w 295"/>
                <a:gd name="T59" fmla="*/ 0 h 466"/>
                <a:gd name="T60" fmla="*/ 215 w 295"/>
                <a:gd name="T61" fmla="*/ 4 h 466"/>
                <a:gd name="T62" fmla="*/ 236 w 295"/>
                <a:gd name="T63" fmla="*/ 12 h 466"/>
                <a:gd name="T64" fmla="*/ 245 w 295"/>
                <a:gd name="T65" fmla="*/ 18 h 466"/>
                <a:gd name="T66" fmla="*/ 261 w 295"/>
                <a:gd name="T67" fmla="*/ 33 h 466"/>
                <a:gd name="T68" fmla="*/ 273 w 295"/>
                <a:gd name="T69" fmla="*/ 51 h 466"/>
                <a:gd name="T70" fmla="*/ 281 w 295"/>
                <a:gd name="T71" fmla="*/ 73 h 466"/>
                <a:gd name="T72" fmla="*/ 288 w 295"/>
                <a:gd name="T73" fmla="*/ 97 h 466"/>
                <a:gd name="T74" fmla="*/ 293 w 295"/>
                <a:gd name="T75" fmla="*/ 154 h 466"/>
                <a:gd name="T76" fmla="*/ 293 w 295"/>
                <a:gd name="T77" fmla="*/ 217 h 466"/>
                <a:gd name="T78" fmla="*/ 287 w 295"/>
                <a:gd name="T79" fmla="*/ 348 h 466"/>
                <a:gd name="T80" fmla="*/ 286 w 295"/>
                <a:gd name="T81" fmla="*/ 410 h 466"/>
                <a:gd name="T82" fmla="*/ 290 w 295"/>
                <a:gd name="T8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5" h="466">
                  <a:moveTo>
                    <a:pt x="290" y="466"/>
                  </a:moveTo>
                  <a:lnTo>
                    <a:pt x="290" y="466"/>
                  </a:lnTo>
                  <a:lnTo>
                    <a:pt x="209" y="466"/>
                  </a:lnTo>
                  <a:lnTo>
                    <a:pt x="209" y="466"/>
                  </a:lnTo>
                  <a:lnTo>
                    <a:pt x="208" y="434"/>
                  </a:lnTo>
                  <a:lnTo>
                    <a:pt x="208" y="398"/>
                  </a:lnTo>
                  <a:lnTo>
                    <a:pt x="210" y="316"/>
                  </a:lnTo>
                  <a:lnTo>
                    <a:pt x="211" y="272"/>
                  </a:lnTo>
                  <a:lnTo>
                    <a:pt x="211" y="230"/>
                  </a:lnTo>
                  <a:lnTo>
                    <a:pt x="211" y="190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208" y="142"/>
                  </a:lnTo>
                  <a:lnTo>
                    <a:pt x="205" y="130"/>
                  </a:lnTo>
                  <a:lnTo>
                    <a:pt x="202" y="118"/>
                  </a:lnTo>
                  <a:lnTo>
                    <a:pt x="198" y="108"/>
                  </a:lnTo>
                  <a:lnTo>
                    <a:pt x="194" y="98"/>
                  </a:lnTo>
                  <a:lnTo>
                    <a:pt x="188" y="91"/>
                  </a:lnTo>
                  <a:lnTo>
                    <a:pt x="183" y="85"/>
                  </a:lnTo>
                  <a:lnTo>
                    <a:pt x="176" y="81"/>
                  </a:lnTo>
                  <a:lnTo>
                    <a:pt x="176" y="81"/>
                  </a:lnTo>
                  <a:lnTo>
                    <a:pt x="168" y="79"/>
                  </a:lnTo>
                  <a:lnTo>
                    <a:pt x="162" y="76"/>
                  </a:lnTo>
                  <a:lnTo>
                    <a:pt x="155" y="76"/>
                  </a:lnTo>
                  <a:lnTo>
                    <a:pt x="149" y="76"/>
                  </a:lnTo>
                  <a:lnTo>
                    <a:pt x="142" y="78"/>
                  </a:lnTo>
                  <a:lnTo>
                    <a:pt x="136" y="79"/>
                  </a:lnTo>
                  <a:lnTo>
                    <a:pt x="124" y="84"/>
                  </a:lnTo>
                  <a:lnTo>
                    <a:pt x="111" y="91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7"/>
                  </a:lnTo>
                  <a:lnTo>
                    <a:pt x="84" y="117"/>
                  </a:lnTo>
                  <a:lnTo>
                    <a:pt x="84" y="466"/>
                  </a:lnTo>
                  <a:lnTo>
                    <a:pt x="84" y="466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4" y="14"/>
                  </a:lnTo>
                  <a:lnTo>
                    <a:pt x="84" y="17"/>
                  </a:lnTo>
                  <a:lnTo>
                    <a:pt x="84" y="26"/>
                  </a:lnTo>
                  <a:lnTo>
                    <a:pt x="84" y="29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90" y="28"/>
                  </a:lnTo>
                  <a:lnTo>
                    <a:pt x="96" y="24"/>
                  </a:lnTo>
                  <a:lnTo>
                    <a:pt x="104" y="18"/>
                  </a:lnTo>
                  <a:lnTo>
                    <a:pt x="113" y="15"/>
                  </a:lnTo>
                  <a:lnTo>
                    <a:pt x="122" y="11"/>
                  </a:lnTo>
                  <a:lnTo>
                    <a:pt x="132" y="7"/>
                  </a:lnTo>
                  <a:lnTo>
                    <a:pt x="143" y="4"/>
                  </a:lnTo>
                  <a:lnTo>
                    <a:pt x="155" y="2"/>
                  </a:lnTo>
                  <a:lnTo>
                    <a:pt x="167" y="1"/>
                  </a:lnTo>
                  <a:lnTo>
                    <a:pt x="179" y="0"/>
                  </a:lnTo>
                  <a:lnTo>
                    <a:pt x="191" y="0"/>
                  </a:lnTo>
                  <a:lnTo>
                    <a:pt x="204" y="2"/>
                  </a:lnTo>
                  <a:lnTo>
                    <a:pt x="215" y="4"/>
                  </a:lnTo>
                  <a:lnTo>
                    <a:pt x="225" y="7"/>
                  </a:lnTo>
                  <a:lnTo>
                    <a:pt x="236" y="12"/>
                  </a:lnTo>
                  <a:lnTo>
                    <a:pt x="245" y="18"/>
                  </a:lnTo>
                  <a:lnTo>
                    <a:pt x="245" y="18"/>
                  </a:lnTo>
                  <a:lnTo>
                    <a:pt x="254" y="25"/>
                  </a:lnTo>
                  <a:lnTo>
                    <a:pt x="261" y="33"/>
                  </a:lnTo>
                  <a:lnTo>
                    <a:pt x="267" y="41"/>
                  </a:lnTo>
                  <a:lnTo>
                    <a:pt x="273" y="51"/>
                  </a:lnTo>
                  <a:lnTo>
                    <a:pt x="277" y="62"/>
                  </a:lnTo>
                  <a:lnTo>
                    <a:pt x="281" y="73"/>
                  </a:lnTo>
                  <a:lnTo>
                    <a:pt x="285" y="85"/>
                  </a:lnTo>
                  <a:lnTo>
                    <a:pt x="288" y="97"/>
                  </a:lnTo>
                  <a:lnTo>
                    <a:pt x="291" y="125"/>
                  </a:lnTo>
                  <a:lnTo>
                    <a:pt x="293" y="154"/>
                  </a:lnTo>
                  <a:lnTo>
                    <a:pt x="295" y="185"/>
                  </a:lnTo>
                  <a:lnTo>
                    <a:pt x="293" y="217"/>
                  </a:lnTo>
                  <a:lnTo>
                    <a:pt x="290" y="282"/>
                  </a:lnTo>
                  <a:lnTo>
                    <a:pt x="287" y="348"/>
                  </a:lnTo>
                  <a:lnTo>
                    <a:pt x="286" y="380"/>
                  </a:lnTo>
                  <a:lnTo>
                    <a:pt x="286" y="410"/>
                  </a:lnTo>
                  <a:lnTo>
                    <a:pt x="287" y="439"/>
                  </a:lnTo>
                  <a:lnTo>
                    <a:pt x="290" y="466"/>
                  </a:lnTo>
                  <a:lnTo>
                    <a:pt x="290" y="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87"/>
            <p:cNvSpPr>
              <a:spLocks noEditPoints="1"/>
            </p:cNvSpPr>
            <p:nvPr/>
          </p:nvSpPr>
          <p:spPr bwMode="auto">
            <a:xfrm>
              <a:off x="882" y="2336"/>
              <a:ext cx="64" cy="95"/>
            </a:xfrm>
            <a:custGeom>
              <a:avLst/>
              <a:gdLst>
                <a:gd name="T0" fmla="*/ 84 w 323"/>
                <a:gd name="T1" fmla="*/ 264 h 476"/>
                <a:gd name="T2" fmla="*/ 84 w 323"/>
                <a:gd name="T3" fmla="*/ 303 h 476"/>
                <a:gd name="T4" fmla="*/ 102 w 323"/>
                <a:gd name="T5" fmla="*/ 351 h 476"/>
                <a:gd name="T6" fmla="*/ 135 w 323"/>
                <a:gd name="T7" fmla="*/ 383 h 476"/>
                <a:gd name="T8" fmla="*/ 179 w 323"/>
                <a:gd name="T9" fmla="*/ 395 h 476"/>
                <a:gd name="T10" fmla="*/ 210 w 323"/>
                <a:gd name="T11" fmla="*/ 391 h 476"/>
                <a:gd name="T12" fmla="*/ 233 w 323"/>
                <a:gd name="T13" fmla="*/ 381 h 476"/>
                <a:gd name="T14" fmla="*/ 258 w 323"/>
                <a:gd name="T15" fmla="*/ 363 h 476"/>
                <a:gd name="T16" fmla="*/ 268 w 323"/>
                <a:gd name="T17" fmla="*/ 378 h 476"/>
                <a:gd name="T18" fmla="*/ 297 w 323"/>
                <a:gd name="T19" fmla="*/ 410 h 476"/>
                <a:gd name="T20" fmla="*/ 284 w 323"/>
                <a:gd name="T21" fmla="*/ 433 h 476"/>
                <a:gd name="T22" fmla="*/ 238 w 323"/>
                <a:gd name="T23" fmla="*/ 462 h 476"/>
                <a:gd name="T24" fmla="*/ 206 w 323"/>
                <a:gd name="T25" fmla="*/ 472 h 476"/>
                <a:gd name="T26" fmla="*/ 173 w 323"/>
                <a:gd name="T27" fmla="*/ 476 h 476"/>
                <a:gd name="T28" fmla="*/ 136 w 323"/>
                <a:gd name="T29" fmla="*/ 473 h 476"/>
                <a:gd name="T30" fmla="*/ 119 w 323"/>
                <a:gd name="T31" fmla="*/ 469 h 476"/>
                <a:gd name="T32" fmla="*/ 74 w 323"/>
                <a:gd name="T33" fmla="*/ 443 h 476"/>
                <a:gd name="T34" fmla="*/ 40 w 323"/>
                <a:gd name="T35" fmla="*/ 401 h 476"/>
                <a:gd name="T36" fmla="*/ 16 w 323"/>
                <a:gd name="T37" fmla="*/ 346 h 476"/>
                <a:gd name="T38" fmla="*/ 3 w 323"/>
                <a:gd name="T39" fmla="*/ 283 h 476"/>
                <a:gd name="T40" fmla="*/ 0 w 323"/>
                <a:gd name="T41" fmla="*/ 218 h 476"/>
                <a:gd name="T42" fmla="*/ 9 w 323"/>
                <a:gd name="T43" fmla="*/ 153 h 476"/>
                <a:gd name="T44" fmla="*/ 28 w 323"/>
                <a:gd name="T45" fmla="*/ 94 h 476"/>
                <a:gd name="T46" fmla="*/ 60 w 323"/>
                <a:gd name="T47" fmla="*/ 46 h 476"/>
                <a:gd name="T48" fmla="*/ 104 w 323"/>
                <a:gd name="T49" fmla="*/ 13 h 476"/>
                <a:gd name="T50" fmla="*/ 139 w 323"/>
                <a:gd name="T51" fmla="*/ 1 h 476"/>
                <a:gd name="T52" fmla="*/ 169 w 323"/>
                <a:gd name="T53" fmla="*/ 0 h 476"/>
                <a:gd name="T54" fmla="*/ 191 w 323"/>
                <a:gd name="T55" fmla="*/ 1 h 476"/>
                <a:gd name="T56" fmla="*/ 218 w 323"/>
                <a:gd name="T57" fmla="*/ 9 h 476"/>
                <a:gd name="T58" fmla="*/ 250 w 323"/>
                <a:gd name="T59" fmla="*/ 26 h 476"/>
                <a:gd name="T60" fmla="*/ 286 w 323"/>
                <a:gd name="T61" fmla="*/ 67 h 476"/>
                <a:gd name="T62" fmla="*/ 309 w 323"/>
                <a:gd name="T63" fmla="*/ 122 h 476"/>
                <a:gd name="T64" fmla="*/ 321 w 323"/>
                <a:gd name="T65" fmla="*/ 189 h 476"/>
                <a:gd name="T66" fmla="*/ 323 w 323"/>
                <a:gd name="T67" fmla="*/ 264 h 476"/>
                <a:gd name="T68" fmla="*/ 206 w 323"/>
                <a:gd name="T69" fmla="*/ 92 h 476"/>
                <a:gd name="T70" fmla="*/ 172 w 323"/>
                <a:gd name="T71" fmla="*/ 75 h 476"/>
                <a:gd name="T72" fmla="*/ 139 w 323"/>
                <a:gd name="T73" fmla="*/ 82 h 476"/>
                <a:gd name="T74" fmla="*/ 113 w 323"/>
                <a:gd name="T75" fmla="*/ 104 h 476"/>
                <a:gd name="T76" fmla="*/ 93 w 323"/>
                <a:gd name="T77" fmla="*/ 138 h 476"/>
                <a:gd name="T78" fmla="*/ 84 w 323"/>
                <a:gd name="T79" fmla="*/ 179 h 476"/>
                <a:gd name="T80" fmla="*/ 239 w 323"/>
                <a:gd name="T81" fmla="*/ 195 h 476"/>
                <a:gd name="T82" fmla="*/ 233 w 323"/>
                <a:gd name="T83" fmla="*/ 147 h 476"/>
                <a:gd name="T84" fmla="*/ 220 w 323"/>
                <a:gd name="T85" fmla="*/ 109 h 476"/>
                <a:gd name="T86" fmla="*/ 206 w 323"/>
                <a:gd name="T87" fmla="*/ 9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476">
                  <a:moveTo>
                    <a:pt x="323" y="264"/>
                  </a:moveTo>
                  <a:lnTo>
                    <a:pt x="323" y="264"/>
                  </a:lnTo>
                  <a:lnTo>
                    <a:pt x="84" y="264"/>
                  </a:lnTo>
                  <a:lnTo>
                    <a:pt x="84" y="264"/>
                  </a:lnTo>
                  <a:lnTo>
                    <a:pt x="83" y="284"/>
                  </a:lnTo>
                  <a:lnTo>
                    <a:pt x="84" y="303"/>
                  </a:lnTo>
                  <a:lnTo>
                    <a:pt x="89" y="321"/>
                  </a:lnTo>
                  <a:lnTo>
                    <a:pt x="94" y="337"/>
                  </a:lnTo>
                  <a:lnTo>
                    <a:pt x="102" y="351"/>
                  </a:lnTo>
                  <a:lnTo>
                    <a:pt x="112" y="363"/>
                  </a:lnTo>
                  <a:lnTo>
                    <a:pt x="123" y="374"/>
                  </a:lnTo>
                  <a:lnTo>
                    <a:pt x="135" y="383"/>
                  </a:lnTo>
                  <a:lnTo>
                    <a:pt x="149" y="390"/>
                  </a:lnTo>
                  <a:lnTo>
                    <a:pt x="163" y="394"/>
                  </a:lnTo>
                  <a:lnTo>
                    <a:pt x="179" y="395"/>
                  </a:lnTo>
                  <a:lnTo>
                    <a:pt x="194" y="395"/>
                  </a:lnTo>
                  <a:lnTo>
                    <a:pt x="202" y="393"/>
                  </a:lnTo>
                  <a:lnTo>
                    <a:pt x="210" y="391"/>
                  </a:lnTo>
                  <a:lnTo>
                    <a:pt x="218" y="388"/>
                  </a:lnTo>
                  <a:lnTo>
                    <a:pt x="226" y="385"/>
                  </a:lnTo>
                  <a:lnTo>
                    <a:pt x="233" y="381"/>
                  </a:lnTo>
                  <a:lnTo>
                    <a:pt x="242" y="375"/>
                  </a:lnTo>
                  <a:lnTo>
                    <a:pt x="250" y="370"/>
                  </a:lnTo>
                  <a:lnTo>
                    <a:pt x="258" y="363"/>
                  </a:lnTo>
                  <a:lnTo>
                    <a:pt x="258" y="363"/>
                  </a:lnTo>
                  <a:lnTo>
                    <a:pt x="262" y="370"/>
                  </a:lnTo>
                  <a:lnTo>
                    <a:pt x="268" y="378"/>
                  </a:lnTo>
                  <a:lnTo>
                    <a:pt x="281" y="390"/>
                  </a:lnTo>
                  <a:lnTo>
                    <a:pt x="291" y="403"/>
                  </a:lnTo>
                  <a:lnTo>
                    <a:pt x="297" y="410"/>
                  </a:lnTo>
                  <a:lnTo>
                    <a:pt x="301" y="418"/>
                  </a:lnTo>
                  <a:lnTo>
                    <a:pt x="301" y="418"/>
                  </a:lnTo>
                  <a:lnTo>
                    <a:pt x="284" y="433"/>
                  </a:lnTo>
                  <a:lnTo>
                    <a:pt x="266" y="446"/>
                  </a:lnTo>
                  <a:lnTo>
                    <a:pt x="248" y="457"/>
                  </a:lnTo>
                  <a:lnTo>
                    <a:pt x="238" y="462"/>
                  </a:lnTo>
                  <a:lnTo>
                    <a:pt x="227" y="466"/>
                  </a:lnTo>
                  <a:lnTo>
                    <a:pt x="217" y="469"/>
                  </a:lnTo>
                  <a:lnTo>
                    <a:pt x="206" y="472"/>
                  </a:lnTo>
                  <a:lnTo>
                    <a:pt x="195" y="474"/>
                  </a:lnTo>
                  <a:lnTo>
                    <a:pt x="184" y="475"/>
                  </a:lnTo>
                  <a:lnTo>
                    <a:pt x="173" y="476"/>
                  </a:lnTo>
                  <a:lnTo>
                    <a:pt x="161" y="476"/>
                  </a:lnTo>
                  <a:lnTo>
                    <a:pt x="149" y="475"/>
                  </a:lnTo>
                  <a:lnTo>
                    <a:pt x="136" y="473"/>
                  </a:lnTo>
                  <a:lnTo>
                    <a:pt x="136" y="473"/>
                  </a:lnTo>
                  <a:lnTo>
                    <a:pt x="127" y="472"/>
                  </a:lnTo>
                  <a:lnTo>
                    <a:pt x="119" y="469"/>
                  </a:lnTo>
                  <a:lnTo>
                    <a:pt x="103" y="463"/>
                  </a:lnTo>
                  <a:lnTo>
                    <a:pt x="89" y="454"/>
                  </a:lnTo>
                  <a:lnTo>
                    <a:pt x="74" y="443"/>
                  </a:lnTo>
                  <a:lnTo>
                    <a:pt x="62" y="431"/>
                  </a:lnTo>
                  <a:lnTo>
                    <a:pt x="50" y="416"/>
                  </a:lnTo>
                  <a:lnTo>
                    <a:pt x="40" y="401"/>
                  </a:lnTo>
                  <a:lnTo>
                    <a:pt x="31" y="383"/>
                  </a:lnTo>
                  <a:lnTo>
                    <a:pt x="23" y="365"/>
                  </a:lnTo>
                  <a:lnTo>
                    <a:pt x="16" y="346"/>
                  </a:lnTo>
                  <a:lnTo>
                    <a:pt x="11" y="325"/>
                  </a:lnTo>
                  <a:lnTo>
                    <a:pt x="6" y="304"/>
                  </a:lnTo>
                  <a:lnTo>
                    <a:pt x="3" y="283"/>
                  </a:lnTo>
                  <a:lnTo>
                    <a:pt x="1" y="261"/>
                  </a:lnTo>
                  <a:lnTo>
                    <a:pt x="0" y="240"/>
                  </a:lnTo>
                  <a:lnTo>
                    <a:pt x="0" y="218"/>
                  </a:lnTo>
                  <a:lnTo>
                    <a:pt x="2" y="196"/>
                  </a:lnTo>
                  <a:lnTo>
                    <a:pt x="4" y="174"/>
                  </a:lnTo>
                  <a:lnTo>
                    <a:pt x="9" y="153"/>
                  </a:lnTo>
                  <a:lnTo>
                    <a:pt x="14" y="132"/>
                  </a:lnTo>
                  <a:lnTo>
                    <a:pt x="21" y="113"/>
                  </a:lnTo>
                  <a:lnTo>
                    <a:pt x="28" y="94"/>
                  </a:lnTo>
                  <a:lnTo>
                    <a:pt x="38" y="76"/>
                  </a:lnTo>
                  <a:lnTo>
                    <a:pt x="48" y="61"/>
                  </a:lnTo>
                  <a:lnTo>
                    <a:pt x="60" y="46"/>
                  </a:lnTo>
                  <a:lnTo>
                    <a:pt x="73" y="33"/>
                  </a:lnTo>
                  <a:lnTo>
                    <a:pt x="88" y="22"/>
                  </a:lnTo>
                  <a:lnTo>
                    <a:pt x="104" y="13"/>
                  </a:lnTo>
                  <a:lnTo>
                    <a:pt x="120" y="6"/>
                  </a:lnTo>
                  <a:lnTo>
                    <a:pt x="129" y="3"/>
                  </a:lnTo>
                  <a:lnTo>
                    <a:pt x="139" y="1"/>
                  </a:lnTo>
                  <a:lnTo>
                    <a:pt x="149" y="0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91" y="1"/>
                  </a:lnTo>
                  <a:lnTo>
                    <a:pt x="199" y="3"/>
                  </a:lnTo>
                  <a:lnTo>
                    <a:pt x="209" y="5"/>
                  </a:lnTo>
                  <a:lnTo>
                    <a:pt x="218" y="9"/>
                  </a:lnTo>
                  <a:lnTo>
                    <a:pt x="227" y="12"/>
                  </a:lnTo>
                  <a:lnTo>
                    <a:pt x="234" y="16"/>
                  </a:lnTo>
                  <a:lnTo>
                    <a:pt x="250" y="26"/>
                  </a:lnTo>
                  <a:lnTo>
                    <a:pt x="263" y="38"/>
                  </a:lnTo>
                  <a:lnTo>
                    <a:pt x="275" y="51"/>
                  </a:lnTo>
                  <a:lnTo>
                    <a:pt x="286" y="67"/>
                  </a:lnTo>
                  <a:lnTo>
                    <a:pt x="295" y="84"/>
                  </a:lnTo>
                  <a:lnTo>
                    <a:pt x="302" y="103"/>
                  </a:lnTo>
                  <a:lnTo>
                    <a:pt x="309" y="122"/>
                  </a:lnTo>
                  <a:lnTo>
                    <a:pt x="315" y="143"/>
                  </a:lnTo>
                  <a:lnTo>
                    <a:pt x="319" y="166"/>
                  </a:lnTo>
                  <a:lnTo>
                    <a:pt x="321" y="189"/>
                  </a:lnTo>
                  <a:lnTo>
                    <a:pt x="323" y="213"/>
                  </a:lnTo>
                  <a:lnTo>
                    <a:pt x="323" y="238"/>
                  </a:lnTo>
                  <a:lnTo>
                    <a:pt x="323" y="264"/>
                  </a:lnTo>
                  <a:lnTo>
                    <a:pt x="323" y="264"/>
                  </a:lnTo>
                  <a:close/>
                  <a:moveTo>
                    <a:pt x="206" y="92"/>
                  </a:moveTo>
                  <a:lnTo>
                    <a:pt x="206" y="92"/>
                  </a:lnTo>
                  <a:lnTo>
                    <a:pt x="194" y="84"/>
                  </a:lnTo>
                  <a:lnTo>
                    <a:pt x="183" y="79"/>
                  </a:lnTo>
                  <a:lnTo>
                    <a:pt x="172" y="75"/>
                  </a:lnTo>
                  <a:lnTo>
                    <a:pt x="161" y="75"/>
                  </a:lnTo>
                  <a:lnTo>
                    <a:pt x="150" y="78"/>
                  </a:lnTo>
                  <a:lnTo>
                    <a:pt x="139" y="82"/>
                  </a:lnTo>
                  <a:lnTo>
                    <a:pt x="129" y="87"/>
                  </a:lnTo>
                  <a:lnTo>
                    <a:pt x="120" y="95"/>
                  </a:lnTo>
                  <a:lnTo>
                    <a:pt x="113" y="104"/>
                  </a:lnTo>
                  <a:lnTo>
                    <a:pt x="105" y="114"/>
                  </a:lnTo>
                  <a:lnTo>
                    <a:pt x="99" y="126"/>
                  </a:lnTo>
                  <a:lnTo>
                    <a:pt x="93" y="138"/>
                  </a:lnTo>
                  <a:lnTo>
                    <a:pt x="89" y="151"/>
                  </a:lnTo>
                  <a:lnTo>
                    <a:pt x="85" y="165"/>
                  </a:lnTo>
                  <a:lnTo>
                    <a:pt x="84" y="179"/>
                  </a:lnTo>
                  <a:lnTo>
                    <a:pt x="84" y="195"/>
                  </a:lnTo>
                  <a:lnTo>
                    <a:pt x="84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36" y="162"/>
                  </a:lnTo>
                  <a:lnTo>
                    <a:pt x="233" y="147"/>
                  </a:lnTo>
                  <a:lnTo>
                    <a:pt x="230" y="133"/>
                  </a:lnTo>
                  <a:lnTo>
                    <a:pt x="226" y="120"/>
                  </a:lnTo>
                  <a:lnTo>
                    <a:pt x="220" y="109"/>
                  </a:lnTo>
                  <a:lnTo>
                    <a:pt x="214" y="99"/>
                  </a:lnTo>
                  <a:lnTo>
                    <a:pt x="206" y="92"/>
                  </a:lnTo>
                  <a:lnTo>
                    <a:pt x="20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88"/>
            <p:cNvSpPr>
              <a:spLocks/>
            </p:cNvSpPr>
            <p:nvPr/>
          </p:nvSpPr>
          <p:spPr bwMode="auto">
            <a:xfrm>
              <a:off x="963" y="2336"/>
              <a:ext cx="59" cy="93"/>
            </a:xfrm>
            <a:custGeom>
              <a:avLst/>
              <a:gdLst>
                <a:gd name="T0" fmla="*/ 290 w 295"/>
                <a:gd name="T1" fmla="*/ 466 h 466"/>
                <a:gd name="T2" fmla="*/ 209 w 295"/>
                <a:gd name="T3" fmla="*/ 466 h 466"/>
                <a:gd name="T4" fmla="*/ 208 w 295"/>
                <a:gd name="T5" fmla="*/ 397 h 466"/>
                <a:gd name="T6" fmla="*/ 211 w 295"/>
                <a:gd name="T7" fmla="*/ 270 h 466"/>
                <a:gd name="T8" fmla="*/ 211 w 295"/>
                <a:gd name="T9" fmla="*/ 187 h 466"/>
                <a:gd name="T10" fmla="*/ 209 w 295"/>
                <a:gd name="T11" fmla="*/ 151 h 466"/>
                <a:gd name="T12" fmla="*/ 206 w 295"/>
                <a:gd name="T13" fmla="*/ 127 h 466"/>
                <a:gd name="T14" fmla="*/ 198 w 295"/>
                <a:gd name="T15" fmla="*/ 106 h 466"/>
                <a:gd name="T16" fmla="*/ 188 w 295"/>
                <a:gd name="T17" fmla="*/ 91 h 466"/>
                <a:gd name="T18" fmla="*/ 176 w 295"/>
                <a:gd name="T19" fmla="*/ 81 h 466"/>
                <a:gd name="T20" fmla="*/ 170 w 295"/>
                <a:gd name="T21" fmla="*/ 79 h 466"/>
                <a:gd name="T22" fmla="*/ 155 w 295"/>
                <a:gd name="T23" fmla="*/ 76 h 466"/>
                <a:gd name="T24" fmla="*/ 142 w 295"/>
                <a:gd name="T25" fmla="*/ 78 h 466"/>
                <a:gd name="T26" fmla="*/ 124 w 295"/>
                <a:gd name="T27" fmla="*/ 84 h 466"/>
                <a:gd name="T28" fmla="*/ 102 w 295"/>
                <a:gd name="T29" fmla="*/ 98 h 466"/>
                <a:gd name="T30" fmla="*/ 84 w 295"/>
                <a:gd name="T31" fmla="*/ 117 h 466"/>
                <a:gd name="T32" fmla="*/ 84 w 295"/>
                <a:gd name="T33" fmla="*/ 466 h 466"/>
                <a:gd name="T34" fmla="*/ 0 w 295"/>
                <a:gd name="T35" fmla="*/ 466 h 466"/>
                <a:gd name="T36" fmla="*/ 0 w 295"/>
                <a:gd name="T37" fmla="*/ 11 h 466"/>
                <a:gd name="T38" fmla="*/ 76 w 295"/>
                <a:gd name="T39" fmla="*/ 11 h 466"/>
                <a:gd name="T40" fmla="*/ 81 w 295"/>
                <a:gd name="T41" fmla="*/ 11 h 466"/>
                <a:gd name="T42" fmla="*/ 84 w 295"/>
                <a:gd name="T43" fmla="*/ 14 h 466"/>
                <a:gd name="T44" fmla="*/ 84 w 295"/>
                <a:gd name="T45" fmla="*/ 26 h 466"/>
                <a:gd name="T46" fmla="*/ 84 w 295"/>
                <a:gd name="T47" fmla="*/ 33 h 466"/>
                <a:gd name="T48" fmla="*/ 90 w 295"/>
                <a:gd name="T49" fmla="*/ 28 h 466"/>
                <a:gd name="T50" fmla="*/ 104 w 295"/>
                <a:gd name="T51" fmla="*/ 18 h 466"/>
                <a:gd name="T52" fmla="*/ 123 w 295"/>
                <a:gd name="T53" fmla="*/ 11 h 466"/>
                <a:gd name="T54" fmla="*/ 144 w 295"/>
                <a:gd name="T55" fmla="*/ 4 h 466"/>
                <a:gd name="T56" fmla="*/ 167 w 295"/>
                <a:gd name="T57" fmla="*/ 1 h 466"/>
                <a:gd name="T58" fmla="*/ 192 w 295"/>
                <a:gd name="T59" fmla="*/ 1 h 466"/>
                <a:gd name="T60" fmla="*/ 215 w 295"/>
                <a:gd name="T61" fmla="*/ 4 h 466"/>
                <a:gd name="T62" fmla="*/ 237 w 295"/>
                <a:gd name="T63" fmla="*/ 12 h 466"/>
                <a:gd name="T64" fmla="*/ 246 w 295"/>
                <a:gd name="T65" fmla="*/ 18 h 466"/>
                <a:gd name="T66" fmla="*/ 262 w 295"/>
                <a:gd name="T67" fmla="*/ 33 h 466"/>
                <a:gd name="T68" fmla="*/ 273 w 295"/>
                <a:gd name="T69" fmla="*/ 51 h 466"/>
                <a:gd name="T70" fmla="*/ 282 w 295"/>
                <a:gd name="T71" fmla="*/ 73 h 466"/>
                <a:gd name="T72" fmla="*/ 288 w 295"/>
                <a:gd name="T73" fmla="*/ 97 h 466"/>
                <a:gd name="T74" fmla="*/ 295 w 295"/>
                <a:gd name="T75" fmla="*/ 153 h 466"/>
                <a:gd name="T76" fmla="*/ 294 w 295"/>
                <a:gd name="T77" fmla="*/ 217 h 466"/>
                <a:gd name="T78" fmla="*/ 287 w 295"/>
                <a:gd name="T79" fmla="*/ 348 h 466"/>
                <a:gd name="T80" fmla="*/ 286 w 295"/>
                <a:gd name="T81" fmla="*/ 410 h 466"/>
                <a:gd name="T82" fmla="*/ 290 w 295"/>
                <a:gd name="T83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5" h="466">
                  <a:moveTo>
                    <a:pt x="290" y="466"/>
                  </a:moveTo>
                  <a:lnTo>
                    <a:pt x="290" y="466"/>
                  </a:lnTo>
                  <a:lnTo>
                    <a:pt x="209" y="466"/>
                  </a:lnTo>
                  <a:lnTo>
                    <a:pt x="209" y="466"/>
                  </a:lnTo>
                  <a:lnTo>
                    <a:pt x="208" y="434"/>
                  </a:lnTo>
                  <a:lnTo>
                    <a:pt x="208" y="397"/>
                  </a:lnTo>
                  <a:lnTo>
                    <a:pt x="210" y="314"/>
                  </a:lnTo>
                  <a:lnTo>
                    <a:pt x="211" y="270"/>
                  </a:lnTo>
                  <a:lnTo>
                    <a:pt x="212" y="228"/>
                  </a:lnTo>
                  <a:lnTo>
                    <a:pt x="211" y="187"/>
                  </a:lnTo>
                  <a:lnTo>
                    <a:pt x="209" y="151"/>
                  </a:lnTo>
                  <a:lnTo>
                    <a:pt x="209" y="151"/>
                  </a:lnTo>
                  <a:lnTo>
                    <a:pt x="208" y="139"/>
                  </a:lnTo>
                  <a:lnTo>
                    <a:pt x="206" y="127"/>
                  </a:lnTo>
                  <a:lnTo>
                    <a:pt x="203" y="116"/>
                  </a:lnTo>
                  <a:lnTo>
                    <a:pt x="198" y="106"/>
                  </a:lnTo>
                  <a:lnTo>
                    <a:pt x="194" y="97"/>
                  </a:lnTo>
                  <a:lnTo>
                    <a:pt x="188" y="91"/>
                  </a:lnTo>
                  <a:lnTo>
                    <a:pt x="183" y="84"/>
                  </a:lnTo>
                  <a:lnTo>
                    <a:pt x="176" y="81"/>
                  </a:lnTo>
                  <a:lnTo>
                    <a:pt x="176" y="81"/>
                  </a:lnTo>
                  <a:lnTo>
                    <a:pt x="170" y="79"/>
                  </a:lnTo>
                  <a:lnTo>
                    <a:pt x="162" y="76"/>
                  </a:lnTo>
                  <a:lnTo>
                    <a:pt x="155" y="76"/>
                  </a:lnTo>
                  <a:lnTo>
                    <a:pt x="149" y="76"/>
                  </a:lnTo>
                  <a:lnTo>
                    <a:pt x="142" y="78"/>
                  </a:lnTo>
                  <a:lnTo>
                    <a:pt x="136" y="79"/>
                  </a:lnTo>
                  <a:lnTo>
                    <a:pt x="124" y="84"/>
                  </a:lnTo>
                  <a:lnTo>
                    <a:pt x="112" y="91"/>
                  </a:lnTo>
                  <a:lnTo>
                    <a:pt x="102" y="98"/>
                  </a:lnTo>
                  <a:lnTo>
                    <a:pt x="92" y="108"/>
                  </a:lnTo>
                  <a:lnTo>
                    <a:pt x="84" y="117"/>
                  </a:lnTo>
                  <a:lnTo>
                    <a:pt x="84" y="117"/>
                  </a:lnTo>
                  <a:lnTo>
                    <a:pt x="84" y="466"/>
                  </a:lnTo>
                  <a:lnTo>
                    <a:pt x="84" y="466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81" y="11"/>
                  </a:lnTo>
                  <a:lnTo>
                    <a:pt x="83" y="12"/>
                  </a:lnTo>
                  <a:lnTo>
                    <a:pt x="84" y="14"/>
                  </a:lnTo>
                  <a:lnTo>
                    <a:pt x="85" y="17"/>
                  </a:lnTo>
                  <a:lnTo>
                    <a:pt x="84" y="26"/>
                  </a:lnTo>
                  <a:lnTo>
                    <a:pt x="84" y="29"/>
                  </a:lnTo>
                  <a:lnTo>
                    <a:pt x="84" y="33"/>
                  </a:lnTo>
                  <a:lnTo>
                    <a:pt x="84" y="33"/>
                  </a:lnTo>
                  <a:lnTo>
                    <a:pt x="90" y="28"/>
                  </a:lnTo>
                  <a:lnTo>
                    <a:pt x="96" y="24"/>
                  </a:lnTo>
                  <a:lnTo>
                    <a:pt x="104" y="18"/>
                  </a:lnTo>
                  <a:lnTo>
                    <a:pt x="113" y="15"/>
                  </a:lnTo>
                  <a:lnTo>
                    <a:pt x="123" y="11"/>
                  </a:lnTo>
                  <a:lnTo>
                    <a:pt x="132" y="7"/>
                  </a:lnTo>
                  <a:lnTo>
                    <a:pt x="144" y="4"/>
                  </a:lnTo>
                  <a:lnTo>
                    <a:pt x="155" y="2"/>
                  </a:lnTo>
                  <a:lnTo>
                    <a:pt x="167" y="1"/>
                  </a:lnTo>
                  <a:lnTo>
                    <a:pt x="180" y="0"/>
                  </a:lnTo>
                  <a:lnTo>
                    <a:pt x="192" y="1"/>
                  </a:lnTo>
                  <a:lnTo>
                    <a:pt x="204" y="2"/>
                  </a:lnTo>
                  <a:lnTo>
                    <a:pt x="215" y="4"/>
                  </a:lnTo>
                  <a:lnTo>
                    <a:pt x="226" y="7"/>
                  </a:lnTo>
                  <a:lnTo>
                    <a:pt x="237" y="12"/>
                  </a:lnTo>
                  <a:lnTo>
                    <a:pt x="246" y="18"/>
                  </a:lnTo>
                  <a:lnTo>
                    <a:pt x="246" y="18"/>
                  </a:lnTo>
                  <a:lnTo>
                    <a:pt x="254" y="25"/>
                  </a:lnTo>
                  <a:lnTo>
                    <a:pt x="262" y="33"/>
                  </a:lnTo>
                  <a:lnTo>
                    <a:pt x="267" y="41"/>
                  </a:lnTo>
                  <a:lnTo>
                    <a:pt x="273" y="51"/>
                  </a:lnTo>
                  <a:lnTo>
                    <a:pt x="278" y="61"/>
                  </a:lnTo>
                  <a:lnTo>
                    <a:pt x="282" y="73"/>
                  </a:lnTo>
                  <a:lnTo>
                    <a:pt x="286" y="85"/>
                  </a:lnTo>
                  <a:lnTo>
                    <a:pt x="288" y="97"/>
                  </a:lnTo>
                  <a:lnTo>
                    <a:pt x="292" y="125"/>
                  </a:lnTo>
                  <a:lnTo>
                    <a:pt x="295" y="153"/>
                  </a:lnTo>
                  <a:lnTo>
                    <a:pt x="295" y="185"/>
                  </a:lnTo>
                  <a:lnTo>
                    <a:pt x="294" y="217"/>
                  </a:lnTo>
                  <a:lnTo>
                    <a:pt x="290" y="282"/>
                  </a:lnTo>
                  <a:lnTo>
                    <a:pt x="287" y="348"/>
                  </a:lnTo>
                  <a:lnTo>
                    <a:pt x="286" y="380"/>
                  </a:lnTo>
                  <a:lnTo>
                    <a:pt x="286" y="410"/>
                  </a:lnTo>
                  <a:lnTo>
                    <a:pt x="287" y="440"/>
                  </a:lnTo>
                  <a:lnTo>
                    <a:pt x="290" y="466"/>
                  </a:lnTo>
                  <a:lnTo>
                    <a:pt x="290" y="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89"/>
            <p:cNvSpPr>
              <a:spLocks noEditPoints="1"/>
            </p:cNvSpPr>
            <p:nvPr/>
          </p:nvSpPr>
          <p:spPr bwMode="auto">
            <a:xfrm>
              <a:off x="1137" y="2336"/>
              <a:ext cx="65" cy="95"/>
            </a:xfrm>
            <a:custGeom>
              <a:avLst/>
              <a:gdLst>
                <a:gd name="T0" fmla="*/ 85 w 326"/>
                <a:gd name="T1" fmla="*/ 265 h 476"/>
                <a:gd name="T2" fmla="*/ 92 w 326"/>
                <a:gd name="T3" fmla="*/ 316 h 476"/>
                <a:gd name="T4" fmla="*/ 107 w 326"/>
                <a:gd name="T5" fmla="*/ 360 h 476"/>
                <a:gd name="T6" fmla="*/ 120 w 326"/>
                <a:gd name="T7" fmla="*/ 377 h 476"/>
                <a:gd name="T8" fmla="*/ 133 w 326"/>
                <a:gd name="T9" fmla="*/ 387 h 476"/>
                <a:gd name="T10" fmla="*/ 157 w 326"/>
                <a:gd name="T11" fmla="*/ 396 h 476"/>
                <a:gd name="T12" fmla="*/ 183 w 326"/>
                <a:gd name="T13" fmla="*/ 397 h 476"/>
                <a:gd name="T14" fmla="*/ 210 w 326"/>
                <a:gd name="T15" fmla="*/ 392 h 476"/>
                <a:gd name="T16" fmla="*/ 234 w 326"/>
                <a:gd name="T17" fmla="*/ 381 h 476"/>
                <a:gd name="T18" fmla="*/ 255 w 326"/>
                <a:gd name="T19" fmla="*/ 364 h 476"/>
                <a:gd name="T20" fmla="*/ 289 w 326"/>
                <a:gd name="T21" fmla="*/ 396 h 476"/>
                <a:gd name="T22" fmla="*/ 306 w 326"/>
                <a:gd name="T23" fmla="*/ 419 h 476"/>
                <a:gd name="T24" fmla="*/ 286 w 326"/>
                <a:gd name="T25" fmla="*/ 437 h 476"/>
                <a:gd name="T26" fmla="*/ 248 w 326"/>
                <a:gd name="T27" fmla="*/ 458 h 476"/>
                <a:gd name="T28" fmla="*/ 202 w 326"/>
                <a:gd name="T29" fmla="*/ 473 h 476"/>
                <a:gd name="T30" fmla="*/ 154 w 326"/>
                <a:gd name="T31" fmla="*/ 476 h 476"/>
                <a:gd name="T32" fmla="*/ 107 w 326"/>
                <a:gd name="T33" fmla="*/ 465 h 476"/>
                <a:gd name="T34" fmla="*/ 78 w 326"/>
                <a:gd name="T35" fmla="*/ 449 h 476"/>
                <a:gd name="T36" fmla="*/ 50 w 326"/>
                <a:gd name="T37" fmla="*/ 420 h 476"/>
                <a:gd name="T38" fmla="*/ 29 w 326"/>
                <a:gd name="T39" fmla="*/ 384 h 476"/>
                <a:gd name="T40" fmla="*/ 13 w 326"/>
                <a:gd name="T41" fmla="*/ 342 h 476"/>
                <a:gd name="T42" fmla="*/ 4 w 326"/>
                <a:gd name="T43" fmla="*/ 296 h 476"/>
                <a:gd name="T44" fmla="*/ 2 w 326"/>
                <a:gd name="T45" fmla="*/ 201 h 476"/>
                <a:gd name="T46" fmla="*/ 18 w 326"/>
                <a:gd name="T47" fmla="*/ 125 h 476"/>
                <a:gd name="T48" fmla="*/ 33 w 326"/>
                <a:gd name="T49" fmla="*/ 85 h 476"/>
                <a:gd name="T50" fmla="*/ 53 w 326"/>
                <a:gd name="T51" fmla="*/ 51 h 476"/>
                <a:gd name="T52" fmla="*/ 78 w 326"/>
                <a:gd name="T53" fmla="*/ 27 h 476"/>
                <a:gd name="T54" fmla="*/ 93 w 326"/>
                <a:gd name="T55" fmla="*/ 16 h 476"/>
                <a:gd name="T56" fmla="*/ 144 w 326"/>
                <a:gd name="T57" fmla="*/ 1 h 476"/>
                <a:gd name="T58" fmla="*/ 169 w 326"/>
                <a:gd name="T59" fmla="*/ 0 h 476"/>
                <a:gd name="T60" fmla="*/ 203 w 326"/>
                <a:gd name="T61" fmla="*/ 4 h 476"/>
                <a:gd name="T62" fmla="*/ 233 w 326"/>
                <a:gd name="T63" fmla="*/ 16 h 476"/>
                <a:gd name="T64" fmla="*/ 258 w 326"/>
                <a:gd name="T65" fmla="*/ 35 h 476"/>
                <a:gd name="T66" fmla="*/ 279 w 326"/>
                <a:gd name="T67" fmla="*/ 58 h 476"/>
                <a:gd name="T68" fmla="*/ 309 w 326"/>
                <a:gd name="T69" fmla="*/ 117 h 476"/>
                <a:gd name="T70" fmla="*/ 325 w 326"/>
                <a:gd name="T71" fmla="*/ 189 h 476"/>
                <a:gd name="T72" fmla="*/ 324 w 326"/>
                <a:gd name="T73" fmla="*/ 265 h 476"/>
                <a:gd name="T74" fmla="*/ 203 w 326"/>
                <a:gd name="T75" fmla="*/ 89 h 476"/>
                <a:gd name="T76" fmla="*/ 169 w 326"/>
                <a:gd name="T77" fmla="*/ 76 h 476"/>
                <a:gd name="T78" fmla="*/ 137 w 326"/>
                <a:gd name="T79" fmla="*/ 84 h 476"/>
                <a:gd name="T80" fmla="*/ 113 w 326"/>
                <a:gd name="T81" fmla="*/ 106 h 476"/>
                <a:gd name="T82" fmla="*/ 96 w 326"/>
                <a:gd name="T83" fmla="*/ 140 h 476"/>
                <a:gd name="T84" fmla="*/ 89 w 326"/>
                <a:gd name="T85" fmla="*/ 180 h 476"/>
                <a:gd name="T86" fmla="*/ 244 w 326"/>
                <a:gd name="T87" fmla="*/ 196 h 476"/>
                <a:gd name="T88" fmla="*/ 235 w 326"/>
                <a:gd name="T89" fmla="*/ 146 h 476"/>
                <a:gd name="T90" fmla="*/ 221 w 326"/>
                <a:gd name="T91" fmla="*/ 107 h 476"/>
                <a:gd name="T92" fmla="*/ 203 w 326"/>
                <a:gd name="T93" fmla="*/ 89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6" h="476">
                  <a:moveTo>
                    <a:pt x="324" y="265"/>
                  </a:moveTo>
                  <a:lnTo>
                    <a:pt x="324" y="265"/>
                  </a:lnTo>
                  <a:lnTo>
                    <a:pt x="85" y="265"/>
                  </a:lnTo>
                  <a:lnTo>
                    <a:pt x="85" y="265"/>
                  </a:lnTo>
                  <a:lnTo>
                    <a:pt x="90" y="300"/>
                  </a:lnTo>
                  <a:lnTo>
                    <a:pt x="92" y="316"/>
                  </a:lnTo>
                  <a:lnTo>
                    <a:pt x="96" y="331"/>
                  </a:lnTo>
                  <a:lnTo>
                    <a:pt x="101" y="347"/>
                  </a:lnTo>
                  <a:lnTo>
                    <a:pt x="107" y="360"/>
                  </a:lnTo>
                  <a:lnTo>
                    <a:pt x="111" y="366"/>
                  </a:lnTo>
                  <a:lnTo>
                    <a:pt x="115" y="372"/>
                  </a:lnTo>
                  <a:lnTo>
                    <a:pt x="120" y="377"/>
                  </a:lnTo>
                  <a:lnTo>
                    <a:pt x="125" y="383"/>
                  </a:lnTo>
                  <a:lnTo>
                    <a:pt x="125" y="383"/>
                  </a:lnTo>
                  <a:lnTo>
                    <a:pt x="133" y="387"/>
                  </a:lnTo>
                  <a:lnTo>
                    <a:pt x="141" y="392"/>
                  </a:lnTo>
                  <a:lnTo>
                    <a:pt x="148" y="394"/>
                  </a:lnTo>
                  <a:lnTo>
                    <a:pt x="157" y="396"/>
                  </a:lnTo>
                  <a:lnTo>
                    <a:pt x="166" y="397"/>
                  </a:lnTo>
                  <a:lnTo>
                    <a:pt x="175" y="398"/>
                  </a:lnTo>
                  <a:lnTo>
                    <a:pt x="183" y="397"/>
                  </a:lnTo>
                  <a:lnTo>
                    <a:pt x="192" y="396"/>
                  </a:lnTo>
                  <a:lnTo>
                    <a:pt x="201" y="394"/>
                  </a:lnTo>
                  <a:lnTo>
                    <a:pt x="210" y="392"/>
                  </a:lnTo>
                  <a:lnTo>
                    <a:pt x="218" y="388"/>
                  </a:lnTo>
                  <a:lnTo>
                    <a:pt x="226" y="385"/>
                  </a:lnTo>
                  <a:lnTo>
                    <a:pt x="234" y="381"/>
                  </a:lnTo>
                  <a:lnTo>
                    <a:pt x="242" y="375"/>
                  </a:lnTo>
                  <a:lnTo>
                    <a:pt x="248" y="370"/>
                  </a:lnTo>
                  <a:lnTo>
                    <a:pt x="255" y="364"/>
                  </a:lnTo>
                  <a:lnTo>
                    <a:pt x="255" y="364"/>
                  </a:lnTo>
                  <a:lnTo>
                    <a:pt x="282" y="389"/>
                  </a:lnTo>
                  <a:lnTo>
                    <a:pt x="289" y="396"/>
                  </a:lnTo>
                  <a:lnTo>
                    <a:pt x="295" y="403"/>
                  </a:lnTo>
                  <a:lnTo>
                    <a:pt x="301" y="411"/>
                  </a:lnTo>
                  <a:lnTo>
                    <a:pt x="306" y="419"/>
                  </a:lnTo>
                  <a:lnTo>
                    <a:pt x="306" y="419"/>
                  </a:lnTo>
                  <a:lnTo>
                    <a:pt x="296" y="428"/>
                  </a:lnTo>
                  <a:lnTo>
                    <a:pt x="286" y="437"/>
                  </a:lnTo>
                  <a:lnTo>
                    <a:pt x="274" y="445"/>
                  </a:lnTo>
                  <a:lnTo>
                    <a:pt x="262" y="452"/>
                  </a:lnTo>
                  <a:lnTo>
                    <a:pt x="248" y="458"/>
                  </a:lnTo>
                  <a:lnTo>
                    <a:pt x="234" y="464"/>
                  </a:lnTo>
                  <a:lnTo>
                    <a:pt x="218" y="469"/>
                  </a:lnTo>
                  <a:lnTo>
                    <a:pt x="202" y="473"/>
                  </a:lnTo>
                  <a:lnTo>
                    <a:pt x="187" y="475"/>
                  </a:lnTo>
                  <a:lnTo>
                    <a:pt x="170" y="476"/>
                  </a:lnTo>
                  <a:lnTo>
                    <a:pt x="154" y="476"/>
                  </a:lnTo>
                  <a:lnTo>
                    <a:pt x="137" y="474"/>
                  </a:lnTo>
                  <a:lnTo>
                    <a:pt x="122" y="470"/>
                  </a:lnTo>
                  <a:lnTo>
                    <a:pt x="107" y="465"/>
                  </a:lnTo>
                  <a:lnTo>
                    <a:pt x="92" y="457"/>
                  </a:lnTo>
                  <a:lnTo>
                    <a:pt x="78" y="449"/>
                  </a:lnTo>
                  <a:lnTo>
                    <a:pt x="78" y="449"/>
                  </a:lnTo>
                  <a:lnTo>
                    <a:pt x="68" y="440"/>
                  </a:lnTo>
                  <a:lnTo>
                    <a:pt x="58" y="431"/>
                  </a:lnTo>
                  <a:lnTo>
                    <a:pt x="50" y="420"/>
                  </a:lnTo>
                  <a:lnTo>
                    <a:pt x="42" y="409"/>
                  </a:lnTo>
                  <a:lnTo>
                    <a:pt x="35" y="397"/>
                  </a:lnTo>
                  <a:lnTo>
                    <a:pt x="29" y="384"/>
                  </a:lnTo>
                  <a:lnTo>
                    <a:pt x="22" y="371"/>
                  </a:lnTo>
                  <a:lnTo>
                    <a:pt x="18" y="358"/>
                  </a:lnTo>
                  <a:lnTo>
                    <a:pt x="13" y="342"/>
                  </a:lnTo>
                  <a:lnTo>
                    <a:pt x="9" y="328"/>
                  </a:lnTo>
                  <a:lnTo>
                    <a:pt x="7" y="313"/>
                  </a:lnTo>
                  <a:lnTo>
                    <a:pt x="4" y="296"/>
                  </a:lnTo>
                  <a:lnTo>
                    <a:pt x="1" y="265"/>
                  </a:lnTo>
                  <a:lnTo>
                    <a:pt x="0" y="233"/>
                  </a:lnTo>
                  <a:lnTo>
                    <a:pt x="2" y="201"/>
                  </a:lnTo>
                  <a:lnTo>
                    <a:pt x="7" y="169"/>
                  </a:lnTo>
                  <a:lnTo>
                    <a:pt x="13" y="139"/>
                  </a:lnTo>
                  <a:lnTo>
                    <a:pt x="18" y="125"/>
                  </a:lnTo>
                  <a:lnTo>
                    <a:pt x="22" y="111"/>
                  </a:lnTo>
                  <a:lnTo>
                    <a:pt x="28" y="97"/>
                  </a:lnTo>
                  <a:lnTo>
                    <a:pt x="33" y="85"/>
                  </a:lnTo>
                  <a:lnTo>
                    <a:pt x="40" y="73"/>
                  </a:lnTo>
                  <a:lnTo>
                    <a:pt x="46" y="62"/>
                  </a:lnTo>
                  <a:lnTo>
                    <a:pt x="53" y="51"/>
                  </a:lnTo>
                  <a:lnTo>
                    <a:pt x="61" y="42"/>
                  </a:lnTo>
                  <a:lnTo>
                    <a:pt x="69" y="34"/>
                  </a:lnTo>
                  <a:lnTo>
                    <a:pt x="78" y="27"/>
                  </a:lnTo>
                  <a:lnTo>
                    <a:pt x="78" y="27"/>
                  </a:lnTo>
                  <a:lnTo>
                    <a:pt x="86" y="22"/>
                  </a:lnTo>
                  <a:lnTo>
                    <a:pt x="93" y="16"/>
                  </a:lnTo>
                  <a:lnTo>
                    <a:pt x="111" y="8"/>
                  </a:lnTo>
                  <a:lnTo>
                    <a:pt x="127" y="4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57" y="0"/>
                  </a:lnTo>
                  <a:lnTo>
                    <a:pt x="169" y="0"/>
                  </a:lnTo>
                  <a:lnTo>
                    <a:pt x="181" y="1"/>
                  </a:lnTo>
                  <a:lnTo>
                    <a:pt x="192" y="2"/>
                  </a:lnTo>
                  <a:lnTo>
                    <a:pt x="203" y="4"/>
                  </a:lnTo>
                  <a:lnTo>
                    <a:pt x="213" y="7"/>
                  </a:lnTo>
                  <a:lnTo>
                    <a:pt x="223" y="12"/>
                  </a:lnTo>
                  <a:lnTo>
                    <a:pt x="233" y="16"/>
                  </a:lnTo>
                  <a:lnTo>
                    <a:pt x="242" y="22"/>
                  </a:lnTo>
                  <a:lnTo>
                    <a:pt x="250" y="28"/>
                  </a:lnTo>
                  <a:lnTo>
                    <a:pt x="258" y="35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9" y="58"/>
                  </a:lnTo>
                  <a:lnTo>
                    <a:pt x="291" y="76"/>
                  </a:lnTo>
                  <a:lnTo>
                    <a:pt x="302" y="96"/>
                  </a:lnTo>
                  <a:lnTo>
                    <a:pt x="309" y="117"/>
                  </a:lnTo>
                  <a:lnTo>
                    <a:pt x="316" y="140"/>
                  </a:lnTo>
                  <a:lnTo>
                    <a:pt x="322" y="164"/>
                  </a:lnTo>
                  <a:lnTo>
                    <a:pt x="325" y="189"/>
                  </a:lnTo>
                  <a:lnTo>
                    <a:pt x="326" y="214"/>
                  </a:lnTo>
                  <a:lnTo>
                    <a:pt x="326" y="239"/>
                  </a:lnTo>
                  <a:lnTo>
                    <a:pt x="324" y="265"/>
                  </a:lnTo>
                  <a:lnTo>
                    <a:pt x="324" y="265"/>
                  </a:lnTo>
                  <a:close/>
                  <a:moveTo>
                    <a:pt x="203" y="89"/>
                  </a:moveTo>
                  <a:lnTo>
                    <a:pt x="203" y="89"/>
                  </a:lnTo>
                  <a:lnTo>
                    <a:pt x="191" y="83"/>
                  </a:lnTo>
                  <a:lnTo>
                    <a:pt x="180" y="79"/>
                  </a:lnTo>
                  <a:lnTo>
                    <a:pt x="169" y="76"/>
                  </a:lnTo>
                  <a:lnTo>
                    <a:pt x="158" y="77"/>
                  </a:lnTo>
                  <a:lnTo>
                    <a:pt x="147" y="80"/>
                  </a:lnTo>
                  <a:lnTo>
                    <a:pt x="137" y="84"/>
                  </a:lnTo>
                  <a:lnTo>
                    <a:pt x="129" y="89"/>
                  </a:lnTo>
                  <a:lnTo>
                    <a:pt x="120" y="97"/>
                  </a:lnTo>
                  <a:lnTo>
                    <a:pt x="113" y="106"/>
                  </a:lnTo>
                  <a:lnTo>
                    <a:pt x="106" y="116"/>
                  </a:lnTo>
                  <a:lnTo>
                    <a:pt x="100" y="128"/>
                  </a:lnTo>
                  <a:lnTo>
                    <a:pt x="96" y="140"/>
                  </a:lnTo>
                  <a:lnTo>
                    <a:pt x="92" y="153"/>
                  </a:lnTo>
                  <a:lnTo>
                    <a:pt x="89" y="166"/>
                  </a:lnTo>
                  <a:lnTo>
                    <a:pt x="89" y="180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244" y="196"/>
                  </a:lnTo>
                  <a:lnTo>
                    <a:pt x="244" y="196"/>
                  </a:lnTo>
                  <a:lnTo>
                    <a:pt x="238" y="162"/>
                  </a:lnTo>
                  <a:lnTo>
                    <a:pt x="235" y="146"/>
                  </a:lnTo>
                  <a:lnTo>
                    <a:pt x="232" y="132"/>
                  </a:lnTo>
                  <a:lnTo>
                    <a:pt x="226" y="119"/>
                  </a:lnTo>
                  <a:lnTo>
                    <a:pt x="221" y="107"/>
                  </a:lnTo>
                  <a:lnTo>
                    <a:pt x="213" y="97"/>
                  </a:lnTo>
                  <a:lnTo>
                    <a:pt x="208" y="93"/>
                  </a:lnTo>
                  <a:lnTo>
                    <a:pt x="203" y="89"/>
                  </a:lnTo>
                  <a:lnTo>
                    <a:pt x="203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90"/>
            <p:cNvSpPr>
              <a:spLocks/>
            </p:cNvSpPr>
            <p:nvPr/>
          </p:nvSpPr>
          <p:spPr bwMode="auto">
            <a:xfrm>
              <a:off x="1220" y="2336"/>
              <a:ext cx="44" cy="93"/>
            </a:xfrm>
            <a:custGeom>
              <a:avLst/>
              <a:gdLst>
                <a:gd name="T0" fmla="*/ 223 w 223"/>
                <a:gd name="T1" fmla="*/ 15 h 466"/>
                <a:gd name="T2" fmla="*/ 223 w 223"/>
                <a:gd name="T3" fmla="*/ 15 h 466"/>
                <a:gd name="T4" fmla="*/ 220 w 223"/>
                <a:gd name="T5" fmla="*/ 36 h 466"/>
                <a:gd name="T6" fmla="*/ 216 w 223"/>
                <a:gd name="T7" fmla="*/ 56 h 466"/>
                <a:gd name="T8" fmla="*/ 210 w 223"/>
                <a:gd name="T9" fmla="*/ 75 h 466"/>
                <a:gd name="T10" fmla="*/ 205 w 223"/>
                <a:gd name="T11" fmla="*/ 95 h 466"/>
                <a:gd name="T12" fmla="*/ 205 w 223"/>
                <a:gd name="T13" fmla="*/ 95 h 466"/>
                <a:gd name="T14" fmla="*/ 197 w 223"/>
                <a:gd name="T15" fmla="*/ 92 h 466"/>
                <a:gd name="T16" fmla="*/ 188 w 223"/>
                <a:gd name="T17" fmla="*/ 88 h 466"/>
                <a:gd name="T18" fmla="*/ 179 w 223"/>
                <a:gd name="T19" fmla="*/ 86 h 466"/>
                <a:gd name="T20" fmla="*/ 171 w 223"/>
                <a:gd name="T21" fmla="*/ 85 h 466"/>
                <a:gd name="T22" fmla="*/ 161 w 223"/>
                <a:gd name="T23" fmla="*/ 84 h 466"/>
                <a:gd name="T24" fmla="*/ 151 w 223"/>
                <a:gd name="T25" fmla="*/ 84 h 466"/>
                <a:gd name="T26" fmla="*/ 142 w 223"/>
                <a:gd name="T27" fmla="*/ 85 h 466"/>
                <a:gd name="T28" fmla="*/ 132 w 223"/>
                <a:gd name="T29" fmla="*/ 86 h 466"/>
                <a:gd name="T30" fmla="*/ 123 w 223"/>
                <a:gd name="T31" fmla="*/ 88 h 466"/>
                <a:gd name="T32" fmla="*/ 116 w 223"/>
                <a:gd name="T33" fmla="*/ 91 h 466"/>
                <a:gd name="T34" fmla="*/ 107 w 223"/>
                <a:gd name="T35" fmla="*/ 94 h 466"/>
                <a:gd name="T36" fmla="*/ 100 w 223"/>
                <a:gd name="T37" fmla="*/ 98 h 466"/>
                <a:gd name="T38" fmla="*/ 94 w 223"/>
                <a:gd name="T39" fmla="*/ 103 h 466"/>
                <a:gd name="T40" fmla="*/ 88 w 223"/>
                <a:gd name="T41" fmla="*/ 108 h 466"/>
                <a:gd name="T42" fmla="*/ 84 w 223"/>
                <a:gd name="T43" fmla="*/ 115 h 466"/>
                <a:gd name="T44" fmla="*/ 81 w 223"/>
                <a:gd name="T45" fmla="*/ 121 h 466"/>
                <a:gd name="T46" fmla="*/ 81 w 223"/>
                <a:gd name="T47" fmla="*/ 121 h 466"/>
                <a:gd name="T48" fmla="*/ 81 w 223"/>
                <a:gd name="T49" fmla="*/ 466 h 466"/>
                <a:gd name="T50" fmla="*/ 81 w 223"/>
                <a:gd name="T51" fmla="*/ 466 h 466"/>
                <a:gd name="T52" fmla="*/ 0 w 223"/>
                <a:gd name="T53" fmla="*/ 466 h 466"/>
                <a:gd name="T54" fmla="*/ 0 w 223"/>
                <a:gd name="T55" fmla="*/ 466 h 466"/>
                <a:gd name="T56" fmla="*/ 0 w 223"/>
                <a:gd name="T57" fmla="*/ 11 h 466"/>
                <a:gd name="T58" fmla="*/ 0 w 223"/>
                <a:gd name="T59" fmla="*/ 11 h 466"/>
                <a:gd name="T60" fmla="*/ 73 w 223"/>
                <a:gd name="T61" fmla="*/ 11 h 466"/>
                <a:gd name="T62" fmla="*/ 73 w 223"/>
                <a:gd name="T63" fmla="*/ 11 h 466"/>
                <a:gd name="T64" fmla="*/ 77 w 223"/>
                <a:gd name="T65" fmla="*/ 11 h 466"/>
                <a:gd name="T66" fmla="*/ 80 w 223"/>
                <a:gd name="T67" fmla="*/ 13 h 466"/>
                <a:gd name="T68" fmla="*/ 81 w 223"/>
                <a:gd name="T69" fmla="*/ 15 h 466"/>
                <a:gd name="T70" fmla="*/ 81 w 223"/>
                <a:gd name="T71" fmla="*/ 20 h 466"/>
                <a:gd name="T72" fmla="*/ 80 w 223"/>
                <a:gd name="T73" fmla="*/ 28 h 466"/>
                <a:gd name="T74" fmla="*/ 80 w 223"/>
                <a:gd name="T75" fmla="*/ 33 h 466"/>
                <a:gd name="T76" fmla="*/ 81 w 223"/>
                <a:gd name="T77" fmla="*/ 37 h 466"/>
                <a:gd name="T78" fmla="*/ 81 w 223"/>
                <a:gd name="T79" fmla="*/ 37 h 466"/>
                <a:gd name="T80" fmla="*/ 86 w 223"/>
                <a:gd name="T81" fmla="*/ 30 h 466"/>
                <a:gd name="T82" fmla="*/ 93 w 223"/>
                <a:gd name="T83" fmla="*/ 26 h 466"/>
                <a:gd name="T84" fmla="*/ 99 w 223"/>
                <a:gd name="T85" fmla="*/ 21 h 466"/>
                <a:gd name="T86" fmla="*/ 108 w 223"/>
                <a:gd name="T87" fmla="*/ 16 h 466"/>
                <a:gd name="T88" fmla="*/ 116 w 223"/>
                <a:gd name="T89" fmla="*/ 12 h 466"/>
                <a:gd name="T90" fmla="*/ 126 w 223"/>
                <a:gd name="T91" fmla="*/ 9 h 466"/>
                <a:gd name="T92" fmla="*/ 136 w 223"/>
                <a:gd name="T93" fmla="*/ 5 h 466"/>
                <a:gd name="T94" fmla="*/ 145 w 223"/>
                <a:gd name="T95" fmla="*/ 3 h 466"/>
                <a:gd name="T96" fmla="*/ 155 w 223"/>
                <a:gd name="T97" fmla="*/ 1 h 466"/>
                <a:gd name="T98" fmla="*/ 165 w 223"/>
                <a:gd name="T99" fmla="*/ 0 h 466"/>
                <a:gd name="T100" fmla="*/ 176 w 223"/>
                <a:gd name="T101" fmla="*/ 0 h 466"/>
                <a:gd name="T102" fmla="*/ 186 w 223"/>
                <a:gd name="T103" fmla="*/ 1 h 466"/>
                <a:gd name="T104" fmla="*/ 196 w 223"/>
                <a:gd name="T105" fmla="*/ 3 h 466"/>
                <a:gd name="T106" fmla="*/ 206 w 223"/>
                <a:gd name="T107" fmla="*/ 5 h 466"/>
                <a:gd name="T108" fmla="*/ 214 w 223"/>
                <a:gd name="T109" fmla="*/ 10 h 466"/>
                <a:gd name="T110" fmla="*/ 223 w 223"/>
                <a:gd name="T111" fmla="*/ 15 h 466"/>
                <a:gd name="T112" fmla="*/ 223 w 223"/>
                <a:gd name="T113" fmla="*/ 1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3" h="466">
                  <a:moveTo>
                    <a:pt x="223" y="15"/>
                  </a:moveTo>
                  <a:lnTo>
                    <a:pt x="223" y="15"/>
                  </a:lnTo>
                  <a:lnTo>
                    <a:pt x="220" y="36"/>
                  </a:lnTo>
                  <a:lnTo>
                    <a:pt x="216" y="56"/>
                  </a:lnTo>
                  <a:lnTo>
                    <a:pt x="210" y="75"/>
                  </a:lnTo>
                  <a:lnTo>
                    <a:pt x="205" y="95"/>
                  </a:lnTo>
                  <a:lnTo>
                    <a:pt x="205" y="95"/>
                  </a:lnTo>
                  <a:lnTo>
                    <a:pt x="197" y="92"/>
                  </a:lnTo>
                  <a:lnTo>
                    <a:pt x="188" y="88"/>
                  </a:lnTo>
                  <a:lnTo>
                    <a:pt x="179" y="86"/>
                  </a:lnTo>
                  <a:lnTo>
                    <a:pt x="171" y="85"/>
                  </a:lnTo>
                  <a:lnTo>
                    <a:pt x="161" y="84"/>
                  </a:lnTo>
                  <a:lnTo>
                    <a:pt x="151" y="84"/>
                  </a:lnTo>
                  <a:lnTo>
                    <a:pt x="142" y="85"/>
                  </a:lnTo>
                  <a:lnTo>
                    <a:pt x="132" y="86"/>
                  </a:lnTo>
                  <a:lnTo>
                    <a:pt x="123" y="88"/>
                  </a:lnTo>
                  <a:lnTo>
                    <a:pt x="116" y="91"/>
                  </a:lnTo>
                  <a:lnTo>
                    <a:pt x="107" y="94"/>
                  </a:lnTo>
                  <a:lnTo>
                    <a:pt x="100" y="98"/>
                  </a:lnTo>
                  <a:lnTo>
                    <a:pt x="94" y="103"/>
                  </a:lnTo>
                  <a:lnTo>
                    <a:pt x="88" y="108"/>
                  </a:lnTo>
                  <a:lnTo>
                    <a:pt x="84" y="115"/>
                  </a:lnTo>
                  <a:lnTo>
                    <a:pt x="81" y="121"/>
                  </a:lnTo>
                  <a:lnTo>
                    <a:pt x="81" y="121"/>
                  </a:lnTo>
                  <a:lnTo>
                    <a:pt x="81" y="466"/>
                  </a:lnTo>
                  <a:lnTo>
                    <a:pt x="81" y="466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7" y="11"/>
                  </a:lnTo>
                  <a:lnTo>
                    <a:pt x="80" y="13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0" y="28"/>
                  </a:lnTo>
                  <a:lnTo>
                    <a:pt x="80" y="33"/>
                  </a:lnTo>
                  <a:lnTo>
                    <a:pt x="81" y="37"/>
                  </a:lnTo>
                  <a:lnTo>
                    <a:pt x="81" y="37"/>
                  </a:lnTo>
                  <a:lnTo>
                    <a:pt x="86" y="30"/>
                  </a:lnTo>
                  <a:lnTo>
                    <a:pt x="93" y="26"/>
                  </a:lnTo>
                  <a:lnTo>
                    <a:pt x="99" y="21"/>
                  </a:lnTo>
                  <a:lnTo>
                    <a:pt x="108" y="16"/>
                  </a:lnTo>
                  <a:lnTo>
                    <a:pt x="116" y="12"/>
                  </a:lnTo>
                  <a:lnTo>
                    <a:pt x="126" y="9"/>
                  </a:lnTo>
                  <a:lnTo>
                    <a:pt x="136" y="5"/>
                  </a:lnTo>
                  <a:lnTo>
                    <a:pt x="145" y="3"/>
                  </a:lnTo>
                  <a:lnTo>
                    <a:pt x="155" y="1"/>
                  </a:lnTo>
                  <a:lnTo>
                    <a:pt x="165" y="0"/>
                  </a:lnTo>
                  <a:lnTo>
                    <a:pt x="176" y="0"/>
                  </a:lnTo>
                  <a:lnTo>
                    <a:pt x="186" y="1"/>
                  </a:lnTo>
                  <a:lnTo>
                    <a:pt x="196" y="3"/>
                  </a:lnTo>
                  <a:lnTo>
                    <a:pt x="206" y="5"/>
                  </a:lnTo>
                  <a:lnTo>
                    <a:pt x="214" y="10"/>
                  </a:lnTo>
                  <a:lnTo>
                    <a:pt x="223" y="15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91"/>
            <p:cNvSpPr>
              <a:spLocks/>
            </p:cNvSpPr>
            <p:nvPr/>
          </p:nvSpPr>
          <p:spPr bwMode="auto">
            <a:xfrm>
              <a:off x="1646" y="2337"/>
              <a:ext cx="12" cy="16"/>
            </a:xfrm>
            <a:custGeom>
              <a:avLst/>
              <a:gdLst>
                <a:gd name="T0" fmla="*/ 0 w 59"/>
                <a:gd name="T1" fmla="*/ 80 h 84"/>
                <a:gd name="T2" fmla="*/ 0 w 59"/>
                <a:gd name="T3" fmla="*/ 80 h 84"/>
                <a:gd name="T4" fmla="*/ 0 w 59"/>
                <a:gd name="T5" fmla="*/ 64 h 84"/>
                <a:gd name="T6" fmla="*/ 2 w 59"/>
                <a:gd name="T7" fmla="*/ 46 h 84"/>
                <a:gd name="T8" fmla="*/ 4 w 59"/>
                <a:gd name="T9" fmla="*/ 30 h 84"/>
                <a:gd name="T10" fmla="*/ 9 w 59"/>
                <a:gd name="T11" fmla="*/ 16 h 84"/>
                <a:gd name="T12" fmla="*/ 12 w 59"/>
                <a:gd name="T13" fmla="*/ 10 h 84"/>
                <a:gd name="T14" fmla="*/ 15 w 59"/>
                <a:gd name="T15" fmla="*/ 6 h 84"/>
                <a:gd name="T16" fmla="*/ 20 w 59"/>
                <a:gd name="T17" fmla="*/ 2 h 84"/>
                <a:gd name="T18" fmla="*/ 24 w 59"/>
                <a:gd name="T19" fmla="*/ 0 h 84"/>
                <a:gd name="T20" fmla="*/ 29 w 59"/>
                <a:gd name="T21" fmla="*/ 0 h 84"/>
                <a:gd name="T22" fmla="*/ 34 w 59"/>
                <a:gd name="T23" fmla="*/ 1 h 84"/>
                <a:gd name="T24" fmla="*/ 41 w 59"/>
                <a:gd name="T25" fmla="*/ 5 h 84"/>
                <a:gd name="T26" fmla="*/ 47 w 59"/>
                <a:gd name="T27" fmla="*/ 11 h 84"/>
                <a:gd name="T28" fmla="*/ 47 w 59"/>
                <a:gd name="T29" fmla="*/ 11 h 84"/>
                <a:gd name="T30" fmla="*/ 52 w 59"/>
                <a:gd name="T31" fmla="*/ 16 h 84"/>
                <a:gd name="T32" fmla="*/ 55 w 59"/>
                <a:gd name="T33" fmla="*/ 22 h 84"/>
                <a:gd name="T34" fmla="*/ 57 w 59"/>
                <a:gd name="T35" fmla="*/ 28 h 84"/>
                <a:gd name="T36" fmla="*/ 58 w 59"/>
                <a:gd name="T37" fmla="*/ 35 h 84"/>
                <a:gd name="T38" fmla="*/ 59 w 59"/>
                <a:gd name="T39" fmla="*/ 42 h 84"/>
                <a:gd name="T40" fmla="*/ 58 w 59"/>
                <a:gd name="T41" fmla="*/ 49 h 84"/>
                <a:gd name="T42" fmla="*/ 57 w 59"/>
                <a:gd name="T43" fmla="*/ 56 h 84"/>
                <a:gd name="T44" fmla="*/ 54 w 59"/>
                <a:gd name="T45" fmla="*/ 63 h 84"/>
                <a:gd name="T46" fmla="*/ 50 w 59"/>
                <a:gd name="T47" fmla="*/ 68 h 84"/>
                <a:gd name="T48" fmla="*/ 46 w 59"/>
                <a:gd name="T49" fmla="*/ 74 h 84"/>
                <a:gd name="T50" fmla="*/ 41 w 59"/>
                <a:gd name="T51" fmla="*/ 78 h 84"/>
                <a:gd name="T52" fmla="*/ 34 w 59"/>
                <a:gd name="T53" fmla="*/ 81 h 84"/>
                <a:gd name="T54" fmla="*/ 27 w 59"/>
                <a:gd name="T55" fmla="*/ 83 h 84"/>
                <a:gd name="T56" fmla="*/ 19 w 59"/>
                <a:gd name="T57" fmla="*/ 84 h 84"/>
                <a:gd name="T58" fmla="*/ 10 w 59"/>
                <a:gd name="T59" fmla="*/ 83 h 84"/>
                <a:gd name="T60" fmla="*/ 0 w 59"/>
                <a:gd name="T61" fmla="*/ 80 h 84"/>
                <a:gd name="T62" fmla="*/ 0 w 59"/>
                <a:gd name="T63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84">
                  <a:moveTo>
                    <a:pt x="0" y="80"/>
                  </a:moveTo>
                  <a:lnTo>
                    <a:pt x="0" y="80"/>
                  </a:lnTo>
                  <a:lnTo>
                    <a:pt x="0" y="64"/>
                  </a:lnTo>
                  <a:lnTo>
                    <a:pt x="2" y="46"/>
                  </a:lnTo>
                  <a:lnTo>
                    <a:pt x="4" y="30"/>
                  </a:lnTo>
                  <a:lnTo>
                    <a:pt x="9" y="16"/>
                  </a:lnTo>
                  <a:lnTo>
                    <a:pt x="12" y="10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41" y="5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52" y="16"/>
                  </a:lnTo>
                  <a:lnTo>
                    <a:pt x="55" y="22"/>
                  </a:lnTo>
                  <a:lnTo>
                    <a:pt x="57" y="28"/>
                  </a:lnTo>
                  <a:lnTo>
                    <a:pt x="58" y="35"/>
                  </a:lnTo>
                  <a:lnTo>
                    <a:pt x="59" y="42"/>
                  </a:lnTo>
                  <a:lnTo>
                    <a:pt x="58" y="49"/>
                  </a:lnTo>
                  <a:lnTo>
                    <a:pt x="57" y="56"/>
                  </a:lnTo>
                  <a:lnTo>
                    <a:pt x="54" y="63"/>
                  </a:lnTo>
                  <a:lnTo>
                    <a:pt x="50" y="68"/>
                  </a:lnTo>
                  <a:lnTo>
                    <a:pt x="46" y="74"/>
                  </a:lnTo>
                  <a:lnTo>
                    <a:pt x="41" y="78"/>
                  </a:lnTo>
                  <a:lnTo>
                    <a:pt x="34" y="81"/>
                  </a:lnTo>
                  <a:lnTo>
                    <a:pt x="27" y="83"/>
                  </a:lnTo>
                  <a:lnTo>
                    <a:pt x="19" y="84"/>
                  </a:lnTo>
                  <a:lnTo>
                    <a:pt x="10" y="83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92"/>
            <p:cNvSpPr>
              <a:spLocks/>
            </p:cNvSpPr>
            <p:nvPr/>
          </p:nvSpPr>
          <p:spPr bwMode="auto">
            <a:xfrm>
              <a:off x="519" y="2338"/>
              <a:ext cx="58" cy="93"/>
            </a:xfrm>
            <a:custGeom>
              <a:avLst/>
              <a:gdLst>
                <a:gd name="T0" fmla="*/ 85 w 294"/>
                <a:gd name="T1" fmla="*/ 0 h 466"/>
                <a:gd name="T2" fmla="*/ 86 w 294"/>
                <a:gd name="T3" fmla="*/ 64 h 466"/>
                <a:gd name="T4" fmla="*/ 82 w 294"/>
                <a:gd name="T5" fmla="*/ 226 h 466"/>
                <a:gd name="T6" fmla="*/ 85 w 294"/>
                <a:gd name="T7" fmla="*/ 301 h 466"/>
                <a:gd name="T8" fmla="*/ 86 w 294"/>
                <a:gd name="T9" fmla="*/ 316 h 466"/>
                <a:gd name="T10" fmla="*/ 91 w 294"/>
                <a:gd name="T11" fmla="*/ 344 h 466"/>
                <a:gd name="T12" fmla="*/ 101 w 294"/>
                <a:gd name="T13" fmla="*/ 367 h 466"/>
                <a:gd name="T14" fmla="*/ 112 w 294"/>
                <a:gd name="T15" fmla="*/ 379 h 466"/>
                <a:gd name="T16" fmla="*/ 120 w 294"/>
                <a:gd name="T17" fmla="*/ 384 h 466"/>
                <a:gd name="T18" fmla="*/ 124 w 294"/>
                <a:gd name="T19" fmla="*/ 385 h 466"/>
                <a:gd name="T20" fmla="*/ 141 w 294"/>
                <a:gd name="T21" fmla="*/ 387 h 466"/>
                <a:gd name="T22" fmla="*/ 155 w 294"/>
                <a:gd name="T23" fmla="*/ 386 h 466"/>
                <a:gd name="T24" fmla="*/ 167 w 294"/>
                <a:gd name="T25" fmla="*/ 383 h 466"/>
                <a:gd name="T26" fmla="*/ 188 w 294"/>
                <a:gd name="T27" fmla="*/ 369 h 466"/>
                <a:gd name="T28" fmla="*/ 213 w 294"/>
                <a:gd name="T29" fmla="*/ 341 h 466"/>
                <a:gd name="T30" fmla="*/ 213 w 294"/>
                <a:gd name="T31" fmla="*/ 0 h 466"/>
                <a:gd name="T32" fmla="*/ 294 w 294"/>
                <a:gd name="T33" fmla="*/ 0 h 466"/>
                <a:gd name="T34" fmla="*/ 294 w 294"/>
                <a:gd name="T35" fmla="*/ 455 h 466"/>
                <a:gd name="T36" fmla="*/ 221 w 294"/>
                <a:gd name="T37" fmla="*/ 455 h 466"/>
                <a:gd name="T38" fmla="*/ 216 w 294"/>
                <a:gd name="T39" fmla="*/ 455 h 466"/>
                <a:gd name="T40" fmla="*/ 212 w 294"/>
                <a:gd name="T41" fmla="*/ 451 h 466"/>
                <a:gd name="T42" fmla="*/ 213 w 294"/>
                <a:gd name="T43" fmla="*/ 438 h 466"/>
                <a:gd name="T44" fmla="*/ 213 w 294"/>
                <a:gd name="T45" fmla="*/ 429 h 466"/>
                <a:gd name="T46" fmla="*/ 205 w 294"/>
                <a:gd name="T47" fmla="*/ 431 h 466"/>
                <a:gd name="T48" fmla="*/ 183 w 294"/>
                <a:gd name="T49" fmla="*/ 445 h 466"/>
                <a:gd name="T50" fmla="*/ 168 w 294"/>
                <a:gd name="T51" fmla="*/ 455 h 466"/>
                <a:gd name="T52" fmla="*/ 150 w 294"/>
                <a:gd name="T53" fmla="*/ 462 h 466"/>
                <a:gd name="T54" fmla="*/ 131 w 294"/>
                <a:gd name="T55" fmla="*/ 465 h 466"/>
                <a:gd name="T56" fmla="*/ 97 w 294"/>
                <a:gd name="T57" fmla="*/ 465 h 466"/>
                <a:gd name="T58" fmla="*/ 68 w 294"/>
                <a:gd name="T59" fmla="*/ 456 h 466"/>
                <a:gd name="T60" fmla="*/ 46 w 294"/>
                <a:gd name="T61" fmla="*/ 442 h 466"/>
                <a:gd name="T62" fmla="*/ 30 w 294"/>
                <a:gd name="T63" fmla="*/ 421 h 466"/>
                <a:gd name="T64" fmla="*/ 17 w 294"/>
                <a:gd name="T65" fmla="*/ 395 h 466"/>
                <a:gd name="T66" fmla="*/ 9 w 294"/>
                <a:gd name="T67" fmla="*/ 364 h 466"/>
                <a:gd name="T68" fmla="*/ 4 w 294"/>
                <a:gd name="T69" fmla="*/ 329 h 466"/>
                <a:gd name="T70" fmla="*/ 0 w 294"/>
                <a:gd name="T71" fmla="*/ 273 h 466"/>
                <a:gd name="T72" fmla="*/ 1 w 294"/>
                <a:gd name="T73" fmla="*/ 192 h 466"/>
                <a:gd name="T74" fmla="*/ 6 w 294"/>
                <a:gd name="T75" fmla="*/ 110 h 466"/>
                <a:gd name="T76" fmla="*/ 6 w 294"/>
                <a:gd name="T77" fmla="*/ 34 h 466"/>
                <a:gd name="T78" fmla="*/ 4 w 294"/>
                <a:gd name="T79" fmla="*/ 0 h 466"/>
                <a:gd name="T80" fmla="*/ 85 w 294"/>
                <a:gd name="T81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4" h="466">
                  <a:moveTo>
                    <a:pt x="85" y="0"/>
                  </a:moveTo>
                  <a:lnTo>
                    <a:pt x="85" y="0"/>
                  </a:lnTo>
                  <a:lnTo>
                    <a:pt x="86" y="29"/>
                  </a:lnTo>
                  <a:lnTo>
                    <a:pt x="86" y="64"/>
                  </a:lnTo>
                  <a:lnTo>
                    <a:pt x="84" y="144"/>
                  </a:lnTo>
                  <a:lnTo>
                    <a:pt x="82" y="226"/>
                  </a:lnTo>
                  <a:lnTo>
                    <a:pt x="82" y="266"/>
                  </a:lnTo>
                  <a:lnTo>
                    <a:pt x="85" y="301"/>
                  </a:lnTo>
                  <a:lnTo>
                    <a:pt x="85" y="301"/>
                  </a:lnTo>
                  <a:lnTo>
                    <a:pt x="86" y="316"/>
                  </a:lnTo>
                  <a:lnTo>
                    <a:pt x="88" y="330"/>
                  </a:lnTo>
                  <a:lnTo>
                    <a:pt x="91" y="344"/>
                  </a:lnTo>
                  <a:lnTo>
                    <a:pt x="96" y="356"/>
                  </a:lnTo>
                  <a:lnTo>
                    <a:pt x="101" y="367"/>
                  </a:lnTo>
                  <a:lnTo>
                    <a:pt x="108" y="375"/>
                  </a:lnTo>
                  <a:lnTo>
                    <a:pt x="112" y="379"/>
                  </a:lnTo>
                  <a:lnTo>
                    <a:pt x="115" y="382"/>
                  </a:lnTo>
                  <a:lnTo>
                    <a:pt x="120" y="384"/>
                  </a:lnTo>
                  <a:lnTo>
                    <a:pt x="124" y="385"/>
                  </a:lnTo>
                  <a:lnTo>
                    <a:pt x="124" y="385"/>
                  </a:lnTo>
                  <a:lnTo>
                    <a:pt x="133" y="387"/>
                  </a:lnTo>
                  <a:lnTo>
                    <a:pt x="141" y="387"/>
                  </a:lnTo>
                  <a:lnTo>
                    <a:pt x="147" y="387"/>
                  </a:lnTo>
                  <a:lnTo>
                    <a:pt x="155" y="386"/>
                  </a:lnTo>
                  <a:lnTo>
                    <a:pt x="160" y="385"/>
                  </a:lnTo>
                  <a:lnTo>
                    <a:pt x="167" y="383"/>
                  </a:lnTo>
                  <a:lnTo>
                    <a:pt x="178" y="376"/>
                  </a:lnTo>
                  <a:lnTo>
                    <a:pt x="188" y="369"/>
                  </a:lnTo>
                  <a:lnTo>
                    <a:pt x="198" y="360"/>
                  </a:lnTo>
                  <a:lnTo>
                    <a:pt x="213" y="341"/>
                  </a:lnTo>
                  <a:lnTo>
                    <a:pt x="213" y="341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455"/>
                  </a:lnTo>
                  <a:lnTo>
                    <a:pt x="294" y="455"/>
                  </a:lnTo>
                  <a:lnTo>
                    <a:pt x="221" y="455"/>
                  </a:lnTo>
                  <a:lnTo>
                    <a:pt x="221" y="455"/>
                  </a:lnTo>
                  <a:lnTo>
                    <a:pt x="216" y="455"/>
                  </a:lnTo>
                  <a:lnTo>
                    <a:pt x="213" y="453"/>
                  </a:lnTo>
                  <a:lnTo>
                    <a:pt x="212" y="451"/>
                  </a:lnTo>
                  <a:lnTo>
                    <a:pt x="212" y="446"/>
                  </a:lnTo>
                  <a:lnTo>
                    <a:pt x="213" y="438"/>
                  </a:lnTo>
                  <a:lnTo>
                    <a:pt x="213" y="433"/>
                  </a:lnTo>
                  <a:lnTo>
                    <a:pt x="213" y="429"/>
                  </a:lnTo>
                  <a:lnTo>
                    <a:pt x="213" y="429"/>
                  </a:lnTo>
                  <a:lnTo>
                    <a:pt x="205" y="431"/>
                  </a:lnTo>
                  <a:lnTo>
                    <a:pt x="198" y="435"/>
                  </a:lnTo>
                  <a:lnTo>
                    <a:pt x="183" y="445"/>
                  </a:lnTo>
                  <a:lnTo>
                    <a:pt x="176" y="451"/>
                  </a:lnTo>
                  <a:lnTo>
                    <a:pt x="168" y="455"/>
                  </a:lnTo>
                  <a:lnTo>
                    <a:pt x="159" y="460"/>
                  </a:lnTo>
                  <a:lnTo>
                    <a:pt x="150" y="462"/>
                  </a:lnTo>
                  <a:lnTo>
                    <a:pt x="150" y="462"/>
                  </a:lnTo>
                  <a:lnTo>
                    <a:pt x="131" y="465"/>
                  </a:lnTo>
                  <a:lnTo>
                    <a:pt x="112" y="466"/>
                  </a:lnTo>
                  <a:lnTo>
                    <a:pt x="97" y="465"/>
                  </a:lnTo>
                  <a:lnTo>
                    <a:pt x="81" y="462"/>
                  </a:lnTo>
                  <a:lnTo>
                    <a:pt x="68" y="456"/>
                  </a:lnTo>
                  <a:lnTo>
                    <a:pt x="56" y="450"/>
                  </a:lnTo>
                  <a:lnTo>
                    <a:pt x="46" y="442"/>
                  </a:lnTo>
                  <a:lnTo>
                    <a:pt x="37" y="432"/>
                  </a:lnTo>
                  <a:lnTo>
                    <a:pt x="30" y="421"/>
                  </a:lnTo>
                  <a:lnTo>
                    <a:pt x="22" y="408"/>
                  </a:lnTo>
                  <a:lnTo>
                    <a:pt x="17" y="395"/>
                  </a:lnTo>
                  <a:lnTo>
                    <a:pt x="12" y="380"/>
                  </a:lnTo>
                  <a:lnTo>
                    <a:pt x="9" y="364"/>
                  </a:lnTo>
                  <a:lnTo>
                    <a:pt x="6" y="347"/>
                  </a:lnTo>
                  <a:lnTo>
                    <a:pt x="4" y="329"/>
                  </a:lnTo>
                  <a:lnTo>
                    <a:pt x="1" y="312"/>
                  </a:lnTo>
                  <a:lnTo>
                    <a:pt x="0" y="273"/>
                  </a:lnTo>
                  <a:lnTo>
                    <a:pt x="0" y="233"/>
                  </a:lnTo>
                  <a:lnTo>
                    <a:pt x="1" y="192"/>
                  </a:lnTo>
                  <a:lnTo>
                    <a:pt x="4" y="151"/>
                  </a:lnTo>
                  <a:lnTo>
                    <a:pt x="6" y="110"/>
                  </a:lnTo>
                  <a:lnTo>
                    <a:pt x="7" y="71"/>
                  </a:lnTo>
                  <a:lnTo>
                    <a:pt x="6" y="34"/>
                  </a:lnTo>
                  <a:lnTo>
                    <a:pt x="5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93"/>
            <p:cNvSpPr>
              <a:spLocks/>
            </p:cNvSpPr>
            <p:nvPr/>
          </p:nvSpPr>
          <p:spPr bwMode="auto">
            <a:xfrm>
              <a:off x="1034" y="2338"/>
              <a:ext cx="94" cy="91"/>
            </a:xfrm>
            <a:custGeom>
              <a:avLst/>
              <a:gdLst>
                <a:gd name="T0" fmla="*/ 0 w 473"/>
                <a:gd name="T1" fmla="*/ 0 h 455"/>
                <a:gd name="T2" fmla="*/ 77 w 473"/>
                <a:gd name="T3" fmla="*/ 0 h 455"/>
                <a:gd name="T4" fmla="*/ 105 w 473"/>
                <a:gd name="T5" fmla="*/ 157 h 455"/>
                <a:gd name="T6" fmla="*/ 124 w 473"/>
                <a:gd name="T7" fmla="*/ 278 h 455"/>
                <a:gd name="T8" fmla="*/ 128 w 473"/>
                <a:gd name="T9" fmla="*/ 319 h 455"/>
                <a:gd name="T10" fmla="*/ 136 w 473"/>
                <a:gd name="T11" fmla="*/ 300 h 455"/>
                <a:gd name="T12" fmla="*/ 140 w 473"/>
                <a:gd name="T13" fmla="*/ 280 h 455"/>
                <a:gd name="T14" fmla="*/ 147 w 473"/>
                <a:gd name="T15" fmla="*/ 238 h 455"/>
                <a:gd name="T16" fmla="*/ 159 w 473"/>
                <a:gd name="T17" fmla="*/ 181 h 455"/>
                <a:gd name="T18" fmla="*/ 185 w 473"/>
                <a:gd name="T19" fmla="*/ 61 h 455"/>
                <a:gd name="T20" fmla="*/ 198 w 473"/>
                <a:gd name="T21" fmla="*/ 0 h 455"/>
                <a:gd name="T22" fmla="*/ 275 w 473"/>
                <a:gd name="T23" fmla="*/ 0 h 455"/>
                <a:gd name="T24" fmla="*/ 291 w 473"/>
                <a:gd name="T25" fmla="*/ 80 h 455"/>
                <a:gd name="T26" fmla="*/ 327 w 473"/>
                <a:gd name="T27" fmla="*/ 237 h 455"/>
                <a:gd name="T28" fmla="*/ 342 w 473"/>
                <a:gd name="T29" fmla="*/ 319 h 455"/>
                <a:gd name="T30" fmla="*/ 350 w 473"/>
                <a:gd name="T31" fmla="*/ 280 h 455"/>
                <a:gd name="T32" fmla="*/ 369 w 473"/>
                <a:gd name="T33" fmla="*/ 161 h 455"/>
                <a:gd name="T34" fmla="*/ 389 w 473"/>
                <a:gd name="T35" fmla="*/ 39 h 455"/>
                <a:gd name="T36" fmla="*/ 397 w 473"/>
                <a:gd name="T37" fmla="*/ 0 h 455"/>
                <a:gd name="T38" fmla="*/ 473 w 473"/>
                <a:gd name="T39" fmla="*/ 0 h 455"/>
                <a:gd name="T40" fmla="*/ 427 w 473"/>
                <a:gd name="T41" fmla="*/ 227 h 455"/>
                <a:gd name="T42" fmla="*/ 381 w 473"/>
                <a:gd name="T43" fmla="*/ 455 h 455"/>
                <a:gd name="T44" fmla="*/ 305 w 473"/>
                <a:gd name="T45" fmla="*/ 455 h 455"/>
                <a:gd name="T46" fmla="*/ 287 w 473"/>
                <a:gd name="T47" fmla="*/ 375 h 455"/>
                <a:gd name="T48" fmla="*/ 260 w 473"/>
                <a:gd name="T49" fmla="*/ 254 h 455"/>
                <a:gd name="T50" fmla="*/ 245 w 473"/>
                <a:gd name="T51" fmla="*/ 171 h 455"/>
                <a:gd name="T52" fmla="*/ 239 w 473"/>
                <a:gd name="T53" fmla="*/ 128 h 455"/>
                <a:gd name="T54" fmla="*/ 230 w 473"/>
                <a:gd name="T55" fmla="*/ 148 h 455"/>
                <a:gd name="T56" fmla="*/ 226 w 473"/>
                <a:gd name="T57" fmla="*/ 167 h 455"/>
                <a:gd name="T58" fmla="*/ 220 w 473"/>
                <a:gd name="T59" fmla="*/ 209 h 455"/>
                <a:gd name="T60" fmla="*/ 208 w 473"/>
                <a:gd name="T61" fmla="*/ 268 h 455"/>
                <a:gd name="T62" fmla="*/ 180 w 473"/>
                <a:gd name="T63" fmla="*/ 392 h 455"/>
                <a:gd name="T64" fmla="*/ 169 w 473"/>
                <a:gd name="T65" fmla="*/ 455 h 455"/>
                <a:gd name="T66" fmla="*/ 92 w 473"/>
                <a:gd name="T67" fmla="*/ 455 h 455"/>
                <a:gd name="T68" fmla="*/ 68 w 473"/>
                <a:gd name="T69" fmla="*/ 342 h 455"/>
                <a:gd name="T70" fmla="*/ 22 w 473"/>
                <a:gd name="T71" fmla="*/ 115 h 455"/>
                <a:gd name="T72" fmla="*/ 0 w 473"/>
                <a:gd name="T73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3" h="455"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1" y="79"/>
                  </a:lnTo>
                  <a:lnTo>
                    <a:pt x="105" y="157"/>
                  </a:lnTo>
                  <a:lnTo>
                    <a:pt x="117" y="237"/>
                  </a:lnTo>
                  <a:lnTo>
                    <a:pt x="124" y="278"/>
                  </a:lnTo>
                  <a:lnTo>
                    <a:pt x="128" y="319"/>
                  </a:lnTo>
                  <a:lnTo>
                    <a:pt x="128" y="319"/>
                  </a:lnTo>
                  <a:lnTo>
                    <a:pt x="132" y="310"/>
                  </a:lnTo>
                  <a:lnTo>
                    <a:pt x="136" y="300"/>
                  </a:lnTo>
                  <a:lnTo>
                    <a:pt x="139" y="290"/>
                  </a:lnTo>
                  <a:lnTo>
                    <a:pt x="140" y="280"/>
                  </a:lnTo>
                  <a:lnTo>
                    <a:pt x="143" y="259"/>
                  </a:lnTo>
                  <a:lnTo>
                    <a:pt x="147" y="238"/>
                  </a:lnTo>
                  <a:lnTo>
                    <a:pt x="147" y="238"/>
                  </a:lnTo>
                  <a:lnTo>
                    <a:pt x="159" y="181"/>
                  </a:lnTo>
                  <a:lnTo>
                    <a:pt x="172" y="121"/>
                  </a:lnTo>
                  <a:lnTo>
                    <a:pt x="185" y="6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84" y="40"/>
                  </a:lnTo>
                  <a:lnTo>
                    <a:pt x="291" y="80"/>
                  </a:lnTo>
                  <a:lnTo>
                    <a:pt x="310" y="159"/>
                  </a:lnTo>
                  <a:lnTo>
                    <a:pt x="327" y="237"/>
                  </a:lnTo>
                  <a:lnTo>
                    <a:pt x="334" y="278"/>
                  </a:lnTo>
                  <a:lnTo>
                    <a:pt x="342" y="319"/>
                  </a:lnTo>
                  <a:lnTo>
                    <a:pt x="342" y="319"/>
                  </a:lnTo>
                  <a:lnTo>
                    <a:pt x="350" y="280"/>
                  </a:lnTo>
                  <a:lnTo>
                    <a:pt x="357" y="241"/>
                  </a:lnTo>
                  <a:lnTo>
                    <a:pt x="369" y="161"/>
                  </a:lnTo>
                  <a:lnTo>
                    <a:pt x="382" y="80"/>
                  </a:lnTo>
                  <a:lnTo>
                    <a:pt x="389" y="39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52" y="114"/>
                  </a:lnTo>
                  <a:lnTo>
                    <a:pt x="427" y="227"/>
                  </a:lnTo>
                  <a:lnTo>
                    <a:pt x="404" y="340"/>
                  </a:lnTo>
                  <a:lnTo>
                    <a:pt x="381" y="455"/>
                  </a:lnTo>
                  <a:lnTo>
                    <a:pt x="381" y="455"/>
                  </a:lnTo>
                  <a:lnTo>
                    <a:pt x="305" y="455"/>
                  </a:lnTo>
                  <a:lnTo>
                    <a:pt x="305" y="455"/>
                  </a:lnTo>
                  <a:lnTo>
                    <a:pt x="287" y="375"/>
                  </a:lnTo>
                  <a:lnTo>
                    <a:pt x="268" y="294"/>
                  </a:lnTo>
                  <a:lnTo>
                    <a:pt x="260" y="254"/>
                  </a:lnTo>
                  <a:lnTo>
                    <a:pt x="252" y="213"/>
                  </a:lnTo>
                  <a:lnTo>
                    <a:pt x="245" y="171"/>
                  </a:lnTo>
                  <a:lnTo>
                    <a:pt x="239" y="128"/>
                  </a:lnTo>
                  <a:lnTo>
                    <a:pt x="239" y="128"/>
                  </a:lnTo>
                  <a:lnTo>
                    <a:pt x="233" y="138"/>
                  </a:lnTo>
                  <a:lnTo>
                    <a:pt x="230" y="148"/>
                  </a:lnTo>
                  <a:lnTo>
                    <a:pt x="227" y="157"/>
                  </a:lnTo>
                  <a:lnTo>
                    <a:pt x="226" y="167"/>
                  </a:lnTo>
                  <a:lnTo>
                    <a:pt x="223" y="188"/>
                  </a:lnTo>
                  <a:lnTo>
                    <a:pt x="220" y="209"/>
                  </a:lnTo>
                  <a:lnTo>
                    <a:pt x="220" y="209"/>
                  </a:lnTo>
                  <a:lnTo>
                    <a:pt x="208" y="268"/>
                  </a:lnTo>
                  <a:lnTo>
                    <a:pt x="194" y="329"/>
                  </a:lnTo>
                  <a:lnTo>
                    <a:pt x="180" y="392"/>
                  </a:lnTo>
                  <a:lnTo>
                    <a:pt x="174" y="423"/>
                  </a:lnTo>
                  <a:lnTo>
                    <a:pt x="169" y="455"/>
                  </a:lnTo>
                  <a:lnTo>
                    <a:pt x="169" y="455"/>
                  </a:lnTo>
                  <a:lnTo>
                    <a:pt x="92" y="455"/>
                  </a:lnTo>
                  <a:lnTo>
                    <a:pt x="92" y="455"/>
                  </a:lnTo>
                  <a:lnTo>
                    <a:pt x="68" y="342"/>
                  </a:lnTo>
                  <a:lnTo>
                    <a:pt x="44" y="229"/>
                  </a:lnTo>
                  <a:lnTo>
                    <a:pt x="22" y="1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94"/>
            <p:cNvSpPr>
              <a:spLocks noEditPoints="1"/>
            </p:cNvSpPr>
            <p:nvPr/>
          </p:nvSpPr>
          <p:spPr bwMode="auto">
            <a:xfrm>
              <a:off x="1114" y="2452"/>
              <a:ext cx="62" cy="127"/>
            </a:xfrm>
            <a:custGeom>
              <a:avLst/>
              <a:gdLst>
                <a:gd name="T0" fmla="*/ 308 w 308"/>
                <a:gd name="T1" fmla="*/ 631 h 638"/>
                <a:gd name="T2" fmla="*/ 235 w 308"/>
                <a:gd name="T3" fmla="*/ 631 h 638"/>
                <a:gd name="T4" fmla="*/ 228 w 308"/>
                <a:gd name="T5" fmla="*/ 630 h 638"/>
                <a:gd name="T6" fmla="*/ 226 w 308"/>
                <a:gd name="T7" fmla="*/ 622 h 638"/>
                <a:gd name="T8" fmla="*/ 227 w 308"/>
                <a:gd name="T9" fmla="*/ 609 h 638"/>
                <a:gd name="T10" fmla="*/ 227 w 308"/>
                <a:gd name="T11" fmla="*/ 605 h 638"/>
                <a:gd name="T12" fmla="*/ 209 w 308"/>
                <a:gd name="T13" fmla="*/ 621 h 638"/>
                <a:gd name="T14" fmla="*/ 186 w 308"/>
                <a:gd name="T15" fmla="*/ 632 h 638"/>
                <a:gd name="T16" fmla="*/ 160 w 308"/>
                <a:gd name="T17" fmla="*/ 637 h 638"/>
                <a:gd name="T18" fmla="*/ 133 w 308"/>
                <a:gd name="T19" fmla="*/ 638 h 638"/>
                <a:gd name="T20" fmla="*/ 105 w 308"/>
                <a:gd name="T21" fmla="*/ 635 h 638"/>
                <a:gd name="T22" fmla="*/ 80 w 308"/>
                <a:gd name="T23" fmla="*/ 625 h 638"/>
                <a:gd name="T24" fmla="*/ 57 w 308"/>
                <a:gd name="T25" fmla="*/ 611 h 638"/>
                <a:gd name="T26" fmla="*/ 40 w 308"/>
                <a:gd name="T27" fmla="*/ 590 h 638"/>
                <a:gd name="T28" fmla="*/ 34 w 308"/>
                <a:gd name="T29" fmla="*/ 581 h 638"/>
                <a:gd name="T30" fmla="*/ 20 w 308"/>
                <a:gd name="T31" fmla="*/ 547 h 638"/>
                <a:gd name="T32" fmla="*/ 7 w 308"/>
                <a:gd name="T33" fmla="*/ 493 h 638"/>
                <a:gd name="T34" fmla="*/ 0 w 308"/>
                <a:gd name="T35" fmla="*/ 430 h 638"/>
                <a:gd name="T36" fmla="*/ 1 w 308"/>
                <a:gd name="T37" fmla="*/ 367 h 638"/>
                <a:gd name="T38" fmla="*/ 10 w 308"/>
                <a:gd name="T39" fmla="*/ 304 h 638"/>
                <a:gd name="T40" fmla="*/ 18 w 308"/>
                <a:gd name="T41" fmla="*/ 275 h 638"/>
                <a:gd name="T42" fmla="*/ 27 w 308"/>
                <a:gd name="T43" fmla="*/ 249 h 638"/>
                <a:gd name="T44" fmla="*/ 41 w 308"/>
                <a:gd name="T45" fmla="*/ 224 h 638"/>
                <a:gd name="T46" fmla="*/ 55 w 308"/>
                <a:gd name="T47" fmla="*/ 205 h 638"/>
                <a:gd name="T48" fmla="*/ 71 w 308"/>
                <a:gd name="T49" fmla="*/ 187 h 638"/>
                <a:gd name="T50" fmla="*/ 91 w 308"/>
                <a:gd name="T51" fmla="*/ 176 h 638"/>
                <a:gd name="T52" fmla="*/ 100 w 308"/>
                <a:gd name="T53" fmla="*/ 172 h 638"/>
                <a:gd name="T54" fmla="*/ 117 w 308"/>
                <a:gd name="T55" fmla="*/ 168 h 638"/>
                <a:gd name="T56" fmla="*/ 136 w 308"/>
                <a:gd name="T57" fmla="*/ 165 h 638"/>
                <a:gd name="T58" fmla="*/ 165 w 308"/>
                <a:gd name="T59" fmla="*/ 168 h 638"/>
                <a:gd name="T60" fmla="*/ 200 w 308"/>
                <a:gd name="T61" fmla="*/ 179 h 638"/>
                <a:gd name="T62" fmla="*/ 214 w 308"/>
                <a:gd name="T63" fmla="*/ 187 h 638"/>
                <a:gd name="T64" fmla="*/ 227 w 308"/>
                <a:gd name="T65" fmla="*/ 198 h 638"/>
                <a:gd name="T66" fmla="*/ 227 w 308"/>
                <a:gd name="T67" fmla="*/ 41 h 638"/>
                <a:gd name="T68" fmla="*/ 267 w 308"/>
                <a:gd name="T69" fmla="*/ 21 h 638"/>
                <a:gd name="T70" fmla="*/ 304 w 308"/>
                <a:gd name="T71" fmla="*/ 0 h 638"/>
                <a:gd name="T72" fmla="*/ 308 w 308"/>
                <a:gd name="T73" fmla="*/ 154 h 638"/>
                <a:gd name="T74" fmla="*/ 308 w 308"/>
                <a:gd name="T75" fmla="*/ 313 h 638"/>
                <a:gd name="T76" fmla="*/ 307 w 308"/>
                <a:gd name="T77" fmla="*/ 552 h 638"/>
                <a:gd name="T78" fmla="*/ 308 w 308"/>
                <a:gd name="T79" fmla="*/ 631 h 638"/>
                <a:gd name="T80" fmla="*/ 88 w 308"/>
                <a:gd name="T81" fmla="*/ 337 h 638"/>
                <a:gd name="T82" fmla="*/ 84 w 308"/>
                <a:gd name="T83" fmla="*/ 412 h 638"/>
                <a:gd name="T84" fmla="*/ 88 w 308"/>
                <a:gd name="T85" fmla="*/ 449 h 638"/>
                <a:gd name="T86" fmla="*/ 93 w 308"/>
                <a:gd name="T87" fmla="*/ 484 h 638"/>
                <a:gd name="T88" fmla="*/ 102 w 308"/>
                <a:gd name="T89" fmla="*/ 515 h 638"/>
                <a:gd name="T90" fmla="*/ 115 w 308"/>
                <a:gd name="T91" fmla="*/ 540 h 638"/>
                <a:gd name="T92" fmla="*/ 132 w 308"/>
                <a:gd name="T93" fmla="*/ 557 h 638"/>
                <a:gd name="T94" fmla="*/ 143 w 308"/>
                <a:gd name="T95" fmla="*/ 563 h 638"/>
                <a:gd name="T96" fmla="*/ 154 w 308"/>
                <a:gd name="T97" fmla="*/ 565 h 638"/>
                <a:gd name="T98" fmla="*/ 167 w 308"/>
                <a:gd name="T99" fmla="*/ 565 h 638"/>
                <a:gd name="T100" fmla="*/ 188 w 308"/>
                <a:gd name="T101" fmla="*/ 557 h 638"/>
                <a:gd name="T102" fmla="*/ 205 w 308"/>
                <a:gd name="T103" fmla="*/ 545 h 638"/>
                <a:gd name="T104" fmla="*/ 227 w 308"/>
                <a:gd name="T105" fmla="*/ 521 h 638"/>
                <a:gd name="T106" fmla="*/ 227 w 308"/>
                <a:gd name="T107" fmla="*/ 286 h 638"/>
                <a:gd name="T108" fmla="*/ 215 w 308"/>
                <a:gd name="T109" fmla="*/ 273 h 638"/>
                <a:gd name="T110" fmla="*/ 192 w 308"/>
                <a:gd name="T111" fmla="*/ 254 h 638"/>
                <a:gd name="T112" fmla="*/ 169 w 308"/>
                <a:gd name="T113" fmla="*/ 244 h 638"/>
                <a:gd name="T114" fmla="*/ 147 w 308"/>
                <a:gd name="T115" fmla="*/ 244 h 638"/>
                <a:gd name="T116" fmla="*/ 128 w 308"/>
                <a:gd name="T117" fmla="*/ 252 h 638"/>
                <a:gd name="T118" fmla="*/ 112 w 308"/>
                <a:gd name="T119" fmla="*/ 268 h 638"/>
                <a:gd name="T120" fmla="*/ 99 w 308"/>
                <a:gd name="T121" fmla="*/ 291 h 638"/>
                <a:gd name="T122" fmla="*/ 90 w 308"/>
                <a:gd name="T123" fmla="*/ 321 h 638"/>
                <a:gd name="T124" fmla="*/ 88 w 308"/>
                <a:gd name="T125" fmla="*/ 33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638">
                  <a:moveTo>
                    <a:pt x="308" y="631"/>
                  </a:moveTo>
                  <a:lnTo>
                    <a:pt x="308" y="631"/>
                  </a:lnTo>
                  <a:lnTo>
                    <a:pt x="235" y="631"/>
                  </a:lnTo>
                  <a:lnTo>
                    <a:pt x="235" y="631"/>
                  </a:lnTo>
                  <a:lnTo>
                    <a:pt x="230" y="631"/>
                  </a:lnTo>
                  <a:lnTo>
                    <a:pt x="228" y="630"/>
                  </a:lnTo>
                  <a:lnTo>
                    <a:pt x="227" y="626"/>
                  </a:lnTo>
                  <a:lnTo>
                    <a:pt x="226" y="622"/>
                  </a:lnTo>
                  <a:lnTo>
                    <a:pt x="227" y="613"/>
                  </a:lnTo>
                  <a:lnTo>
                    <a:pt x="227" y="609"/>
                  </a:lnTo>
                  <a:lnTo>
                    <a:pt x="227" y="605"/>
                  </a:lnTo>
                  <a:lnTo>
                    <a:pt x="227" y="605"/>
                  </a:lnTo>
                  <a:lnTo>
                    <a:pt x="218" y="613"/>
                  </a:lnTo>
                  <a:lnTo>
                    <a:pt x="209" y="621"/>
                  </a:lnTo>
                  <a:lnTo>
                    <a:pt x="199" y="626"/>
                  </a:lnTo>
                  <a:lnTo>
                    <a:pt x="186" y="632"/>
                  </a:lnTo>
                  <a:lnTo>
                    <a:pt x="173" y="635"/>
                  </a:lnTo>
                  <a:lnTo>
                    <a:pt x="160" y="637"/>
                  </a:lnTo>
                  <a:lnTo>
                    <a:pt x="147" y="638"/>
                  </a:lnTo>
                  <a:lnTo>
                    <a:pt x="133" y="638"/>
                  </a:lnTo>
                  <a:lnTo>
                    <a:pt x="120" y="637"/>
                  </a:lnTo>
                  <a:lnTo>
                    <a:pt x="105" y="635"/>
                  </a:lnTo>
                  <a:lnTo>
                    <a:pt x="92" y="631"/>
                  </a:lnTo>
                  <a:lnTo>
                    <a:pt x="80" y="625"/>
                  </a:lnTo>
                  <a:lnTo>
                    <a:pt x="68" y="619"/>
                  </a:lnTo>
                  <a:lnTo>
                    <a:pt x="57" y="611"/>
                  </a:lnTo>
                  <a:lnTo>
                    <a:pt x="47" y="601"/>
                  </a:lnTo>
                  <a:lnTo>
                    <a:pt x="40" y="590"/>
                  </a:lnTo>
                  <a:lnTo>
                    <a:pt x="40" y="590"/>
                  </a:lnTo>
                  <a:lnTo>
                    <a:pt x="34" y="581"/>
                  </a:lnTo>
                  <a:lnTo>
                    <a:pt x="29" y="570"/>
                  </a:lnTo>
                  <a:lnTo>
                    <a:pt x="20" y="547"/>
                  </a:lnTo>
                  <a:lnTo>
                    <a:pt x="12" y="521"/>
                  </a:lnTo>
                  <a:lnTo>
                    <a:pt x="7" y="493"/>
                  </a:lnTo>
                  <a:lnTo>
                    <a:pt x="2" y="462"/>
                  </a:lnTo>
                  <a:lnTo>
                    <a:pt x="0" y="430"/>
                  </a:lnTo>
                  <a:lnTo>
                    <a:pt x="0" y="399"/>
                  </a:lnTo>
                  <a:lnTo>
                    <a:pt x="1" y="367"/>
                  </a:lnTo>
                  <a:lnTo>
                    <a:pt x="4" y="335"/>
                  </a:lnTo>
                  <a:lnTo>
                    <a:pt x="10" y="304"/>
                  </a:lnTo>
                  <a:lnTo>
                    <a:pt x="14" y="289"/>
                  </a:lnTo>
                  <a:lnTo>
                    <a:pt x="18" y="275"/>
                  </a:lnTo>
                  <a:lnTo>
                    <a:pt x="23" y="262"/>
                  </a:lnTo>
                  <a:lnTo>
                    <a:pt x="27" y="249"/>
                  </a:lnTo>
                  <a:lnTo>
                    <a:pt x="34" y="237"/>
                  </a:lnTo>
                  <a:lnTo>
                    <a:pt x="41" y="224"/>
                  </a:lnTo>
                  <a:lnTo>
                    <a:pt x="47" y="214"/>
                  </a:lnTo>
                  <a:lnTo>
                    <a:pt x="55" y="205"/>
                  </a:lnTo>
                  <a:lnTo>
                    <a:pt x="63" y="195"/>
                  </a:lnTo>
                  <a:lnTo>
                    <a:pt x="71" y="187"/>
                  </a:lnTo>
                  <a:lnTo>
                    <a:pt x="81" y="181"/>
                  </a:lnTo>
                  <a:lnTo>
                    <a:pt x="91" y="176"/>
                  </a:lnTo>
                  <a:lnTo>
                    <a:pt x="91" y="176"/>
                  </a:lnTo>
                  <a:lnTo>
                    <a:pt x="100" y="172"/>
                  </a:lnTo>
                  <a:lnTo>
                    <a:pt x="109" y="170"/>
                  </a:lnTo>
                  <a:lnTo>
                    <a:pt x="117" y="168"/>
                  </a:lnTo>
                  <a:lnTo>
                    <a:pt x="127" y="166"/>
                  </a:lnTo>
                  <a:lnTo>
                    <a:pt x="136" y="165"/>
                  </a:lnTo>
                  <a:lnTo>
                    <a:pt x="146" y="165"/>
                  </a:lnTo>
                  <a:lnTo>
                    <a:pt x="165" y="168"/>
                  </a:lnTo>
                  <a:lnTo>
                    <a:pt x="182" y="172"/>
                  </a:lnTo>
                  <a:lnTo>
                    <a:pt x="200" y="179"/>
                  </a:lnTo>
                  <a:lnTo>
                    <a:pt x="207" y="183"/>
                  </a:lnTo>
                  <a:lnTo>
                    <a:pt x="214" y="187"/>
                  </a:lnTo>
                  <a:lnTo>
                    <a:pt x="220" y="193"/>
                  </a:lnTo>
                  <a:lnTo>
                    <a:pt x="227" y="198"/>
                  </a:lnTo>
                  <a:lnTo>
                    <a:pt x="227" y="198"/>
                  </a:lnTo>
                  <a:lnTo>
                    <a:pt x="227" y="41"/>
                  </a:lnTo>
                  <a:lnTo>
                    <a:pt x="227" y="41"/>
                  </a:lnTo>
                  <a:lnTo>
                    <a:pt x="267" y="21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7" y="77"/>
                  </a:lnTo>
                  <a:lnTo>
                    <a:pt x="308" y="154"/>
                  </a:lnTo>
                  <a:lnTo>
                    <a:pt x="308" y="233"/>
                  </a:lnTo>
                  <a:lnTo>
                    <a:pt x="308" y="313"/>
                  </a:lnTo>
                  <a:lnTo>
                    <a:pt x="307" y="473"/>
                  </a:lnTo>
                  <a:lnTo>
                    <a:pt x="307" y="552"/>
                  </a:lnTo>
                  <a:lnTo>
                    <a:pt x="308" y="631"/>
                  </a:lnTo>
                  <a:lnTo>
                    <a:pt x="308" y="631"/>
                  </a:lnTo>
                  <a:close/>
                  <a:moveTo>
                    <a:pt x="88" y="337"/>
                  </a:moveTo>
                  <a:lnTo>
                    <a:pt x="88" y="337"/>
                  </a:lnTo>
                  <a:lnTo>
                    <a:pt x="84" y="373"/>
                  </a:lnTo>
                  <a:lnTo>
                    <a:pt x="84" y="412"/>
                  </a:lnTo>
                  <a:lnTo>
                    <a:pt x="86" y="430"/>
                  </a:lnTo>
                  <a:lnTo>
                    <a:pt x="88" y="449"/>
                  </a:lnTo>
                  <a:lnTo>
                    <a:pt x="90" y="466"/>
                  </a:lnTo>
                  <a:lnTo>
                    <a:pt x="93" y="484"/>
                  </a:lnTo>
                  <a:lnTo>
                    <a:pt x="97" y="500"/>
                  </a:lnTo>
                  <a:lnTo>
                    <a:pt x="102" y="515"/>
                  </a:lnTo>
                  <a:lnTo>
                    <a:pt x="108" y="529"/>
                  </a:lnTo>
                  <a:lnTo>
                    <a:pt x="115" y="540"/>
                  </a:lnTo>
                  <a:lnTo>
                    <a:pt x="123" y="550"/>
                  </a:lnTo>
                  <a:lnTo>
                    <a:pt x="132" y="557"/>
                  </a:lnTo>
                  <a:lnTo>
                    <a:pt x="137" y="561"/>
                  </a:lnTo>
                  <a:lnTo>
                    <a:pt x="143" y="563"/>
                  </a:lnTo>
                  <a:lnTo>
                    <a:pt x="148" y="564"/>
                  </a:lnTo>
                  <a:lnTo>
                    <a:pt x="154" y="565"/>
                  </a:lnTo>
                  <a:lnTo>
                    <a:pt x="154" y="565"/>
                  </a:lnTo>
                  <a:lnTo>
                    <a:pt x="167" y="565"/>
                  </a:lnTo>
                  <a:lnTo>
                    <a:pt x="178" y="562"/>
                  </a:lnTo>
                  <a:lnTo>
                    <a:pt x="188" y="557"/>
                  </a:lnTo>
                  <a:lnTo>
                    <a:pt x="196" y="552"/>
                  </a:lnTo>
                  <a:lnTo>
                    <a:pt x="205" y="545"/>
                  </a:lnTo>
                  <a:lnTo>
                    <a:pt x="212" y="538"/>
                  </a:lnTo>
                  <a:lnTo>
                    <a:pt x="227" y="521"/>
                  </a:lnTo>
                  <a:lnTo>
                    <a:pt x="227" y="521"/>
                  </a:lnTo>
                  <a:lnTo>
                    <a:pt x="227" y="286"/>
                  </a:lnTo>
                  <a:lnTo>
                    <a:pt x="227" y="286"/>
                  </a:lnTo>
                  <a:lnTo>
                    <a:pt x="215" y="273"/>
                  </a:lnTo>
                  <a:lnTo>
                    <a:pt x="203" y="262"/>
                  </a:lnTo>
                  <a:lnTo>
                    <a:pt x="192" y="254"/>
                  </a:lnTo>
                  <a:lnTo>
                    <a:pt x="180" y="247"/>
                  </a:lnTo>
                  <a:lnTo>
                    <a:pt x="169" y="244"/>
                  </a:lnTo>
                  <a:lnTo>
                    <a:pt x="158" y="243"/>
                  </a:lnTo>
                  <a:lnTo>
                    <a:pt x="147" y="244"/>
                  </a:lnTo>
                  <a:lnTo>
                    <a:pt x="137" y="247"/>
                  </a:lnTo>
                  <a:lnTo>
                    <a:pt x="128" y="252"/>
                  </a:lnTo>
                  <a:lnTo>
                    <a:pt x="120" y="260"/>
                  </a:lnTo>
                  <a:lnTo>
                    <a:pt x="112" y="268"/>
                  </a:lnTo>
                  <a:lnTo>
                    <a:pt x="104" y="279"/>
                  </a:lnTo>
                  <a:lnTo>
                    <a:pt x="99" y="291"/>
                  </a:lnTo>
                  <a:lnTo>
                    <a:pt x="93" y="304"/>
                  </a:lnTo>
                  <a:lnTo>
                    <a:pt x="90" y="321"/>
                  </a:lnTo>
                  <a:lnTo>
                    <a:pt x="88" y="337"/>
                  </a:lnTo>
                  <a:lnTo>
                    <a:pt x="88" y="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95"/>
            <p:cNvSpPr>
              <a:spLocks noEditPoints="1"/>
            </p:cNvSpPr>
            <p:nvPr/>
          </p:nvSpPr>
          <p:spPr bwMode="auto">
            <a:xfrm>
              <a:off x="832" y="2456"/>
              <a:ext cx="69" cy="122"/>
            </a:xfrm>
            <a:custGeom>
              <a:avLst/>
              <a:gdLst>
                <a:gd name="T0" fmla="*/ 4 w 342"/>
                <a:gd name="T1" fmla="*/ 1 h 612"/>
                <a:gd name="T2" fmla="*/ 101 w 342"/>
                <a:gd name="T3" fmla="*/ 0 h 612"/>
                <a:gd name="T4" fmla="*/ 144 w 342"/>
                <a:gd name="T5" fmla="*/ 2 h 612"/>
                <a:gd name="T6" fmla="*/ 183 w 342"/>
                <a:gd name="T7" fmla="*/ 8 h 612"/>
                <a:gd name="T8" fmla="*/ 218 w 342"/>
                <a:gd name="T9" fmla="*/ 17 h 612"/>
                <a:gd name="T10" fmla="*/ 249 w 342"/>
                <a:gd name="T11" fmla="*/ 34 h 612"/>
                <a:gd name="T12" fmla="*/ 275 w 342"/>
                <a:gd name="T13" fmla="*/ 56 h 612"/>
                <a:gd name="T14" fmla="*/ 297 w 342"/>
                <a:gd name="T15" fmla="*/ 85 h 612"/>
                <a:gd name="T16" fmla="*/ 303 w 342"/>
                <a:gd name="T17" fmla="*/ 95 h 612"/>
                <a:gd name="T18" fmla="*/ 318 w 342"/>
                <a:gd name="T19" fmla="*/ 131 h 612"/>
                <a:gd name="T20" fmla="*/ 332 w 342"/>
                <a:gd name="T21" fmla="*/ 186 h 612"/>
                <a:gd name="T22" fmla="*/ 340 w 342"/>
                <a:gd name="T23" fmla="*/ 247 h 612"/>
                <a:gd name="T24" fmla="*/ 342 w 342"/>
                <a:gd name="T25" fmla="*/ 311 h 612"/>
                <a:gd name="T26" fmla="*/ 338 w 342"/>
                <a:gd name="T27" fmla="*/ 374 h 612"/>
                <a:gd name="T28" fmla="*/ 328 w 342"/>
                <a:gd name="T29" fmla="*/ 435 h 612"/>
                <a:gd name="T30" fmla="*/ 312 w 342"/>
                <a:gd name="T31" fmla="*/ 488 h 612"/>
                <a:gd name="T32" fmla="*/ 296 w 342"/>
                <a:gd name="T33" fmla="*/ 523 h 612"/>
                <a:gd name="T34" fmla="*/ 290 w 342"/>
                <a:gd name="T35" fmla="*/ 533 h 612"/>
                <a:gd name="T36" fmla="*/ 268 w 342"/>
                <a:gd name="T37" fmla="*/ 560 h 612"/>
                <a:gd name="T38" fmla="*/ 243 w 342"/>
                <a:gd name="T39" fmla="*/ 581 h 612"/>
                <a:gd name="T40" fmla="*/ 213 w 342"/>
                <a:gd name="T41" fmla="*/ 595 h 612"/>
                <a:gd name="T42" fmla="*/ 179 w 342"/>
                <a:gd name="T43" fmla="*/ 604 h 612"/>
                <a:gd name="T44" fmla="*/ 142 w 342"/>
                <a:gd name="T45" fmla="*/ 610 h 612"/>
                <a:gd name="T46" fmla="*/ 99 w 342"/>
                <a:gd name="T47" fmla="*/ 612 h 612"/>
                <a:gd name="T48" fmla="*/ 0 w 342"/>
                <a:gd name="T49" fmla="*/ 610 h 612"/>
                <a:gd name="T50" fmla="*/ 0 w 342"/>
                <a:gd name="T51" fmla="*/ 12 h 612"/>
                <a:gd name="T52" fmla="*/ 0 w 342"/>
                <a:gd name="T53" fmla="*/ 4 h 612"/>
                <a:gd name="T54" fmla="*/ 4 w 342"/>
                <a:gd name="T55" fmla="*/ 1 h 612"/>
                <a:gd name="T56" fmla="*/ 85 w 342"/>
                <a:gd name="T57" fmla="*/ 525 h 612"/>
                <a:gd name="T58" fmla="*/ 99 w 342"/>
                <a:gd name="T59" fmla="*/ 529 h 612"/>
                <a:gd name="T60" fmla="*/ 125 w 342"/>
                <a:gd name="T61" fmla="*/ 532 h 612"/>
                <a:gd name="T62" fmla="*/ 148 w 342"/>
                <a:gd name="T63" fmla="*/ 530 h 612"/>
                <a:gd name="T64" fmla="*/ 169 w 342"/>
                <a:gd name="T65" fmla="*/ 524 h 612"/>
                <a:gd name="T66" fmla="*/ 187 w 342"/>
                <a:gd name="T67" fmla="*/ 516 h 612"/>
                <a:gd name="T68" fmla="*/ 203 w 342"/>
                <a:gd name="T69" fmla="*/ 502 h 612"/>
                <a:gd name="T70" fmla="*/ 216 w 342"/>
                <a:gd name="T71" fmla="*/ 487 h 612"/>
                <a:gd name="T72" fmla="*/ 227 w 342"/>
                <a:gd name="T73" fmla="*/ 468 h 612"/>
                <a:gd name="T74" fmla="*/ 239 w 342"/>
                <a:gd name="T75" fmla="*/ 437 h 612"/>
                <a:gd name="T76" fmla="*/ 250 w 342"/>
                <a:gd name="T77" fmla="*/ 389 h 612"/>
                <a:gd name="T78" fmla="*/ 255 w 342"/>
                <a:gd name="T79" fmla="*/ 335 h 612"/>
                <a:gd name="T80" fmla="*/ 255 w 342"/>
                <a:gd name="T81" fmla="*/ 281 h 612"/>
                <a:gd name="T82" fmla="*/ 254 w 342"/>
                <a:gd name="T83" fmla="*/ 254 h 612"/>
                <a:gd name="T84" fmla="*/ 249 w 342"/>
                <a:gd name="T85" fmla="*/ 213 h 612"/>
                <a:gd name="T86" fmla="*/ 240 w 342"/>
                <a:gd name="T87" fmla="*/ 177 h 612"/>
                <a:gd name="T88" fmla="*/ 229 w 342"/>
                <a:gd name="T89" fmla="*/ 145 h 612"/>
                <a:gd name="T90" fmla="*/ 213 w 342"/>
                <a:gd name="T91" fmla="*/ 119 h 612"/>
                <a:gd name="T92" fmla="*/ 191 w 342"/>
                <a:gd name="T93" fmla="*/ 99 h 612"/>
                <a:gd name="T94" fmla="*/ 164 w 342"/>
                <a:gd name="T95" fmla="*/ 87 h 612"/>
                <a:gd name="T96" fmla="*/ 130 w 342"/>
                <a:gd name="T97" fmla="*/ 82 h 612"/>
                <a:gd name="T98" fmla="*/ 88 w 342"/>
                <a:gd name="T99" fmla="*/ 85 h 612"/>
                <a:gd name="T100" fmla="*/ 86 w 342"/>
                <a:gd name="T101" fmla="*/ 138 h 612"/>
                <a:gd name="T102" fmla="*/ 84 w 342"/>
                <a:gd name="T103" fmla="*/ 247 h 612"/>
                <a:gd name="T104" fmla="*/ 85 w 342"/>
                <a:gd name="T105" fmla="*/ 415 h 612"/>
                <a:gd name="T106" fmla="*/ 85 w 342"/>
                <a:gd name="T107" fmla="*/ 52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2" h="612">
                  <a:moveTo>
                    <a:pt x="4" y="1"/>
                  </a:moveTo>
                  <a:lnTo>
                    <a:pt x="4" y="1"/>
                  </a:lnTo>
                  <a:lnTo>
                    <a:pt x="54" y="0"/>
                  </a:lnTo>
                  <a:lnTo>
                    <a:pt x="101" y="0"/>
                  </a:lnTo>
                  <a:lnTo>
                    <a:pt x="123" y="0"/>
                  </a:lnTo>
                  <a:lnTo>
                    <a:pt x="144" y="2"/>
                  </a:lnTo>
                  <a:lnTo>
                    <a:pt x="165" y="4"/>
                  </a:lnTo>
                  <a:lnTo>
                    <a:pt x="183" y="8"/>
                  </a:lnTo>
                  <a:lnTo>
                    <a:pt x="201" y="12"/>
                  </a:lnTo>
                  <a:lnTo>
                    <a:pt x="218" y="17"/>
                  </a:lnTo>
                  <a:lnTo>
                    <a:pt x="234" y="25"/>
                  </a:lnTo>
                  <a:lnTo>
                    <a:pt x="249" y="34"/>
                  </a:lnTo>
                  <a:lnTo>
                    <a:pt x="262" y="44"/>
                  </a:lnTo>
                  <a:lnTo>
                    <a:pt x="275" y="56"/>
                  </a:lnTo>
                  <a:lnTo>
                    <a:pt x="286" y="69"/>
                  </a:lnTo>
                  <a:lnTo>
                    <a:pt x="297" y="85"/>
                  </a:lnTo>
                  <a:lnTo>
                    <a:pt x="297" y="85"/>
                  </a:lnTo>
                  <a:lnTo>
                    <a:pt x="303" y="95"/>
                  </a:lnTo>
                  <a:lnTo>
                    <a:pt x="308" y="107"/>
                  </a:lnTo>
                  <a:lnTo>
                    <a:pt x="318" y="131"/>
                  </a:lnTo>
                  <a:lnTo>
                    <a:pt x="326" y="158"/>
                  </a:lnTo>
                  <a:lnTo>
                    <a:pt x="332" y="186"/>
                  </a:lnTo>
                  <a:lnTo>
                    <a:pt x="337" y="216"/>
                  </a:lnTo>
                  <a:lnTo>
                    <a:pt x="340" y="247"/>
                  </a:lnTo>
                  <a:lnTo>
                    <a:pt x="342" y="279"/>
                  </a:lnTo>
                  <a:lnTo>
                    <a:pt x="342" y="311"/>
                  </a:lnTo>
                  <a:lnTo>
                    <a:pt x="341" y="343"/>
                  </a:lnTo>
                  <a:lnTo>
                    <a:pt x="338" y="374"/>
                  </a:lnTo>
                  <a:lnTo>
                    <a:pt x="335" y="405"/>
                  </a:lnTo>
                  <a:lnTo>
                    <a:pt x="328" y="435"/>
                  </a:lnTo>
                  <a:lnTo>
                    <a:pt x="321" y="463"/>
                  </a:lnTo>
                  <a:lnTo>
                    <a:pt x="312" y="488"/>
                  </a:lnTo>
                  <a:lnTo>
                    <a:pt x="302" y="512"/>
                  </a:lnTo>
                  <a:lnTo>
                    <a:pt x="296" y="523"/>
                  </a:lnTo>
                  <a:lnTo>
                    <a:pt x="290" y="533"/>
                  </a:lnTo>
                  <a:lnTo>
                    <a:pt x="290" y="533"/>
                  </a:lnTo>
                  <a:lnTo>
                    <a:pt x="280" y="547"/>
                  </a:lnTo>
                  <a:lnTo>
                    <a:pt x="268" y="560"/>
                  </a:lnTo>
                  <a:lnTo>
                    <a:pt x="256" y="571"/>
                  </a:lnTo>
                  <a:lnTo>
                    <a:pt x="243" y="581"/>
                  </a:lnTo>
                  <a:lnTo>
                    <a:pt x="228" y="589"/>
                  </a:lnTo>
                  <a:lnTo>
                    <a:pt x="213" y="595"/>
                  </a:lnTo>
                  <a:lnTo>
                    <a:pt x="196" y="601"/>
                  </a:lnTo>
                  <a:lnTo>
                    <a:pt x="179" y="604"/>
                  </a:lnTo>
                  <a:lnTo>
                    <a:pt x="160" y="607"/>
                  </a:lnTo>
                  <a:lnTo>
                    <a:pt x="142" y="610"/>
                  </a:lnTo>
                  <a:lnTo>
                    <a:pt x="121" y="611"/>
                  </a:lnTo>
                  <a:lnTo>
                    <a:pt x="99" y="612"/>
                  </a:lnTo>
                  <a:lnTo>
                    <a:pt x="52" y="612"/>
                  </a:lnTo>
                  <a:lnTo>
                    <a:pt x="0" y="610"/>
                  </a:lnTo>
                  <a:lnTo>
                    <a:pt x="0" y="6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85" y="525"/>
                  </a:moveTo>
                  <a:lnTo>
                    <a:pt x="85" y="525"/>
                  </a:lnTo>
                  <a:lnTo>
                    <a:pt x="99" y="529"/>
                  </a:lnTo>
                  <a:lnTo>
                    <a:pt x="112" y="531"/>
                  </a:lnTo>
                  <a:lnTo>
                    <a:pt x="125" y="532"/>
                  </a:lnTo>
                  <a:lnTo>
                    <a:pt x="137" y="531"/>
                  </a:lnTo>
                  <a:lnTo>
                    <a:pt x="148" y="530"/>
                  </a:lnTo>
                  <a:lnTo>
                    <a:pt x="159" y="528"/>
                  </a:lnTo>
                  <a:lnTo>
                    <a:pt x="169" y="524"/>
                  </a:lnTo>
                  <a:lnTo>
                    <a:pt x="178" y="520"/>
                  </a:lnTo>
                  <a:lnTo>
                    <a:pt x="187" y="516"/>
                  </a:lnTo>
                  <a:lnTo>
                    <a:pt x="195" y="509"/>
                  </a:lnTo>
                  <a:lnTo>
                    <a:pt x="203" y="502"/>
                  </a:lnTo>
                  <a:lnTo>
                    <a:pt x="210" y="495"/>
                  </a:lnTo>
                  <a:lnTo>
                    <a:pt x="216" y="487"/>
                  </a:lnTo>
                  <a:lnTo>
                    <a:pt x="222" y="478"/>
                  </a:lnTo>
                  <a:lnTo>
                    <a:pt x="227" y="468"/>
                  </a:lnTo>
                  <a:lnTo>
                    <a:pt x="232" y="459"/>
                  </a:lnTo>
                  <a:lnTo>
                    <a:pt x="239" y="437"/>
                  </a:lnTo>
                  <a:lnTo>
                    <a:pt x="246" y="413"/>
                  </a:lnTo>
                  <a:lnTo>
                    <a:pt x="250" y="389"/>
                  </a:lnTo>
                  <a:lnTo>
                    <a:pt x="254" y="362"/>
                  </a:lnTo>
                  <a:lnTo>
                    <a:pt x="255" y="335"/>
                  </a:lnTo>
                  <a:lnTo>
                    <a:pt x="256" y="308"/>
                  </a:lnTo>
                  <a:lnTo>
                    <a:pt x="255" y="281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1" y="233"/>
                  </a:lnTo>
                  <a:lnTo>
                    <a:pt x="249" y="213"/>
                  </a:lnTo>
                  <a:lnTo>
                    <a:pt x="245" y="195"/>
                  </a:lnTo>
                  <a:lnTo>
                    <a:pt x="240" y="177"/>
                  </a:lnTo>
                  <a:lnTo>
                    <a:pt x="235" y="161"/>
                  </a:lnTo>
                  <a:lnTo>
                    <a:pt x="229" y="145"/>
                  </a:lnTo>
                  <a:lnTo>
                    <a:pt x="222" y="131"/>
                  </a:lnTo>
                  <a:lnTo>
                    <a:pt x="213" y="119"/>
                  </a:lnTo>
                  <a:lnTo>
                    <a:pt x="202" y="109"/>
                  </a:lnTo>
                  <a:lnTo>
                    <a:pt x="191" y="99"/>
                  </a:lnTo>
                  <a:lnTo>
                    <a:pt x="178" y="93"/>
                  </a:lnTo>
                  <a:lnTo>
                    <a:pt x="164" y="87"/>
                  </a:lnTo>
                  <a:lnTo>
                    <a:pt x="147" y="83"/>
                  </a:lnTo>
                  <a:lnTo>
                    <a:pt x="130" y="82"/>
                  </a:lnTo>
                  <a:lnTo>
                    <a:pt x="110" y="82"/>
                  </a:lnTo>
                  <a:lnTo>
                    <a:pt x="88" y="85"/>
                  </a:lnTo>
                  <a:lnTo>
                    <a:pt x="88" y="85"/>
                  </a:lnTo>
                  <a:lnTo>
                    <a:pt x="86" y="138"/>
                  </a:lnTo>
                  <a:lnTo>
                    <a:pt x="84" y="193"/>
                  </a:lnTo>
                  <a:lnTo>
                    <a:pt x="84" y="247"/>
                  </a:lnTo>
                  <a:lnTo>
                    <a:pt x="84" y="303"/>
                  </a:lnTo>
                  <a:lnTo>
                    <a:pt x="85" y="415"/>
                  </a:lnTo>
                  <a:lnTo>
                    <a:pt x="85" y="471"/>
                  </a:lnTo>
                  <a:lnTo>
                    <a:pt x="85" y="525"/>
                  </a:lnTo>
                  <a:lnTo>
                    <a:pt x="85" y="5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96"/>
            <p:cNvSpPr>
              <a:spLocks/>
            </p:cNvSpPr>
            <p:nvPr/>
          </p:nvSpPr>
          <p:spPr bwMode="auto">
            <a:xfrm>
              <a:off x="918" y="2485"/>
              <a:ext cx="46" cy="93"/>
            </a:xfrm>
            <a:custGeom>
              <a:avLst/>
              <a:gdLst>
                <a:gd name="T0" fmla="*/ 227 w 227"/>
                <a:gd name="T1" fmla="*/ 14 h 465"/>
                <a:gd name="T2" fmla="*/ 227 w 227"/>
                <a:gd name="T3" fmla="*/ 14 h 465"/>
                <a:gd name="T4" fmla="*/ 217 w 227"/>
                <a:gd name="T5" fmla="*/ 53 h 465"/>
                <a:gd name="T6" fmla="*/ 213 w 227"/>
                <a:gd name="T7" fmla="*/ 73 h 465"/>
                <a:gd name="T8" fmla="*/ 209 w 227"/>
                <a:gd name="T9" fmla="*/ 95 h 465"/>
                <a:gd name="T10" fmla="*/ 209 w 227"/>
                <a:gd name="T11" fmla="*/ 95 h 465"/>
                <a:gd name="T12" fmla="*/ 201 w 227"/>
                <a:gd name="T13" fmla="*/ 91 h 465"/>
                <a:gd name="T14" fmla="*/ 192 w 227"/>
                <a:gd name="T15" fmla="*/ 88 h 465"/>
                <a:gd name="T16" fmla="*/ 174 w 227"/>
                <a:gd name="T17" fmla="*/ 85 h 465"/>
                <a:gd name="T18" fmla="*/ 156 w 227"/>
                <a:gd name="T19" fmla="*/ 84 h 465"/>
                <a:gd name="T20" fmla="*/ 138 w 227"/>
                <a:gd name="T21" fmla="*/ 86 h 465"/>
                <a:gd name="T22" fmla="*/ 129 w 227"/>
                <a:gd name="T23" fmla="*/ 87 h 465"/>
                <a:gd name="T24" fmla="*/ 121 w 227"/>
                <a:gd name="T25" fmla="*/ 89 h 465"/>
                <a:gd name="T26" fmla="*/ 113 w 227"/>
                <a:gd name="T27" fmla="*/ 92 h 465"/>
                <a:gd name="T28" fmla="*/ 106 w 227"/>
                <a:gd name="T29" fmla="*/ 96 h 465"/>
                <a:gd name="T30" fmla="*/ 100 w 227"/>
                <a:gd name="T31" fmla="*/ 100 h 465"/>
                <a:gd name="T32" fmla="*/ 93 w 227"/>
                <a:gd name="T33" fmla="*/ 104 h 465"/>
                <a:gd name="T34" fmla="*/ 89 w 227"/>
                <a:gd name="T35" fmla="*/ 110 h 465"/>
                <a:gd name="T36" fmla="*/ 84 w 227"/>
                <a:gd name="T37" fmla="*/ 117 h 465"/>
                <a:gd name="T38" fmla="*/ 84 w 227"/>
                <a:gd name="T39" fmla="*/ 117 h 465"/>
                <a:gd name="T40" fmla="*/ 84 w 227"/>
                <a:gd name="T41" fmla="*/ 465 h 465"/>
                <a:gd name="T42" fmla="*/ 84 w 227"/>
                <a:gd name="T43" fmla="*/ 465 h 465"/>
                <a:gd name="T44" fmla="*/ 0 w 227"/>
                <a:gd name="T45" fmla="*/ 465 h 465"/>
                <a:gd name="T46" fmla="*/ 0 w 227"/>
                <a:gd name="T47" fmla="*/ 465 h 465"/>
                <a:gd name="T48" fmla="*/ 0 w 227"/>
                <a:gd name="T49" fmla="*/ 10 h 465"/>
                <a:gd name="T50" fmla="*/ 0 w 227"/>
                <a:gd name="T51" fmla="*/ 10 h 465"/>
                <a:gd name="T52" fmla="*/ 77 w 227"/>
                <a:gd name="T53" fmla="*/ 10 h 465"/>
                <a:gd name="T54" fmla="*/ 77 w 227"/>
                <a:gd name="T55" fmla="*/ 10 h 465"/>
                <a:gd name="T56" fmla="*/ 81 w 227"/>
                <a:gd name="T57" fmla="*/ 9 h 465"/>
                <a:gd name="T58" fmla="*/ 83 w 227"/>
                <a:gd name="T59" fmla="*/ 11 h 465"/>
                <a:gd name="T60" fmla="*/ 84 w 227"/>
                <a:gd name="T61" fmla="*/ 15 h 465"/>
                <a:gd name="T62" fmla="*/ 84 w 227"/>
                <a:gd name="T63" fmla="*/ 18 h 465"/>
                <a:gd name="T64" fmla="*/ 83 w 227"/>
                <a:gd name="T65" fmla="*/ 28 h 465"/>
                <a:gd name="T66" fmla="*/ 83 w 227"/>
                <a:gd name="T67" fmla="*/ 32 h 465"/>
                <a:gd name="T68" fmla="*/ 84 w 227"/>
                <a:gd name="T69" fmla="*/ 36 h 465"/>
                <a:gd name="T70" fmla="*/ 84 w 227"/>
                <a:gd name="T71" fmla="*/ 36 h 465"/>
                <a:gd name="T72" fmla="*/ 90 w 227"/>
                <a:gd name="T73" fmla="*/ 30 h 465"/>
                <a:gd name="T74" fmla="*/ 97 w 227"/>
                <a:gd name="T75" fmla="*/ 23 h 465"/>
                <a:gd name="T76" fmla="*/ 104 w 227"/>
                <a:gd name="T77" fmla="*/ 19 h 465"/>
                <a:gd name="T78" fmla="*/ 112 w 227"/>
                <a:gd name="T79" fmla="*/ 15 h 465"/>
                <a:gd name="T80" fmla="*/ 121 w 227"/>
                <a:gd name="T81" fmla="*/ 10 h 465"/>
                <a:gd name="T82" fmla="*/ 129 w 227"/>
                <a:gd name="T83" fmla="*/ 7 h 465"/>
                <a:gd name="T84" fmla="*/ 139 w 227"/>
                <a:gd name="T85" fmla="*/ 5 h 465"/>
                <a:gd name="T86" fmla="*/ 149 w 227"/>
                <a:gd name="T87" fmla="*/ 3 h 465"/>
                <a:gd name="T88" fmla="*/ 159 w 227"/>
                <a:gd name="T89" fmla="*/ 0 h 465"/>
                <a:gd name="T90" fmla="*/ 169 w 227"/>
                <a:gd name="T91" fmla="*/ 0 h 465"/>
                <a:gd name="T92" fmla="*/ 179 w 227"/>
                <a:gd name="T93" fmla="*/ 0 h 465"/>
                <a:gd name="T94" fmla="*/ 190 w 227"/>
                <a:gd name="T95" fmla="*/ 2 h 465"/>
                <a:gd name="T96" fmla="*/ 200 w 227"/>
                <a:gd name="T97" fmla="*/ 3 h 465"/>
                <a:gd name="T98" fmla="*/ 209 w 227"/>
                <a:gd name="T99" fmla="*/ 6 h 465"/>
                <a:gd name="T100" fmla="*/ 218 w 227"/>
                <a:gd name="T101" fmla="*/ 9 h 465"/>
                <a:gd name="T102" fmla="*/ 227 w 227"/>
                <a:gd name="T103" fmla="*/ 14 h 465"/>
                <a:gd name="T104" fmla="*/ 227 w 227"/>
                <a:gd name="T105" fmla="*/ 1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465">
                  <a:moveTo>
                    <a:pt x="227" y="14"/>
                  </a:moveTo>
                  <a:lnTo>
                    <a:pt x="227" y="14"/>
                  </a:lnTo>
                  <a:lnTo>
                    <a:pt x="217" y="53"/>
                  </a:lnTo>
                  <a:lnTo>
                    <a:pt x="213" y="73"/>
                  </a:lnTo>
                  <a:lnTo>
                    <a:pt x="209" y="95"/>
                  </a:lnTo>
                  <a:lnTo>
                    <a:pt x="209" y="95"/>
                  </a:lnTo>
                  <a:lnTo>
                    <a:pt x="201" y="91"/>
                  </a:lnTo>
                  <a:lnTo>
                    <a:pt x="192" y="88"/>
                  </a:lnTo>
                  <a:lnTo>
                    <a:pt x="174" y="85"/>
                  </a:lnTo>
                  <a:lnTo>
                    <a:pt x="156" y="84"/>
                  </a:lnTo>
                  <a:lnTo>
                    <a:pt x="138" y="86"/>
                  </a:lnTo>
                  <a:lnTo>
                    <a:pt x="129" y="87"/>
                  </a:lnTo>
                  <a:lnTo>
                    <a:pt x="121" y="89"/>
                  </a:lnTo>
                  <a:lnTo>
                    <a:pt x="113" y="92"/>
                  </a:lnTo>
                  <a:lnTo>
                    <a:pt x="106" y="96"/>
                  </a:lnTo>
                  <a:lnTo>
                    <a:pt x="100" y="100"/>
                  </a:lnTo>
                  <a:lnTo>
                    <a:pt x="93" y="104"/>
                  </a:lnTo>
                  <a:lnTo>
                    <a:pt x="89" y="110"/>
                  </a:lnTo>
                  <a:lnTo>
                    <a:pt x="84" y="117"/>
                  </a:lnTo>
                  <a:lnTo>
                    <a:pt x="84" y="117"/>
                  </a:lnTo>
                  <a:lnTo>
                    <a:pt x="84" y="465"/>
                  </a:lnTo>
                  <a:lnTo>
                    <a:pt x="84" y="465"/>
                  </a:lnTo>
                  <a:lnTo>
                    <a:pt x="0" y="465"/>
                  </a:lnTo>
                  <a:lnTo>
                    <a:pt x="0" y="46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77" y="10"/>
                  </a:lnTo>
                  <a:lnTo>
                    <a:pt x="77" y="10"/>
                  </a:lnTo>
                  <a:lnTo>
                    <a:pt x="81" y="9"/>
                  </a:lnTo>
                  <a:lnTo>
                    <a:pt x="83" y="11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3" y="28"/>
                  </a:lnTo>
                  <a:lnTo>
                    <a:pt x="83" y="32"/>
                  </a:lnTo>
                  <a:lnTo>
                    <a:pt x="84" y="36"/>
                  </a:lnTo>
                  <a:lnTo>
                    <a:pt x="84" y="36"/>
                  </a:lnTo>
                  <a:lnTo>
                    <a:pt x="90" y="30"/>
                  </a:lnTo>
                  <a:lnTo>
                    <a:pt x="97" y="23"/>
                  </a:lnTo>
                  <a:lnTo>
                    <a:pt x="104" y="19"/>
                  </a:lnTo>
                  <a:lnTo>
                    <a:pt x="112" y="15"/>
                  </a:lnTo>
                  <a:lnTo>
                    <a:pt x="121" y="10"/>
                  </a:lnTo>
                  <a:lnTo>
                    <a:pt x="129" y="7"/>
                  </a:lnTo>
                  <a:lnTo>
                    <a:pt x="139" y="5"/>
                  </a:lnTo>
                  <a:lnTo>
                    <a:pt x="149" y="3"/>
                  </a:lnTo>
                  <a:lnTo>
                    <a:pt x="159" y="0"/>
                  </a:lnTo>
                  <a:lnTo>
                    <a:pt x="169" y="0"/>
                  </a:lnTo>
                  <a:lnTo>
                    <a:pt x="179" y="0"/>
                  </a:lnTo>
                  <a:lnTo>
                    <a:pt x="190" y="2"/>
                  </a:lnTo>
                  <a:lnTo>
                    <a:pt x="200" y="3"/>
                  </a:lnTo>
                  <a:lnTo>
                    <a:pt x="209" y="6"/>
                  </a:lnTo>
                  <a:lnTo>
                    <a:pt x="218" y="9"/>
                  </a:lnTo>
                  <a:lnTo>
                    <a:pt x="227" y="14"/>
                  </a:lnTo>
                  <a:lnTo>
                    <a:pt x="22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97"/>
            <p:cNvSpPr>
              <a:spLocks noEditPoints="1"/>
            </p:cNvSpPr>
            <p:nvPr/>
          </p:nvSpPr>
          <p:spPr bwMode="auto">
            <a:xfrm>
              <a:off x="970" y="2485"/>
              <a:ext cx="65" cy="95"/>
            </a:xfrm>
            <a:custGeom>
              <a:avLst/>
              <a:gdLst>
                <a:gd name="T0" fmla="*/ 86 w 325"/>
                <a:gd name="T1" fmla="*/ 265 h 478"/>
                <a:gd name="T2" fmla="*/ 88 w 325"/>
                <a:gd name="T3" fmla="*/ 305 h 478"/>
                <a:gd name="T4" fmla="*/ 98 w 325"/>
                <a:gd name="T5" fmla="*/ 345 h 478"/>
                <a:gd name="T6" fmla="*/ 113 w 325"/>
                <a:gd name="T7" fmla="*/ 371 h 478"/>
                <a:gd name="T8" fmla="*/ 132 w 325"/>
                <a:gd name="T9" fmla="*/ 390 h 478"/>
                <a:gd name="T10" fmla="*/ 149 w 325"/>
                <a:gd name="T11" fmla="*/ 397 h 478"/>
                <a:gd name="T12" fmla="*/ 193 w 325"/>
                <a:gd name="T13" fmla="*/ 398 h 478"/>
                <a:gd name="T14" fmla="*/ 231 w 325"/>
                <a:gd name="T15" fmla="*/ 381 h 478"/>
                <a:gd name="T16" fmla="*/ 252 w 325"/>
                <a:gd name="T17" fmla="*/ 364 h 478"/>
                <a:gd name="T18" fmla="*/ 293 w 325"/>
                <a:gd name="T19" fmla="*/ 403 h 478"/>
                <a:gd name="T20" fmla="*/ 302 w 325"/>
                <a:gd name="T21" fmla="*/ 420 h 478"/>
                <a:gd name="T22" fmla="*/ 261 w 325"/>
                <a:gd name="T23" fmla="*/ 451 h 478"/>
                <a:gd name="T24" fmla="*/ 211 w 325"/>
                <a:gd name="T25" fmla="*/ 473 h 478"/>
                <a:gd name="T26" fmla="*/ 171 w 325"/>
                <a:gd name="T27" fmla="*/ 478 h 478"/>
                <a:gd name="T28" fmla="*/ 115 w 325"/>
                <a:gd name="T29" fmla="*/ 469 h 478"/>
                <a:gd name="T30" fmla="*/ 71 w 325"/>
                <a:gd name="T31" fmla="*/ 443 h 478"/>
                <a:gd name="T32" fmla="*/ 38 w 325"/>
                <a:gd name="T33" fmla="*/ 404 h 478"/>
                <a:gd name="T34" fmla="*/ 16 w 325"/>
                <a:gd name="T35" fmla="*/ 355 h 478"/>
                <a:gd name="T36" fmla="*/ 3 w 325"/>
                <a:gd name="T37" fmla="*/ 299 h 478"/>
                <a:gd name="T38" fmla="*/ 0 w 325"/>
                <a:gd name="T39" fmla="*/ 256 h 478"/>
                <a:gd name="T40" fmla="*/ 3 w 325"/>
                <a:gd name="T41" fmla="*/ 184 h 478"/>
                <a:gd name="T42" fmla="*/ 18 w 325"/>
                <a:gd name="T43" fmla="*/ 116 h 478"/>
                <a:gd name="T44" fmla="*/ 48 w 325"/>
                <a:gd name="T45" fmla="*/ 58 h 478"/>
                <a:gd name="T46" fmla="*/ 68 w 325"/>
                <a:gd name="T47" fmla="*/ 35 h 478"/>
                <a:gd name="T48" fmla="*/ 93 w 325"/>
                <a:gd name="T49" fmla="*/ 18 h 478"/>
                <a:gd name="T50" fmla="*/ 122 w 325"/>
                <a:gd name="T51" fmla="*/ 6 h 478"/>
                <a:gd name="T52" fmla="*/ 155 w 325"/>
                <a:gd name="T53" fmla="*/ 0 h 478"/>
                <a:gd name="T54" fmla="*/ 179 w 325"/>
                <a:gd name="T55" fmla="*/ 1 h 478"/>
                <a:gd name="T56" fmla="*/ 209 w 325"/>
                <a:gd name="T57" fmla="*/ 7 h 478"/>
                <a:gd name="T58" fmla="*/ 237 w 325"/>
                <a:gd name="T59" fmla="*/ 19 h 478"/>
                <a:gd name="T60" fmla="*/ 260 w 325"/>
                <a:gd name="T61" fmla="*/ 36 h 478"/>
                <a:gd name="T62" fmla="*/ 289 w 325"/>
                <a:gd name="T63" fmla="*/ 75 h 478"/>
                <a:gd name="T64" fmla="*/ 312 w 325"/>
                <a:gd name="T65" fmla="*/ 136 h 478"/>
                <a:gd name="T66" fmla="*/ 323 w 325"/>
                <a:gd name="T67" fmla="*/ 210 h 478"/>
                <a:gd name="T68" fmla="*/ 325 w 325"/>
                <a:gd name="T69" fmla="*/ 265 h 478"/>
                <a:gd name="T70" fmla="*/ 188 w 325"/>
                <a:gd name="T71" fmla="*/ 82 h 478"/>
                <a:gd name="T72" fmla="*/ 155 w 325"/>
                <a:gd name="T73" fmla="*/ 78 h 478"/>
                <a:gd name="T74" fmla="*/ 127 w 325"/>
                <a:gd name="T75" fmla="*/ 90 h 478"/>
                <a:gd name="T76" fmla="*/ 104 w 325"/>
                <a:gd name="T77" fmla="*/ 116 h 478"/>
                <a:gd name="T78" fmla="*/ 90 w 325"/>
                <a:gd name="T79" fmla="*/ 154 h 478"/>
                <a:gd name="T80" fmla="*/ 86 w 325"/>
                <a:gd name="T81" fmla="*/ 195 h 478"/>
                <a:gd name="T82" fmla="*/ 240 w 325"/>
                <a:gd name="T83" fmla="*/ 195 h 478"/>
                <a:gd name="T84" fmla="*/ 229 w 325"/>
                <a:gd name="T85" fmla="*/ 132 h 478"/>
                <a:gd name="T86" fmla="*/ 209 w 325"/>
                <a:gd name="T87" fmla="*/ 97 h 478"/>
                <a:gd name="T88" fmla="*/ 200 w 325"/>
                <a:gd name="T89" fmla="*/ 8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5" h="478">
                  <a:moveTo>
                    <a:pt x="325" y="265"/>
                  </a:moveTo>
                  <a:lnTo>
                    <a:pt x="325" y="26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86" y="284"/>
                  </a:lnTo>
                  <a:lnTo>
                    <a:pt x="88" y="305"/>
                  </a:lnTo>
                  <a:lnTo>
                    <a:pt x="92" y="325"/>
                  </a:lnTo>
                  <a:lnTo>
                    <a:pt x="95" y="335"/>
                  </a:lnTo>
                  <a:lnTo>
                    <a:pt x="98" y="345"/>
                  </a:lnTo>
                  <a:lnTo>
                    <a:pt x="102" y="354"/>
                  </a:lnTo>
                  <a:lnTo>
                    <a:pt x="107" y="363"/>
                  </a:lnTo>
                  <a:lnTo>
                    <a:pt x="113" y="371"/>
                  </a:lnTo>
                  <a:lnTo>
                    <a:pt x="118" y="378"/>
                  </a:lnTo>
                  <a:lnTo>
                    <a:pt x="125" y="385"/>
                  </a:lnTo>
                  <a:lnTo>
                    <a:pt x="132" y="390"/>
                  </a:lnTo>
                  <a:lnTo>
                    <a:pt x="140" y="394"/>
                  </a:lnTo>
                  <a:lnTo>
                    <a:pt x="149" y="397"/>
                  </a:lnTo>
                  <a:lnTo>
                    <a:pt x="149" y="397"/>
                  </a:lnTo>
                  <a:lnTo>
                    <a:pt x="164" y="400"/>
                  </a:lnTo>
                  <a:lnTo>
                    <a:pt x="179" y="400"/>
                  </a:lnTo>
                  <a:lnTo>
                    <a:pt x="193" y="398"/>
                  </a:lnTo>
                  <a:lnTo>
                    <a:pt x="207" y="393"/>
                  </a:lnTo>
                  <a:lnTo>
                    <a:pt x="219" y="388"/>
                  </a:lnTo>
                  <a:lnTo>
                    <a:pt x="231" y="381"/>
                  </a:lnTo>
                  <a:lnTo>
                    <a:pt x="242" y="374"/>
                  </a:lnTo>
                  <a:lnTo>
                    <a:pt x="252" y="364"/>
                  </a:lnTo>
                  <a:lnTo>
                    <a:pt x="252" y="364"/>
                  </a:lnTo>
                  <a:lnTo>
                    <a:pt x="279" y="389"/>
                  </a:lnTo>
                  <a:lnTo>
                    <a:pt x="286" y="396"/>
                  </a:lnTo>
                  <a:lnTo>
                    <a:pt x="293" y="403"/>
                  </a:lnTo>
                  <a:lnTo>
                    <a:pt x="298" y="411"/>
                  </a:lnTo>
                  <a:lnTo>
                    <a:pt x="302" y="420"/>
                  </a:lnTo>
                  <a:lnTo>
                    <a:pt x="302" y="420"/>
                  </a:lnTo>
                  <a:lnTo>
                    <a:pt x="289" y="431"/>
                  </a:lnTo>
                  <a:lnTo>
                    <a:pt x="276" y="441"/>
                  </a:lnTo>
                  <a:lnTo>
                    <a:pt x="261" y="451"/>
                  </a:lnTo>
                  <a:lnTo>
                    <a:pt x="245" y="460"/>
                  </a:lnTo>
                  <a:lnTo>
                    <a:pt x="229" y="468"/>
                  </a:lnTo>
                  <a:lnTo>
                    <a:pt x="211" y="473"/>
                  </a:lnTo>
                  <a:lnTo>
                    <a:pt x="192" y="477"/>
                  </a:lnTo>
                  <a:lnTo>
                    <a:pt x="171" y="478"/>
                  </a:lnTo>
                  <a:lnTo>
                    <a:pt x="171" y="478"/>
                  </a:lnTo>
                  <a:lnTo>
                    <a:pt x="151" y="477"/>
                  </a:lnTo>
                  <a:lnTo>
                    <a:pt x="132" y="473"/>
                  </a:lnTo>
                  <a:lnTo>
                    <a:pt x="115" y="469"/>
                  </a:lnTo>
                  <a:lnTo>
                    <a:pt x="100" y="462"/>
                  </a:lnTo>
                  <a:lnTo>
                    <a:pt x="85" y="454"/>
                  </a:lnTo>
                  <a:lnTo>
                    <a:pt x="71" y="443"/>
                  </a:lnTo>
                  <a:lnTo>
                    <a:pt x="59" y="432"/>
                  </a:lnTo>
                  <a:lnTo>
                    <a:pt x="48" y="419"/>
                  </a:lnTo>
                  <a:lnTo>
                    <a:pt x="38" y="404"/>
                  </a:lnTo>
                  <a:lnTo>
                    <a:pt x="29" y="388"/>
                  </a:lnTo>
                  <a:lnTo>
                    <a:pt x="23" y="373"/>
                  </a:lnTo>
                  <a:lnTo>
                    <a:pt x="16" y="355"/>
                  </a:lnTo>
                  <a:lnTo>
                    <a:pt x="11" y="336"/>
                  </a:lnTo>
                  <a:lnTo>
                    <a:pt x="6" y="318"/>
                  </a:lnTo>
                  <a:lnTo>
                    <a:pt x="3" y="299"/>
                  </a:lnTo>
                  <a:lnTo>
                    <a:pt x="2" y="279"/>
                  </a:lnTo>
                  <a:lnTo>
                    <a:pt x="2" y="279"/>
                  </a:lnTo>
                  <a:lnTo>
                    <a:pt x="0" y="256"/>
                  </a:lnTo>
                  <a:lnTo>
                    <a:pt x="0" y="232"/>
                  </a:lnTo>
                  <a:lnTo>
                    <a:pt x="1" y="208"/>
                  </a:lnTo>
                  <a:lnTo>
                    <a:pt x="3" y="184"/>
                  </a:lnTo>
                  <a:lnTo>
                    <a:pt x="7" y="160"/>
                  </a:lnTo>
                  <a:lnTo>
                    <a:pt x="12" y="138"/>
                  </a:lnTo>
                  <a:lnTo>
                    <a:pt x="18" y="116"/>
                  </a:lnTo>
                  <a:lnTo>
                    <a:pt x="27" y="96"/>
                  </a:lnTo>
                  <a:lnTo>
                    <a:pt x="36" y="76"/>
                  </a:lnTo>
                  <a:lnTo>
                    <a:pt x="48" y="58"/>
                  </a:lnTo>
                  <a:lnTo>
                    <a:pt x="55" y="50"/>
                  </a:lnTo>
                  <a:lnTo>
                    <a:pt x="61" y="42"/>
                  </a:lnTo>
                  <a:lnTo>
                    <a:pt x="68" y="35"/>
                  </a:lnTo>
                  <a:lnTo>
                    <a:pt x="75" y="29"/>
                  </a:lnTo>
                  <a:lnTo>
                    <a:pt x="84" y="23"/>
                  </a:lnTo>
                  <a:lnTo>
                    <a:pt x="93" y="18"/>
                  </a:lnTo>
                  <a:lnTo>
                    <a:pt x="102" y="13"/>
                  </a:lnTo>
                  <a:lnTo>
                    <a:pt x="112" y="9"/>
                  </a:lnTo>
                  <a:lnTo>
                    <a:pt x="122" y="6"/>
                  </a:lnTo>
                  <a:lnTo>
                    <a:pt x="132" y="4"/>
                  </a:lnTo>
                  <a:lnTo>
                    <a:pt x="145" y="1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8" y="0"/>
                  </a:lnTo>
                  <a:lnTo>
                    <a:pt x="179" y="1"/>
                  </a:lnTo>
                  <a:lnTo>
                    <a:pt x="189" y="2"/>
                  </a:lnTo>
                  <a:lnTo>
                    <a:pt x="199" y="5"/>
                  </a:lnTo>
                  <a:lnTo>
                    <a:pt x="209" y="7"/>
                  </a:lnTo>
                  <a:lnTo>
                    <a:pt x="219" y="10"/>
                  </a:lnTo>
                  <a:lnTo>
                    <a:pt x="228" y="15"/>
                  </a:lnTo>
                  <a:lnTo>
                    <a:pt x="237" y="19"/>
                  </a:lnTo>
                  <a:lnTo>
                    <a:pt x="244" y="24"/>
                  </a:lnTo>
                  <a:lnTo>
                    <a:pt x="252" y="30"/>
                  </a:lnTo>
                  <a:lnTo>
                    <a:pt x="260" y="36"/>
                  </a:lnTo>
                  <a:lnTo>
                    <a:pt x="266" y="43"/>
                  </a:lnTo>
                  <a:lnTo>
                    <a:pt x="278" y="58"/>
                  </a:lnTo>
                  <a:lnTo>
                    <a:pt x="289" y="75"/>
                  </a:lnTo>
                  <a:lnTo>
                    <a:pt x="298" y="93"/>
                  </a:lnTo>
                  <a:lnTo>
                    <a:pt x="306" y="114"/>
                  </a:lnTo>
                  <a:lnTo>
                    <a:pt x="312" y="136"/>
                  </a:lnTo>
                  <a:lnTo>
                    <a:pt x="318" y="160"/>
                  </a:lnTo>
                  <a:lnTo>
                    <a:pt x="321" y="184"/>
                  </a:lnTo>
                  <a:lnTo>
                    <a:pt x="323" y="210"/>
                  </a:lnTo>
                  <a:lnTo>
                    <a:pt x="324" y="237"/>
                  </a:lnTo>
                  <a:lnTo>
                    <a:pt x="325" y="265"/>
                  </a:lnTo>
                  <a:lnTo>
                    <a:pt x="325" y="265"/>
                  </a:lnTo>
                  <a:close/>
                  <a:moveTo>
                    <a:pt x="200" y="89"/>
                  </a:moveTo>
                  <a:lnTo>
                    <a:pt x="200" y="89"/>
                  </a:lnTo>
                  <a:lnTo>
                    <a:pt x="188" y="82"/>
                  </a:lnTo>
                  <a:lnTo>
                    <a:pt x="177" y="79"/>
                  </a:lnTo>
                  <a:lnTo>
                    <a:pt x="166" y="77"/>
                  </a:lnTo>
                  <a:lnTo>
                    <a:pt x="155" y="78"/>
                  </a:lnTo>
                  <a:lnTo>
                    <a:pt x="146" y="80"/>
                  </a:lnTo>
                  <a:lnTo>
                    <a:pt x="136" y="85"/>
                  </a:lnTo>
                  <a:lnTo>
                    <a:pt x="127" y="90"/>
                  </a:lnTo>
                  <a:lnTo>
                    <a:pt x="118" y="98"/>
                  </a:lnTo>
                  <a:lnTo>
                    <a:pt x="111" y="106"/>
                  </a:lnTo>
                  <a:lnTo>
                    <a:pt x="104" y="116"/>
                  </a:lnTo>
                  <a:lnTo>
                    <a:pt x="98" y="128"/>
                  </a:lnTo>
                  <a:lnTo>
                    <a:pt x="93" y="140"/>
                  </a:lnTo>
                  <a:lnTo>
                    <a:pt x="90" y="154"/>
                  </a:lnTo>
                  <a:lnTo>
                    <a:pt x="88" y="167"/>
                  </a:lnTo>
                  <a:lnTo>
                    <a:pt x="86" y="181"/>
                  </a:lnTo>
                  <a:lnTo>
                    <a:pt x="86" y="195"/>
                  </a:lnTo>
                  <a:lnTo>
                    <a:pt x="86" y="195"/>
                  </a:lnTo>
                  <a:lnTo>
                    <a:pt x="240" y="195"/>
                  </a:lnTo>
                  <a:lnTo>
                    <a:pt x="240" y="195"/>
                  </a:lnTo>
                  <a:lnTo>
                    <a:pt x="236" y="161"/>
                  </a:lnTo>
                  <a:lnTo>
                    <a:pt x="232" y="146"/>
                  </a:lnTo>
                  <a:lnTo>
                    <a:pt x="229" y="132"/>
                  </a:lnTo>
                  <a:lnTo>
                    <a:pt x="223" y="119"/>
                  </a:lnTo>
                  <a:lnTo>
                    <a:pt x="217" y="106"/>
                  </a:lnTo>
                  <a:lnTo>
                    <a:pt x="209" y="97"/>
                  </a:lnTo>
                  <a:lnTo>
                    <a:pt x="205" y="92"/>
                  </a:lnTo>
                  <a:lnTo>
                    <a:pt x="200" y="89"/>
                  </a:lnTo>
                  <a:lnTo>
                    <a:pt x="20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98"/>
            <p:cNvSpPr>
              <a:spLocks/>
            </p:cNvSpPr>
            <p:nvPr/>
          </p:nvSpPr>
          <p:spPr bwMode="auto">
            <a:xfrm>
              <a:off x="1045" y="2485"/>
              <a:ext cx="57" cy="95"/>
            </a:xfrm>
            <a:custGeom>
              <a:avLst/>
              <a:gdLst>
                <a:gd name="T0" fmla="*/ 266 w 285"/>
                <a:gd name="T1" fmla="*/ 51 h 476"/>
                <a:gd name="T2" fmla="*/ 255 w 285"/>
                <a:gd name="T3" fmla="*/ 78 h 476"/>
                <a:gd name="T4" fmla="*/ 239 w 285"/>
                <a:gd name="T5" fmla="*/ 113 h 476"/>
                <a:gd name="T6" fmla="*/ 227 w 285"/>
                <a:gd name="T7" fmla="*/ 104 h 476"/>
                <a:gd name="T8" fmla="*/ 198 w 285"/>
                <a:gd name="T9" fmla="*/ 90 h 476"/>
                <a:gd name="T10" fmla="*/ 164 w 285"/>
                <a:gd name="T11" fmla="*/ 80 h 476"/>
                <a:gd name="T12" fmla="*/ 133 w 285"/>
                <a:gd name="T13" fmla="*/ 79 h 476"/>
                <a:gd name="T14" fmla="*/ 108 w 285"/>
                <a:gd name="T15" fmla="*/ 92 h 476"/>
                <a:gd name="T16" fmla="*/ 101 w 285"/>
                <a:gd name="T17" fmla="*/ 104 h 476"/>
                <a:gd name="T18" fmla="*/ 99 w 285"/>
                <a:gd name="T19" fmla="*/ 119 h 476"/>
                <a:gd name="T20" fmla="*/ 102 w 285"/>
                <a:gd name="T21" fmla="*/ 142 h 476"/>
                <a:gd name="T22" fmla="*/ 115 w 285"/>
                <a:gd name="T23" fmla="*/ 159 h 476"/>
                <a:gd name="T24" fmla="*/ 145 w 285"/>
                <a:gd name="T25" fmla="*/ 181 h 476"/>
                <a:gd name="T26" fmla="*/ 194 w 285"/>
                <a:gd name="T27" fmla="*/ 208 h 476"/>
                <a:gd name="T28" fmla="*/ 240 w 285"/>
                <a:gd name="T29" fmla="*/ 239 h 476"/>
                <a:gd name="T30" fmla="*/ 258 w 285"/>
                <a:gd name="T31" fmla="*/ 257 h 476"/>
                <a:gd name="T32" fmla="*/ 274 w 285"/>
                <a:gd name="T33" fmla="*/ 284 h 476"/>
                <a:gd name="T34" fmla="*/ 283 w 285"/>
                <a:gd name="T35" fmla="*/ 316 h 476"/>
                <a:gd name="T36" fmla="*/ 285 w 285"/>
                <a:gd name="T37" fmla="*/ 347 h 476"/>
                <a:gd name="T38" fmla="*/ 279 w 285"/>
                <a:gd name="T39" fmla="*/ 388 h 476"/>
                <a:gd name="T40" fmla="*/ 269 w 285"/>
                <a:gd name="T41" fmla="*/ 414 h 476"/>
                <a:gd name="T42" fmla="*/ 259 w 285"/>
                <a:gd name="T43" fmla="*/ 430 h 476"/>
                <a:gd name="T44" fmla="*/ 240 w 285"/>
                <a:gd name="T45" fmla="*/ 448 h 476"/>
                <a:gd name="T46" fmla="*/ 201 w 285"/>
                <a:gd name="T47" fmla="*/ 468 h 476"/>
                <a:gd name="T48" fmla="*/ 146 w 285"/>
                <a:gd name="T49" fmla="*/ 476 h 476"/>
                <a:gd name="T50" fmla="*/ 88 w 285"/>
                <a:gd name="T51" fmla="*/ 468 h 476"/>
                <a:gd name="T52" fmla="*/ 32 w 285"/>
                <a:gd name="T53" fmla="*/ 448 h 476"/>
                <a:gd name="T54" fmla="*/ 0 w 285"/>
                <a:gd name="T55" fmla="*/ 430 h 476"/>
                <a:gd name="T56" fmla="*/ 25 w 285"/>
                <a:gd name="T57" fmla="*/ 376 h 476"/>
                <a:gd name="T58" fmla="*/ 42 w 285"/>
                <a:gd name="T59" fmla="*/ 365 h 476"/>
                <a:gd name="T60" fmla="*/ 77 w 285"/>
                <a:gd name="T61" fmla="*/ 382 h 476"/>
                <a:gd name="T62" fmla="*/ 119 w 285"/>
                <a:gd name="T63" fmla="*/ 395 h 476"/>
                <a:gd name="T64" fmla="*/ 162 w 285"/>
                <a:gd name="T65" fmla="*/ 396 h 476"/>
                <a:gd name="T66" fmla="*/ 183 w 285"/>
                <a:gd name="T67" fmla="*/ 387 h 476"/>
                <a:gd name="T68" fmla="*/ 194 w 285"/>
                <a:gd name="T69" fmla="*/ 374 h 476"/>
                <a:gd name="T70" fmla="*/ 199 w 285"/>
                <a:gd name="T71" fmla="*/ 354 h 476"/>
                <a:gd name="T72" fmla="*/ 198 w 285"/>
                <a:gd name="T73" fmla="*/ 338 h 476"/>
                <a:gd name="T74" fmla="*/ 184 w 285"/>
                <a:gd name="T75" fmla="*/ 308 h 476"/>
                <a:gd name="T76" fmla="*/ 154 w 285"/>
                <a:gd name="T77" fmla="*/ 284 h 476"/>
                <a:gd name="T78" fmla="*/ 78 w 285"/>
                <a:gd name="T79" fmla="*/ 239 h 476"/>
                <a:gd name="T80" fmla="*/ 48 w 285"/>
                <a:gd name="T81" fmla="*/ 217 h 476"/>
                <a:gd name="T82" fmla="*/ 36 w 285"/>
                <a:gd name="T83" fmla="*/ 202 h 476"/>
                <a:gd name="T84" fmla="*/ 25 w 285"/>
                <a:gd name="T85" fmla="*/ 176 h 476"/>
                <a:gd name="T86" fmla="*/ 19 w 285"/>
                <a:gd name="T87" fmla="*/ 131 h 476"/>
                <a:gd name="T88" fmla="*/ 21 w 285"/>
                <a:gd name="T89" fmla="*/ 97 h 476"/>
                <a:gd name="T90" fmla="*/ 28 w 285"/>
                <a:gd name="T91" fmla="*/ 65 h 476"/>
                <a:gd name="T92" fmla="*/ 37 w 285"/>
                <a:gd name="T93" fmla="*/ 47 h 476"/>
                <a:gd name="T94" fmla="*/ 69 w 285"/>
                <a:gd name="T95" fmla="*/ 18 h 476"/>
                <a:gd name="T96" fmla="*/ 111 w 285"/>
                <a:gd name="T97" fmla="*/ 3 h 476"/>
                <a:gd name="T98" fmla="*/ 159 w 285"/>
                <a:gd name="T99" fmla="*/ 1 h 476"/>
                <a:gd name="T100" fmla="*/ 208 w 285"/>
                <a:gd name="T101" fmla="*/ 11 h 476"/>
                <a:gd name="T102" fmla="*/ 254 w 285"/>
                <a:gd name="T103" fmla="*/ 3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5" h="476">
                  <a:moveTo>
                    <a:pt x="269" y="40"/>
                  </a:moveTo>
                  <a:lnTo>
                    <a:pt x="269" y="40"/>
                  </a:lnTo>
                  <a:lnTo>
                    <a:pt x="266" y="51"/>
                  </a:lnTo>
                  <a:lnTo>
                    <a:pt x="263" y="61"/>
                  </a:lnTo>
                  <a:lnTo>
                    <a:pt x="260" y="69"/>
                  </a:lnTo>
                  <a:lnTo>
                    <a:pt x="255" y="78"/>
                  </a:lnTo>
                  <a:lnTo>
                    <a:pt x="247" y="95"/>
                  </a:lnTo>
                  <a:lnTo>
                    <a:pt x="242" y="104"/>
                  </a:lnTo>
                  <a:lnTo>
                    <a:pt x="239" y="113"/>
                  </a:lnTo>
                  <a:lnTo>
                    <a:pt x="239" y="113"/>
                  </a:lnTo>
                  <a:lnTo>
                    <a:pt x="233" y="109"/>
                  </a:lnTo>
                  <a:lnTo>
                    <a:pt x="227" y="104"/>
                  </a:lnTo>
                  <a:lnTo>
                    <a:pt x="218" y="99"/>
                  </a:lnTo>
                  <a:lnTo>
                    <a:pt x="209" y="95"/>
                  </a:lnTo>
                  <a:lnTo>
                    <a:pt x="198" y="90"/>
                  </a:lnTo>
                  <a:lnTo>
                    <a:pt x="187" y="86"/>
                  </a:lnTo>
                  <a:lnTo>
                    <a:pt x="176" y="82"/>
                  </a:lnTo>
                  <a:lnTo>
                    <a:pt x="164" y="80"/>
                  </a:lnTo>
                  <a:lnTo>
                    <a:pt x="153" y="79"/>
                  </a:lnTo>
                  <a:lnTo>
                    <a:pt x="142" y="78"/>
                  </a:lnTo>
                  <a:lnTo>
                    <a:pt x="133" y="79"/>
                  </a:lnTo>
                  <a:lnTo>
                    <a:pt x="123" y="81"/>
                  </a:lnTo>
                  <a:lnTo>
                    <a:pt x="115" y="86"/>
                  </a:lnTo>
                  <a:lnTo>
                    <a:pt x="108" y="92"/>
                  </a:lnTo>
                  <a:lnTo>
                    <a:pt x="105" y="96"/>
                  </a:lnTo>
                  <a:lnTo>
                    <a:pt x="103" y="100"/>
                  </a:lnTo>
                  <a:lnTo>
                    <a:pt x="101" y="104"/>
                  </a:lnTo>
                  <a:lnTo>
                    <a:pt x="100" y="110"/>
                  </a:lnTo>
                  <a:lnTo>
                    <a:pt x="100" y="110"/>
                  </a:lnTo>
                  <a:lnTo>
                    <a:pt x="99" y="119"/>
                  </a:lnTo>
                  <a:lnTo>
                    <a:pt x="99" y="127"/>
                  </a:lnTo>
                  <a:lnTo>
                    <a:pt x="100" y="135"/>
                  </a:lnTo>
                  <a:lnTo>
                    <a:pt x="102" y="142"/>
                  </a:lnTo>
                  <a:lnTo>
                    <a:pt x="105" y="148"/>
                  </a:lnTo>
                  <a:lnTo>
                    <a:pt x="110" y="154"/>
                  </a:lnTo>
                  <a:lnTo>
                    <a:pt x="115" y="159"/>
                  </a:lnTo>
                  <a:lnTo>
                    <a:pt x="120" y="165"/>
                  </a:lnTo>
                  <a:lnTo>
                    <a:pt x="133" y="173"/>
                  </a:lnTo>
                  <a:lnTo>
                    <a:pt x="145" y="181"/>
                  </a:lnTo>
                  <a:lnTo>
                    <a:pt x="170" y="194"/>
                  </a:lnTo>
                  <a:lnTo>
                    <a:pt x="170" y="194"/>
                  </a:lnTo>
                  <a:lnTo>
                    <a:pt x="194" y="208"/>
                  </a:lnTo>
                  <a:lnTo>
                    <a:pt x="218" y="224"/>
                  </a:lnTo>
                  <a:lnTo>
                    <a:pt x="229" y="231"/>
                  </a:lnTo>
                  <a:lnTo>
                    <a:pt x="240" y="239"/>
                  </a:lnTo>
                  <a:lnTo>
                    <a:pt x="250" y="248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64" y="265"/>
                  </a:lnTo>
                  <a:lnTo>
                    <a:pt x="270" y="275"/>
                  </a:lnTo>
                  <a:lnTo>
                    <a:pt x="274" y="284"/>
                  </a:lnTo>
                  <a:lnTo>
                    <a:pt x="277" y="295"/>
                  </a:lnTo>
                  <a:lnTo>
                    <a:pt x="281" y="305"/>
                  </a:lnTo>
                  <a:lnTo>
                    <a:pt x="283" y="316"/>
                  </a:lnTo>
                  <a:lnTo>
                    <a:pt x="284" y="326"/>
                  </a:lnTo>
                  <a:lnTo>
                    <a:pt x="285" y="336"/>
                  </a:lnTo>
                  <a:lnTo>
                    <a:pt x="285" y="347"/>
                  </a:lnTo>
                  <a:lnTo>
                    <a:pt x="285" y="358"/>
                  </a:lnTo>
                  <a:lnTo>
                    <a:pt x="282" y="378"/>
                  </a:lnTo>
                  <a:lnTo>
                    <a:pt x="279" y="388"/>
                  </a:lnTo>
                  <a:lnTo>
                    <a:pt x="276" y="398"/>
                  </a:lnTo>
                  <a:lnTo>
                    <a:pt x="273" y="407"/>
                  </a:lnTo>
                  <a:lnTo>
                    <a:pt x="269" y="414"/>
                  </a:lnTo>
                  <a:lnTo>
                    <a:pt x="269" y="414"/>
                  </a:lnTo>
                  <a:lnTo>
                    <a:pt x="264" y="422"/>
                  </a:lnTo>
                  <a:lnTo>
                    <a:pt x="259" y="430"/>
                  </a:lnTo>
                  <a:lnTo>
                    <a:pt x="253" y="436"/>
                  </a:lnTo>
                  <a:lnTo>
                    <a:pt x="247" y="443"/>
                  </a:lnTo>
                  <a:lnTo>
                    <a:pt x="240" y="448"/>
                  </a:lnTo>
                  <a:lnTo>
                    <a:pt x="232" y="454"/>
                  </a:lnTo>
                  <a:lnTo>
                    <a:pt x="217" y="461"/>
                  </a:lnTo>
                  <a:lnTo>
                    <a:pt x="201" y="468"/>
                  </a:lnTo>
                  <a:lnTo>
                    <a:pt x="183" y="472"/>
                  </a:lnTo>
                  <a:lnTo>
                    <a:pt x="164" y="476"/>
                  </a:lnTo>
                  <a:lnTo>
                    <a:pt x="146" y="476"/>
                  </a:lnTo>
                  <a:lnTo>
                    <a:pt x="126" y="474"/>
                  </a:lnTo>
                  <a:lnTo>
                    <a:pt x="106" y="472"/>
                  </a:lnTo>
                  <a:lnTo>
                    <a:pt x="88" y="468"/>
                  </a:lnTo>
                  <a:lnTo>
                    <a:pt x="68" y="462"/>
                  </a:lnTo>
                  <a:lnTo>
                    <a:pt x="49" y="456"/>
                  </a:lnTo>
                  <a:lnTo>
                    <a:pt x="32" y="448"/>
                  </a:lnTo>
                  <a:lnTo>
                    <a:pt x="15" y="439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9" y="412"/>
                  </a:lnTo>
                  <a:lnTo>
                    <a:pt x="16" y="395"/>
                  </a:lnTo>
                  <a:lnTo>
                    <a:pt x="25" y="376"/>
                  </a:lnTo>
                  <a:lnTo>
                    <a:pt x="34" y="359"/>
                  </a:lnTo>
                  <a:lnTo>
                    <a:pt x="34" y="359"/>
                  </a:lnTo>
                  <a:lnTo>
                    <a:pt x="42" y="365"/>
                  </a:lnTo>
                  <a:lnTo>
                    <a:pt x="51" y="372"/>
                  </a:lnTo>
                  <a:lnTo>
                    <a:pt x="63" y="377"/>
                  </a:lnTo>
                  <a:lnTo>
                    <a:pt x="77" y="382"/>
                  </a:lnTo>
                  <a:lnTo>
                    <a:pt x="90" y="388"/>
                  </a:lnTo>
                  <a:lnTo>
                    <a:pt x="105" y="392"/>
                  </a:lnTo>
                  <a:lnTo>
                    <a:pt x="119" y="395"/>
                  </a:lnTo>
                  <a:lnTo>
                    <a:pt x="135" y="397"/>
                  </a:lnTo>
                  <a:lnTo>
                    <a:pt x="149" y="397"/>
                  </a:lnTo>
                  <a:lnTo>
                    <a:pt x="162" y="396"/>
                  </a:lnTo>
                  <a:lnTo>
                    <a:pt x="173" y="392"/>
                  </a:lnTo>
                  <a:lnTo>
                    <a:pt x="179" y="390"/>
                  </a:lnTo>
                  <a:lnTo>
                    <a:pt x="183" y="387"/>
                  </a:lnTo>
                  <a:lnTo>
                    <a:pt x="187" y="382"/>
                  </a:lnTo>
                  <a:lnTo>
                    <a:pt x="192" y="378"/>
                  </a:lnTo>
                  <a:lnTo>
                    <a:pt x="194" y="374"/>
                  </a:lnTo>
                  <a:lnTo>
                    <a:pt x="197" y="368"/>
                  </a:lnTo>
                  <a:lnTo>
                    <a:pt x="198" y="362"/>
                  </a:lnTo>
                  <a:lnTo>
                    <a:pt x="199" y="354"/>
                  </a:lnTo>
                  <a:lnTo>
                    <a:pt x="199" y="346"/>
                  </a:lnTo>
                  <a:lnTo>
                    <a:pt x="198" y="338"/>
                  </a:lnTo>
                  <a:lnTo>
                    <a:pt x="198" y="338"/>
                  </a:lnTo>
                  <a:lnTo>
                    <a:pt x="196" y="328"/>
                  </a:lnTo>
                  <a:lnTo>
                    <a:pt x="192" y="318"/>
                  </a:lnTo>
                  <a:lnTo>
                    <a:pt x="184" y="308"/>
                  </a:lnTo>
                  <a:lnTo>
                    <a:pt x="175" y="299"/>
                  </a:lnTo>
                  <a:lnTo>
                    <a:pt x="165" y="292"/>
                  </a:lnTo>
                  <a:lnTo>
                    <a:pt x="154" y="284"/>
                  </a:lnTo>
                  <a:lnTo>
                    <a:pt x="129" y="269"/>
                  </a:lnTo>
                  <a:lnTo>
                    <a:pt x="103" y="253"/>
                  </a:lnTo>
                  <a:lnTo>
                    <a:pt x="78" y="239"/>
                  </a:lnTo>
                  <a:lnTo>
                    <a:pt x="67" y="231"/>
                  </a:lnTo>
                  <a:lnTo>
                    <a:pt x="57" y="225"/>
                  </a:lnTo>
                  <a:lnTo>
                    <a:pt x="48" y="217"/>
                  </a:lnTo>
                  <a:lnTo>
                    <a:pt x="40" y="208"/>
                  </a:lnTo>
                  <a:lnTo>
                    <a:pt x="40" y="208"/>
                  </a:lnTo>
                  <a:lnTo>
                    <a:pt x="36" y="202"/>
                  </a:lnTo>
                  <a:lnTo>
                    <a:pt x="32" y="194"/>
                  </a:lnTo>
                  <a:lnTo>
                    <a:pt x="28" y="185"/>
                  </a:lnTo>
                  <a:lnTo>
                    <a:pt x="25" y="176"/>
                  </a:lnTo>
                  <a:lnTo>
                    <a:pt x="23" y="165"/>
                  </a:lnTo>
                  <a:lnTo>
                    <a:pt x="21" y="154"/>
                  </a:lnTo>
                  <a:lnTo>
                    <a:pt x="19" y="131"/>
                  </a:lnTo>
                  <a:lnTo>
                    <a:pt x="19" y="120"/>
                  </a:lnTo>
                  <a:lnTo>
                    <a:pt x="20" y="108"/>
                  </a:lnTo>
                  <a:lnTo>
                    <a:pt x="21" y="97"/>
                  </a:lnTo>
                  <a:lnTo>
                    <a:pt x="22" y="86"/>
                  </a:lnTo>
                  <a:lnTo>
                    <a:pt x="25" y="75"/>
                  </a:lnTo>
                  <a:lnTo>
                    <a:pt x="28" y="65"/>
                  </a:lnTo>
                  <a:lnTo>
                    <a:pt x="33" y="56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46" y="35"/>
                  </a:lnTo>
                  <a:lnTo>
                    <a:pt x="57" y="26"/>
                  </a:lnTo>
                  <a:lnTo>
                    <a:pt x="69" y="18"/>
                  </a:lnTo>
                  <a:lnTo>
                    <a:pt x="82" y="11"/>
                  </a:lnTo>
                  <a:lnTo>
                    <a:pt x="96" y="6"/>
                  </a:lnTo>
                  <a:lnTo>
                    <a:pt x="111" y="3"/>
                  </a:lnTo>
                  <a:lnTo>
                    <a:pt x="126" y="0"/>
                  </a:lnTo>
                  <a:lnTo>
                    <a:pt x="142" y="0"/>
                  </a:lnTo>
                  <a:lnTo>
                    <a:pt x="159" y="1"/>
                  </a:lnTo>
                  <a:lnTo>
                    <a:pt x="175" y="3"/>
                  </a:lnTo>
                  <a:lnTo>
                    <a:pt x="192" y="7"/>
                  </a:lnTo>
                  <a:lnTo>
                    <a:pt x="208" y="11"/>
                  </a:lnTo>
                  <a:lnTo>
                    <a:pt x="224" y="17"/>
                  </a:lnTo>
                  <a:lnTo>
                    <a:pt x="240" y="23"/>
                  </a:lnTo>
                  <a:lnTo>
                    <a:pt x="254" y="31"/>
                  </a:lnTo>
                  <a:lnTo>
                    <a:pt x="269" y="40"/>
                  </a:lnTo>
                  <a:lnTo>
                    <a:pt x="26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99"/>
            <p:cNvSpPr>
              <a:spLocks noEditPoints="1"/>
            </p:cNvSpPr>
            <p:nvPr/>
          </p:nvSpPr>
          <p:spPr bwMode="auto">
            <a:xfrm>
              <a:off x="1192" y="2485"/>
              <a:ext cx="65" cy="95"/>
            </a:xfrm>
            <a:custGeom>
              <a:avLst/>
              <a:gdLst>
                <a:gd name="T0" fmla="*/ 87 w 327"/>
                <a:gd name="T1" fmla="*/ 265 h 475"/>
                <a:gd name="T2" fmla="*/ 93 w 327"/>
                <a:gd name="T3" fmla="*/ 316 h 475"/>
                <a:gd name="T4" fmla="*/ 106 w 327"/>
                <a:gd name="T5" fmla="*/ 360 h 475"/>
                <a:gd name="T6" fmla="*/ 119 w 327"/>
                <a:gd name="T7" fmla="*/ 378 h 475"/>
                <a:gd name="T8" fmla="*/ 131 w 327"/>
                <a:gd name="T9" fmla="*/ 387 h 475"/>
                <a:gd name="T10" fmla="*/ 155 w 327"/>
                <a:gd name="T11" fmla="*/ 397 h 475"/>
                <a:gd name="T12" fmla="*/ 182 w 327"/>
                <a:gd name="T13" fmla="*/ 399 h 475"/>
                <a:gd name="T14" fmla="*/ 210 w 327"/>
                <a:gd name="T15" fmla="*/ 393 h 475"/>
                <a:gd name="T16" fmla="*/ 234 w 327"/>
                <a:gd name="T17" fmla="*/ 381 h 475"/>
                <a:gd name="T18" fmla="*/ 253 w 327"/>
                <a:gd name="T19" fmla="*/ 364 h 475"/>
                <a:gd name="T20" fmla="*/ 287 w 327"/>
                <a:gd name="T21" fmla="*/ 396 h 475"/>
                <a:gd name="T22" fmla="*/ 304 w 327"/>
                <a:gd name="T23" fmla="*/ 420 h 475"/>
                <a:gd name="T24" fmla="*/ 283 w 327"/>
                <a:gd name="T25" fmla="*/ 440 h 475"/>
                <a:gd name="T26" fmla="*/ 242 w 327"/>
                <a:gd name="T27" fmla="*/ 463 h 475"/>
                <a:gd name="T28" fmla="*/ 193 w 327"/>
                <a:gd name="T29" fmla="*/ 474 h 475"/>
                <a:gd name="T30" fmla="*/ 142 w 327"/>
                <a:gd name="T31" fmla="*/ 473 h 475"/>
                <a:gd name="T32" fmla="*/ 95 w 327"/>
                <a:gd name="T33" fmla="*/ 459 h 475"/>
                <a:gd name="T34" fmla="*/ 68 w 327"/>
                <a:gd name="T35" fmla="*/ 441 h 475"/>
                <a:gd name="T36" fmla="*/ 42 w 327"/>
                <a:gd name="T37" fmla="*/ 409 h 475"/>
                <a:gd name="T38" fmla="*/ 21 w 327"/>
                <a:gd name="T39" fmla="*/ 366 h 475"/>
                <a:gd name="T40" fmla="*/ 8 w 327"/>
                <a:gd name="T41" fmla="*/ 316 h 475"/>
                <a:gd name="T42" fmla="*/ 2 w 327"/>
                <a:gd name="T43" fmla="*/ 261 h 475"/>
                <a:gd name="T44" fmla="*/ 3 w 327"/>
                <a:gd name="T45" fmla="*/ 205 h 475"/>
                <a:gd name="T46" fmla="*/ 11 w 327"/>
                <a:gd name="T47" fmla="*/ 151 h 475"/>
                <a:gd name="T48" fmla="*/ 28 w 327"/>
                <a:gd name="T49" fmla="*/ 101 h 475"/>
                <a:gd name="T50" fmla="*/ 52 w 327"/>
                <a:gd name="T51" fmla="*/ 58 h 475"/>
                <a:gd name="T52" fmla="*/ 86 w 327"/>
                <a:gd name="T53" fmla="*/ 25 h 475"/>
                <a:gd name="T54" fmla="*/ 128 w 327"/>
                <a:gd name="T55" fmla="*/ 6 h 475"/>
                <a:gd name="T56" fmla="*/ 160 w 327"/>
                <a:gd name="T57" fmla="*/ 0 h 475"/>
                <a:gd name="T58" fmla="*/ 192 w 327"/>
                <a:gd name="T59" fmla="*/ 4 h 475"/>
                <a:gd name="T60" fmla="*/ 220 w 327"/>
                <a:gd name="T61" fmla="*/ 11 h 475"/>
                <a:gd name="T62" fmla="*/ 245 w 327"/>
                <a:gd name="T63" fmla="*/ 25 h 475"/>
                <a:gd name="T64" fmla="*/ 279 w 327"/>
                <a:gd name="T65" fmla="*/ 59 h 475"/>
                <a:gd name="T66" fmla="*/ 309 w 327"/>
                <a:gd name="T67" fmla="*/ 115 h 475"/>
                <a:gd name="T68" fmla="*/ 324 w 327"/>
                <a:gd name="T69" fmla="*/ 185 h 475"/>
                <a:gd name="T70" fmla="*/ 326 w 327"/>
                <a:gd name="T71" fmla="*/ 265 h 475"/>
                <a:gd name="T72" fmla="*/ 201 w 327"/>
                <a:gd name="T73" fmla="*/ 89 h 475"/>
                <a:gd name="T74" fmla="*/ 167 w 327"/>
                <a:gd name="T75" fmla="*/ 77 h 475"/>
                <a:gd name="T76" fmla="*/ 137 w 327"/>
                <a:gd name="T77" fmla="*/ 85 h 475"/>
                <a:gd name="T78" fmla="*/ 112 w 327"/>
                <a:gd name="T79" fmla="*/ 108 h 475"/>
                <a:gd name="T80" fmla="*/ 95 w 327"/>
                <a:gd name="T81" fmla="*/ 140 h 475"/>
                <a:gd name="T82" fmla="*/ 87 w 327"/>
                <a:gd name="T83" fmla="*/ 181 h 475"/>
                <a:gd name="T84" fmla="*/ 242 w 327"/>
                <a:gd name="T85" fmla="*/ 195 h 475"/>
                <a:gd name="T86" fmla="*/ 237 w 327"/>
                <a:gd name="T87" fmla="*/ 161 h 475"/>
                <a:gd name="T88" fmla="*/ 225 w 327"/>
                <a:gd name="T89" fmla="*/ 117 h 475"/>
                <a:gd name="T90" fmla="*/ 201 w 327"/>
                <a:gd name="T91" fmla="*/ 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7" h="475">
                  <a:moveTo>
                    <a:pt x="326" y="265"/>
                  </a:moveTo>
                  <a:lnTo>
                    <a:pt x="326" y="265"/>
                  </a:lnTo>
                  <a:lnTo>
                    <a:pt x="87" y="265"/>
                  </a:lnTo>
                  <a:lnTo>
                    <a:pt x="87" y="265"/>
                  </a:lnTo>
                  <a:lnTo>
                    <a:pt x="90" y="299"/>
                  </a:lnTo>
                  <a:lnTo>
                    <a:pt x="93" y="316"/>
                  </a:lnTo>
                  <a:lnTo>
                    <a:pt x="96" y="331"/>
                  </a:lnTo>
                  <a:lnTo>
                    <a:pt x="100" y="346"/>
                  </a:lnTo>
                  <a:lnTo>
                    <a:pt x="106" y="360"/>
                  </a:lnTo>
                  <a:lnTo>
                    <a:pt x="109" y="366"/>
                  </a:lnTo>
                  <a:lnTo>
                    <a:pt x="113" y="373"/>
                  </a:lnTo>
                  <a:lnTo>
                    <a:pt x="119" y="378"/>
                  </a:lnTo>
                  <a:lnTo>
                    <a:pt x="123" y="382"/>
                  </a:lnTo>
                  <a:lnTo>
                    <a:pt x="123" y="382"/>
                  </a:lnTo>
                  <a:lnTo>
                    <a:pt x="131" y="387"/>
                  </a:lnTo>
                  <a:lnTo>
                    <a:pt x="137" y="391"/>
                  </a:lnTo>
                  <a:lnTo>
                    <a:pt x="146" y="394"/>
                  </a:lnTo>
                  <a:lnTo>
                    <a:pt x="155" y="397"/>
                  </a:lnTo>
                  <a:lnTo>
                    <a:pt x="164" y="398"/>
                  </a:lnTo>
                  <a:lnTo>
                    <a:pt x="173" y="399"/>
                  </a:lnTo>
                  <a:lnTo>
                    <a:pt x="182" y="399"/>
                  </a:lnTo>
                  <a:lnTo>
                    <a:pt x="191" y="398"/>
                  </a:lnTo>
                  <a:lnTo>
                    <a:pt x="201" y="396"/>
                  </a:lnTo>
                  <a:lnTo>
                    <a:pt x="210" y="393"/>
                  </a:lnTo>
                  <a:lnTo>
                    <a:pt x="219" y="390"/>
                  </a:lnTo>
                  <a:lnTo>
                    <a:pt x="226" y="386"/>
                  </a:lnTo>
                  <a:lnTo>
                    <a:pt x="234" y="381"/>
                  </a:lnTo>
                  <a:lnTo>
                    <a:pt x="241" y="376"/>
                  </a:lnTo>
                  <a:lnTo>
                    <a:pt x="247" y="370"/>
                  </a:lnTo>
                  <a:lnTo>
                    <a:pt x="253" y="364"/>
                  </a:lnTo>
                  <a:lnTo>
                    <a:pt x="253" y="364"/>
                  </a:lnTo>
                  <a:lnTo>
                    <a:pt x="280" y="389"/>
                  </a:lnTo>
                  <a:lnTo>
                    <a:pt x="287" y="396"/>
                  </a:lnTo>
                  <a:lnTo>
                    <a:pt x="293" y="403"/>
                  </a:lnTo>
                  <a:lnTo>
                    <a:pt x="299" y="411"/>
                  </a:lnTo>
                  <a:lnTo>
                    <a:pt x="304" y="420"/>
                  </a:lnTo>
                  <a:lnTo>
                    <a:pt x="304" y="420"/>
                  </a:lnTo>
                  <a:lnTo>
                    <a:pt x="294" y="431"/>
                  </a:lnTo>
                  <a:lnTo>
                    <a:pt x="283" y="440"/>
                  </a:lnTo>
                  <a:lnTo>
                    <a:pt x="271" y="449"/>
                  </a:lnTo>
                  <a:lnTo>
                    <a:pt x="257" y="457"/>
                  </a:lnTo>
                  <a:lnTo>
                    <a:pt x="242" y="463"/>
                  </a:lnTo>
                  <a:lnTo>
                    <a:pt x="226" y="468"/>
                  </a:lnTo>
                  <a:lnTo>
                    <a:pt x="210" y="472"/>
                  </a:lnTo>
                  <a:lnTo>
                    <a:pt x="193" y="474"/>
                  </a:lnTo>
                  <a:lnTo>
                    <a:pt x="176" y="475"/>
                  </a:lnTo>
                  <a:lnTo>
                    <a:pt x="158" y="475"/>
                  </a:lnTo>
                  <a:lnTo>
                    <a:pt x="142" y="473"/>
                  </a:lnTo>
                  <a:lnTo>
                    <a:pt x="125" y="470"/>
                  </a:lnTo>
                  <a:lnTo>
                    <a:pt x="110" y="466"/>
                  </a:lnTo>
                  <a:lnTo>
                    <a:pt x="95" y="459"/>
                  </a:lnTo>
                  <a:lnTo>
                    <a:pt x="82" y="450"/>
                  </a:lnTo>
                  <a:lnTo>
                    <a:pt x="68" y="441"/>
                  </a:lnTo>
                  <a:lnTo>
                    <a:pt x="68" y="441"/>
                  </a:lnTo>
                  <a:lnTo>
                    <a:pt x="59" y="432"/>
                  </a:lnTo>
                  <a:lnTo>
                    <a:pt x="50" y="421"/>
                  </a:lnTo>
                  <a:lnTo>
                    <a:pt x="42" y="409"/>
                  </a:lnTo>
                  <a:lnTo>
                    <a:pt x="34" y="396"/>
                  </a:lnTo>
                  <a:lnTo>
                    <a:pt x="28" y="381"/>
                  </a:lnTo>
                  <a:lnTo>
                    <a:pt x="21" y="366"/>
                  </a:lnTo>
                  <a:lnTo>
                    <a:pt x="16" y="350"/>
                  </a:lnTo>
                  <a:lnTo>
                    <a:pt x="11" y="333"/>
                  </a:lnTo>
                  <a:lnTo>
                    <a:pt x="8" y="316"/>
                  </a:lnTo>
                  <a:lnTo>
                    <a:pt x="5" y="298"/>
                  </a:lnTo>
                  <a:lnTo>
                    <a:pt x="3" y="279"/>
                  </a:lnTo>
                  <a:lnTo>
                    <a:pt x="2" y="261"/>
                  </a:lnTo>
                  <a:lnTo>
                    <a:pt x="0" y="242"/>
                  </a:lnTo>
                  <a:lnTo>
                    <a:pt x="2" y="224"/>
                  </a:lnTo>
                  <a:lnTo>
                    <a:pt x="3" y="205"/>
                  </a:lnTo>
                  <a:lnTo>
                    <a:pt x="5" y="187"/>
                  </a:lnTo>
                  <a:lnTo>
                    <a:pt x="7" y="169"/>
                  </a:lnTo>
                  <a:lnTo>
                    <a:pt x="11" y="151"/>
                  </a:lnTo>
                  <a:lnTo>
                    <a:pt x="16" y="134"/>
                  </a:lnTo>
                  <a:lnTo>
                    <a:pt x="21" y="117"/>
                  </a:lnTo>
                  <a:lnTo>
                    <a:pt x="28" y="101"/>
                  </a:lnTo>
                  <a:lnTo>
                    <a:pt x="34" y="86"/>
                  </a:lnTo>
                  <a:lnTo>
                    <a:pt x="43" y="71"/>
                  </a:lnTo>
                  <a:lnTo>
                    <a:pt x="52" y="58"/>
                  </a:lnTo>
                  <a:lnTo>
                    <a:pt x="62" y="46"/>
                  </a:lnTo>
                  <a:lnTo>
                    <a:pt x="74" y="35"/>
                  </a:lnTo>
                  <a:lnTo>
                    <a:pt x="86" y="25"/>
                  </a:lnTo>
                  <a:lnTo>
                    <a:pt x="98" y="17"/>
                  </a:lnTo>
                  <a:lnTo>
                    <a:pt x="112" y="10"/>
                  </a:lnTo>
                  <a:lnTo>
                    <a:pt x="128" y="6"/>
                  </a:lnTo>
                  <a:lnTo>
                    <a:pt x="143" y="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71" y="1"/>
                  </a:lnTo>
                  <a:lnTo>
                    <a:pt x="181" y="1"/>
                  </a:lnTo>
                  <a:lnTo>
                    <a:pt x="192" y="4"/>
                  </a:lnTo>
                  <a:lnTo>
                    <a:pt x="202" y="5"/>
                  </a:lnTo>
                  <a:lnTo>
                    <a:pt x="211" y="8"/>
                  </a:lnTo>
                  <a:lnTo>
                    <a:pt x="220" y="11"/>
                  </a:lnTo>
                  <a:lnTo>
                    <a:pt x="228" y="16"/>
                  </a:lnTo>
                  <a:lnTo>
                    <a:pt x="237" y="20"/>
                  </a:lnTo>
                  <a:lnTo>
                    <a:pt x="245" y="25"/>
                  </a:lnTo>
                  <a:lnTo>
                    <a:pt x="253" y="31"/>
                  </a:lnTo>
                  <a:lnTo>
                    <a:pt x="267" y="44"/>
                  </a:lnTo>
                  <a:lnTo>
                    <a:pt x="279" y="59"/>
                  </a:lnTo>
                  <a:lnTo>
                    <a:pt x="291" y="76"/>
                  </a:lnTo>
                  <a:lnTo>
                    <a:pt x="301" y="96"/>
                  </a:lnTo>
                  <a:lnTo>
                    <a:pt x="309" y="115"/>
                  </a:lnTo>
                  <a:lnTo>
                    <a:pt x="315" y="137"/>
                  </a:lnTo>
                  <a:lnTo>
                    <a:pt x="321" y="161"/>
                  </a:lnTo>
                  <a:lnTo>
                    <a:pt x="324" y="185"/>
                  </a:lnTo>
                  <a:lnTo>
                    <a:pt x="326" y="210"/>
                  </a:lnTo>
                  <a:lnTo>
                    <a:pt x="327" y="238"/>
                  </a:lnTo>
                  <a:lnTo>
                    <a:pt x="326" y="265"/>
                  </a:lnTo>
                  <a:lnTo>
                    <a:pt x="326" y="265"/>
                  </a:lnTo>
                  <a:close/>
                  <a:moveTo>
                    <a:pt x="201" y="89"/>
                  </a:moveTo>
                  <a:lnTo>
                    <a:pt x="201" y="89"/>
                  </a:lnTo>
                  <a:lnTo>
                    <a:pt x="189" y="82"/>
                  </a:lnTo>
                  <a:lnTo>
                    <a:pt x="178" y="79"/>
                  </a:lnTo>
                  <a:lnTo>
                    <a:pt x="167" y="77"/>
                  </a:lnTo>
                  <a:lnTo>
                    <a:pt x="157" y="78"/>
                  </a:lnTo>
                  <a:lnTo>
                    <a:pt x="147" y="80"/>
                  </a:lnTo>
                  <a:lnTo>
                    <a:pt x="137" y="85"/>
                  </a:lnTo>
                  <a:lnTo>
                    <a:pt x="129" y="91"/>
                  </a:lnTo>
                  <a:lnTo>
                    <a:pt x="120" y="99"/>
                  </a:lnTo>
                  <a:lnTo>
                    <a:pt x="112" y="108"/>
                  </a:lnTo>
                  <a:lnTo>
                    <a:pt x="106" y="117"/>
                  </a:lnTo>
                  <a:lnTo>
                    <a:pt x="100" y="128"/>
                  </a:lnTo>
                  <a:lnTo>
                    <a:pt x="95" y="140"/>
                  </a:lnTo>
                  <a:lnTo>
                    <a:pt x="91" y="154"/>
                  </a:lnTo>
                  <a:lnTo>
                    <a:pt x="88" y="167"/>
                  </a:lnTo>
                  <a:lnTo>
                    <a:pt x="87" y="181"/>
                  </a:lnTo>
                  <a:lnTo>
                    <a:pt x="87" y="195"/>
                  </a:lnTo>
                  <a:lnTo>
                    <a:pt x="87" y="195"/>
                  </a:lnTo>
                  <a:lnTo>
                    <a:pt x="242" y="195"/>
                  </a:lnTo>
                  <a:lnTo>
                    <a:pt x="242" y="195"/>
                  </a:lnTo>
                  <a:lnTo>
                    <a:pt x="239" y="178"/>
                  </a:lnTo>
                  <a:lnTo>
                    <a:pt x="237" y="161"/>
                  </a:lnTo>
                  <a:lnTo>
                    <a:pt x="234" y="145"/>
                  </a:lnTo>
                  <a:lnTo>
                    <a:pt x="231" y="131"/>
                  </a:lnTo>
                  <a:lnTo>
                    <a:pt x="225" y="117"/>
                  </a:lnTo>
                  <a:lnTo>
                    <a:pt x="219" y="106"/>
                  </a:lnTo>
                  <a:lnTo>
                    <a:pt x="211" y="97"/>
                  </a:lnTo>
                  <a:lnTo>
                    <a:pt x="201" y="89"/>
                  </a:lnTo>
                  <a:lnTo>
                    <a:pt x="201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00"/>
            <p:cNvSpPr>
              <a:spLocks/>
            </p:cNvSpPr>
            <p:nvPr/>
          </p:nvSpPr>
          <p:spPr bwMode="auto">
            <a:xfrm>
              <a:off x="1274" y="2485"/>
              <a:ext cx="59" cy="93"/>
            </a:xfrm>
            <a:custGeom>
              <a:avLst/>
              <a:gdLst>
                <a:gd name="T0" fmla="*/ 291 w 294"/>
                <a:gd name="T1" fmla="*/ 466 h 466"/>
                <a:gd name="T2" fmla="*/ 210 w 294"/>
                <a:gd name="T3" fmla="*/ 466 h 466"/>
                <a:gd name="T4" fmla="*/ 208 w 294"/>
                <a:gd name="T5" fmla="*/ 419 h 466"/>
                <a:gd name="T6" fmla="*/ 211 w 294"/>
                <a:gd name="T7" fmla="*/ 268 h 466"/>
                <a:gd name="T8" fmla="*/ 210 w 294"/>
                <a:gd name="T9" fmla="*/ 195 h 466"/>
                <a:gd name="T10" fmla="*/ 206 w 294"/>
                <a:gd name="T11" fmla="*/ 150 h 466"/>
                <a:gd name="T12" fmla="*/ 198 w 294"/>
                <a:gd name="T13" fmla="*/ 110 h 466"/>
                <a:gd name="T14" fmla="*/ 191 w 294"/>
                <a:gd name="T15" fmla="*/ 91 h 466"/>
                <a:gd name="T16" fmla="*/ 177 w 294"/>
                <a:gd name="T17" fmla="*/ 84 h 466"/>
                <a:gd name="T18" fmla="*/ 162 w 294"/>
                <a:gd name="T19" fmla="*/ 80 h 466"/>
                <a:gd name="T20" fmla="*/ 146 w 294"/>
                <a:gd name="T21" fmla="*/ 79 h 466"/>
                <a:gd name="T22" fmla="*/ 131 w 294"/>
                <a:gd name="T23" fmla="*/ 82 h 466"/>
                <a:gd name="T24" fmla="*/ 117 w 294"/>
                <a:gd name="T25" fmla="*/ 88 h 466"/>
                <a:gd name="T26" fmla="*/ 105 w 294"/>
                <a:gd name="T27" fmla="*/ 97 h 466"/>
                <a:gd name="T28" fmla="*/ 94 w 294"/>
                <a:gd name="T29" fmla="*/ 105 h 466"/>
                <a:gd name="T30" fmla="*/ 85 w 294"/>
                <a:gd name="T31" fmla="*/ 118 h 466"/>
                <a:gd name="T32" fmla="*/ 85 w 294"/>
                <a:gd name="T33" fmla="*/ 466 h 466"/>
                <a:gd name="T34" fmla="*/ 0 w 294"/>
                <a:gd name="T35" fmla="*/ 466 h 466"/>
                <a:gd name="T36" fmla="*/ 0 w 294"/>
                <a:gd name="T37" fmla="*/ 11 h 466"/>
                <a:gd name="T38" fmla="*/ 77 w 294"/>
                <a:gd name="T39" fmla="*/ 11 h 466"/>
                <a:gd name="T40" fmla="*/ 82 w 294"/>
                <a:gd name="T41" fmla="*/ 10 h 466"/>
                <a:gd name="T42" fmla="*/ 85 w 294"/>
                <a:gd name="T43" fmla="*/ 16 h 466"/>
                <a:gd name="T44" fmla="*/ 85 w 294"/>
                <a:gd name="T45" fmla="*/ 29 h 466"/>
                <a:gd name="T46" fmla="*/ 85 w 294"/>
                <a:gd name="T47" fmla="*/ 37 h 466"/>
                <a:gd name="T48" fmla="*/ 91 w 294"/>
                <a:gd name="T49" fmla="*/ 30 h 466"/>
                <a:gd name="T50" fmla="*/ 107 w 294"/>
                <a:gd name="T51" fmla="*/ 19 h 466"/>
                <a:gd name="T52" fmla="*/ 125 w 294"/>
                <a:gd name="T53" fmla="*/ 11 h 466"/>
                <a:gd name="T54" fmla="*/ 145 w 294"/>
                <a:gd name="T55" fmla="*/ 5 h 466"/>
                <a:gd name="T56" fmla="*/ 176 w 294"/>
                <a:gd name="T57" fmla="*/ 0 h 466"/>
                <a:gd name="T58" fmla="*/ 196 w 294"/>
                <a:gd name="T59" fmla="*/ 1 h 466"/>
                <a:gd name="T60" fmla="*/ 214 w 294"/>
                <a:gd name="T61" fmla="*/ 5 h 466"/>
                <a:gd name="T62" fmla="*/ 232 w 294"/>
                <a:gd name="T63" fmla="*/ 11 h 466"/>
                <a:gd name="T64" fmla="*/ 242 w 294"/>
                <a:gd name="T65" fmla="*/ 17 h 466"/>
                <a:gd name="T66" fmla="*/ 257 w 294"/>
                <a:gd name="T67" fmla="*/ 31 h 466"/>
                <a:gd name="T68" fmla="*/ 270 w 294"/>
                <a:gd name="T69" fmla="*/ 50 h 466"/>
                <a:gd name="T70" fmla="*/ 280 w 294"/>
                <a:gd name="T71" fmla="*/ 72 h 466"/>
                <a:gd name="T72" fmla="*/ 287 w 294"/>
                <a:gd name="T73" fmla="*/ 97 h 466"/>
                <a:gd name="T74" fmla="*/ 292 w 294"/>
                <a:gd name="T75" fmla="*/ 141 h 466"/>
                <a:gd name="T76" fmla="*/ 294 w 294"/>
                <a:gd name="T77" fmla="*/ 205 h 466"/>
                <a:gd name="T78" fmla="*/ 291 w 294"/>
                <a:gd name="T79" fmla="*/ 274 h 466"/>
                <a:gd name="T80" fmla="*/ 287 w 294"/>
                <a:gd name="T81" fmla="*/ 376 h 466"/>
                <a:gd name="T82" fmla="*/ 288 w 294"/>
                <a:gd name="T83" fmla="*/ 438 h 466"/>
                <a:gd name="T84" fmla="*/ 291 w 294"/>
                <a:gd name="T85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4" h="466">
                  <a:moveTo>
                    <a:pt x="291" y="466"/>
                  </a:moveTo>
                  <a:lnTo>
                    <a:pt x="291" y="466"/>
                  </a:lnTo>
                  <a:lnTo>
                    <a:pt x="210" y="466"/>
                  </a:lnTo>
                  <a:lnTo>
                    <a:pt x="210" y="466"/>
                  </a:lnTo>
                  <a:lnTo>
                    <a:pt x="209" y="443"/>
                  </a:lnTo>
                  <a:lnTo>
                    <a:pt x="208" y="419"/>
                  </a:lnTo>
                  <a:lnTo>
                    <a:pt x="209" y="368"/>
                  </a:lnTo>
                  <a:lnTo>
                    <a:pt x="211" y="268"/>
                  </a:lnTo>
                  <a:lnTo>
                    <a:pt x="211" y="219"/>
                  </a:lnTo>
                  <a:lnTo>
                    <a:pt x="210" y="195"/>
                  </a:lnTo>
                  <a:lnTo>
                    <a:pt x="209" y="172"/>
                  </a:lnTo>
                  <a:lnTo>
                    <a:pt x="206" y="150"/>
                  </a:lnTo>
                  <a:lnTo>
                    <a:pt x="202" y="130"/>
                  </a:lnTo>
                  <a:lnTo>
                    <a:pt x="198" y="110"/>
                  </a:lnTo>
                  <a:lnTo>
                    <a:pt x="191" y="91"/>
                  </a:lnTo>
                  <a:lnTo>
                    <a:pt x="191" y="91"/>
                  </a:lnTo>
                  <a:lnTo>
                    <a:pt x="185" y="87"/>
                  </a:lnTo>
                  <a:lnTo>
                    <a:pt x="177" y="84"/>
                  </a:lnTo>
                  <a:lnTo>
                    <a:pt x="169" y="81"/>
                  </a:lnTo>
                  <a:lnTo>
                    <a:pt x="162" y="80"/>
                  </a:lnTo>
                  <a:lnTo>
                    <a:pt x="154" y="79"/>
                  </a:lnTo>
                  <a:lnTo>
                    <a:pt x="146" y="79"/>
                  </a:lnTo>
                  <a:lnTo>
                    <a:pt x="139" y="80"/>
                  </a:lnTo>
                  <a:lnTo>
                    <a:pt x="131" y="82"/>
                  </a:lnTo>
                  <a:lnTo>
                    <a:pt x="124" y="85"/>
                  </a:lnTo>
                  <a:lnTo>
                    <a:pt x="117" y="88"/>
                  </a:lnTo>
                  <a:lnTo>
                    <a:pt x="110" y="92"/>
                  </a:lnTo>
                  <a:lnTo>
                    <a:pt x="105" y="97"/>
                  </a:lnTo>
                  <a:lnTo>
                    <a:pt x="98" y="101"/>
                  </a:lnTo>
                  <a:lnTo>
                    <a:pt x="94" y="105"/>
                  </a:lnTo>
                  <a:lnTo>
                    <a:pt x="88" y="111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85" y="466"/>
                  </a:lnTo>
                  <a:lnTo>
                    <a:pt x="85" y="466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82" y="10"/>
                  </a:lnTo>
                  <a:lnTo>
                    <a:pt x="84" y="12"/>
                  </a:lnTo>
                  <a:lnTo>
                    <a:pt x="85" y="16"/>
                  </a:lnTo>
                  <a:lnTo>
                    <a:pt x="85" y="19"/>
                  </a:lnTo>
                  <a:lnTo>
                    <a:pt x="85" y="29"/>
                  </a:lnTo>
                  <a:lnTo>
                    <a:pt x="84" y="33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91" y="30"/>
                  </a:lnTo>
                  <a:lnTo>
                    <a:pt x="99" y="24"/>
                  </a:lnTo>
                  <a:lnTo>
                    <a:pt x="107" y="19"/>
                  </a:lnTo>
                  <a:lnTo>
                    <a:pt x="116" y="15"/>
                  </a:lnTo>
                  <a:lnTo>
                    <a:pt x="125" y="11"/>
                  </a:lnTo>
                  <a:lnTo>
                    <a:pt x="134" y="8"/>
                  </a:lnTo>
                  <a:lnTo>
                    <a:pt x="145" y="5"/>
                  </a:lnTo>
                  <a:lnTo>
                    <a:pt x="155" y="3"/>
                  </a:lnTo>
                  <a:lnTo>
                    <a:pt x="176" y="0"/>
                  </a:lnTo>
                  <a:lnTo>
                    <a:pt x="186" y="0"/>
                  </a:lnTo>
                  <a:lnTo>
                    <a:pt x="196" y="1"/>
                  </a:lnTo>
                  <a:lnTo>
                    <a:pt x="206" y="3"/>
                  </a:lnTo>
                  <a:lnTo>
                    <a:pt x="214" y="5"/>
                  </a:lnTo>
                  <a:lnTo>
                    <a:pt x="223" y="7"/>
                  </a:lnTo>
                  <a:lnTo>
                    <a:pt x="232" y="11"/>
                  </a:lnTo>
                  <a:lnTo>
                    <a:pt x="232" y="11"/>
                  </a:lnTo>
                  <a:lnTo>
                    <a:pt x="242" y="17"/>
                  </a:lnTo>
                  <a:lnTo>
                    <a:pt x="249" y="23"/>
                  </a:lnTo>
                  <a:lnTo>
                    <a:pt x="257" y="31"/>
                  </a:lnTo>
                  <a:lnTo>
                    <a:pt x="265" y="40"/>
                  </a:lnTo>
                  <a:lnTo>
                    <a:pt x="270" y="50"/>
                  </a:lnTo>
                  <a:lnTo>
                    <a:pt x="276" y="59"/>
                  </a:lnTo>
                  <a:lnTo>
                    <a:pt x="280" y="72"/>
                  </a:lnTo>
                  <a:lnTo>
                    <a:pt x="283" y="84"/>
                  </a:lnTo>
                  <a:lnTo>
                    <a:pt x="287" y="97"/>
                  </a:lnTo>
                  <a:lnTo>
                    <a:pt x="289" y="111"/>
                  </a:lnTo>
                  <a:lnTo>
                    <a:pt x="292" y="141"/>
                  </a:lnTo>
                  <a:lnTo>
                    <a:pt x="294" y="172"/>
                  </a:lnTo>
                  <a:lnTo>
                    <a:pt x="294" y="205"/>
                  </a:lnTo>
                  <a:lnTo>
                    <a:pt x="293" y="239"/>
                  </a:lnTo>
                  <a:lnTo>
                    <a:pt x="291" y="274"/>
                  </a:lnTo>
                  <a:lnTo>
                    <a:pt x="288" y="343"/>
                  </a:lnTo>
                  <a:lnTo>
                    <a:pt x="287" y="376"/>
                  </a:lnTo>
                  <a:lnTo>
                    <a:pt x="287" y="408"/>
                  </a:lnTo>
                  <a:lnTo>
                    <a:pt x="288" y="438"/>
                  </a:lnTo>
                  <a:lnTo>
                    <a:pt x="291" y="466"/>
                  </a:lnTo>
                  <a:lnTo>
                    <a:pt x="291" y="4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1517" y="2516"/>
              <a:ext cx="31" cy="64"/>
            </a:xfrm>
            <a:custGeom>
              <a:avLst/>
              <a:gdLst>
                <a:gd name="T0" fmla="*/ 144 w 153"/>
                <a:gd name="T1" fmla="*/ 55 h 318"/>
                <a:gd name="T2" fmla="*/ 132 w 153"/>
                <a:gd name="T3" fmla="*/ 64 h 318"/>
                <a:gd name="T4" fmla="*/ 125 w 153"/>
                <a:gd name="T5" fmla="*/ 66 h 318"/>
                <a:gd name="T6" fmla="*/ 114 w 153"/>
                <a:gd name="T7" fmla="*/ 60 h 318"/>
                <a:gd name="T8" fmla="*/ 99 w 153"/>
                <a:gd name="T9" fmla="*/ 41 h 318"/>
                <a:gd name="T10" fmla="*/ 84 w 153"/>
                <a:gd name="T11" fmla="*/ 31 h 318"/>
                <a:gd name="T12" fmla="*/ 74 w 153"/>
                <a:gd name="T13" fmla="*/ 28 h 318"/>
                <a:gd name="T14" fmla="*/ 50 w 153"/>
                <a:gd name="T15" fmla="*/ 39 h 318"/>
                <a:gd name="T16" fmla="*/ 38 w 153"/>
                <a:gd name="T17" fmla="*/ 68 h 318"/>
                <a:gd name="T18" fmla="*/ 39 w 153"/>
                <a:gd name="T19" fmla="*/ 85 h 318"/>
                <a:gd name="T20" fmla="*/ 44 w 153"/>
                <a:gd name="T21" fmla="*/ 97 h 318"/>
                <a:gd name="T22" fmla="*/ 65 w 153"/>
                <a:gd name="T23" fmla="*/ 119 h 318"/>
                <a:gd name="T24" fmla="*/ 116 w 153"/>
                <a:gd name="T25" fmla="*/ 166 h 318"/>
                <a:gd name="T26" fmla="*/ 142 w 153"/>
                <a:gd name="T27" fmla="*/ 201 h 318"/>
                <a:gd name="T28" fmla="*/ 153 w 153"/>
                <a:gd name="T29" fmla="*/ 244 h 318"/>
                <a:gd name="T30" fmla="*/ 152 w 153"/>
                <a:gd name="T31" fmla="*/ 261 h 318"/>
                <a:gd name="T32" fmla="*/ 143 w 153"/>
                <a:gd name="T33" fmla="*/ 281 h 318"/>
                <a:gd name="T34" fmla="*/ 114 w 153"/>
                <a:gd name="T35" fmla="*/ 307 h 318"/>
                <a:gd name="T36" fmla="*/ 77 w 153"/>
                <a:gd name="T37" fmla="*/ 318 h 318"/>
                <a:gd name="T38" fmla="*/ 40 w 153"/>
                <a:gd name="T39" fmla="*/ 312 h 318"/>
                <a:gd name="T40" fmla="*/ 19 w 153"/>
                <a:gd name="T41" fmla="*/ 298 h 318"/>
                <a:gd name="T42" fmla="*/ 7 w 153"/>
                <a:gd name="T43" fmla="*/ 280 h 318"/>
                <a:gd name="T44" fmla="*/ 0 w 153"/>
                <a:gd name="T45" fmla="*/ 256 h 318"/>
                <a:gd name="T46" fmla="*/ 22 w 153"/>
                <a:gd name="T47" fmla="*/ 245 h 318"/>
                <a:gd name="T48" fmla="*/ 44 w 153"/>
                <a:gd name="T49" fmla="*/ 272 h 318"/>
                <a:gd name="T50" fmla="*/ 62 w 153"/>
                <a:gd name="T51" fmla="*/ 287 h 318"/>
                <a:gd name="T52" fmla="*/ 78 w 153"/>
                <a:gd name="T53" fmla="*/ 290 h 318"/>
                <a:gd name="T54" fmla="*/ 97 w 153"/>
                <a:gd name="T55" fmla="*/ 286 h 318"/>
                <a:gd name="T56" fmla="*/ 110 w 153"/>
                <a:gd name="T57" fmla="*/ 274 h 318"/>
                <a:gd name="T58" fmla="*/ 117 w 153"/>
                <a:gd name="T59" fmla="*/ 256 h 318"/>
                <a:gd name="T60" fmla="*/ 118 w 153"/>
                <a:gd name="T61" fmla="*/ 235 h 318"/>
                <a:gd name="T62" fmla="*/ 111 w 153"/>
                <a:gd name="T63" fmla="*/ 212 h 318"/>
                <a:gd name="T64" fmla="*/ 100 w 153"/>
                <a:gd name="T65" fmla="*/ 196 h 318"/>
                <a:gd name="T66" fmla="*/ 66 w 153"/>
                <a:gd name="T67" fmla="*/ 165 h 318"/>
                <a:gd name="T68" fmla="*/ 30 w 153"/>
                <a:gd name="T69" fmla="*/ 134 h 318"/>
                <a:gd name="T70" fmla="*/ 10 w 153"/>
                <a:gd name="T71" fmla="*/ 103 h 318"/>
                <a:gd name="T72" fmla="*/ 4 w 153"/>
                <a:gd name="T73" fmla="*/ 66 h 318"/>
                <a:gd name="T74" fmla="*/ 7 w 153"/>
                <a:gd name="T75" fmla="*/ 51 h 318"/>
                <a:gd name="T76" fmla="*/ 18 w 153"/>
                <a:gd name="T77" fmla="*/ 28 h 318"/>
                <a:gd name="T78" fmla="*/ 46 w 153"/>
                <a:gd name="T79" fmla="*/ 7 h 318"/>
                <a:gd name="T80" fmla="*/ 83 w 153"/>
                <a:gd name="T81" fmla="*/ 0 h 318"/>
                <a:gd name="T82" fmla="*/ 118 w 153"/>
                <a:gd name="T83" fmla="*/ 11 h 318"/>
                <a:gd name="T84" fmla="*/ 140 w 153"/>
                <a:gd name="T85" fmla="*/ 34 h 318"/>
                <a:gd name="T86" fmla="*/ 147 w 153"/>
                <a:gd name="T87" fmla="*/ 5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3" h="318">
                  <a:moveTo>
                    <a:pt x="147" y="55"/>
                  </a:moveTo>
                  <a:lnTo>
                    <a:pt x="147" y="55"/>
                  </a:lnTo>
                  <a:lnTo>
                    <a:pt x="144" y="55"/>
                  </a:lnTo>
                  <a:lnTo>
                    <a:pt x="141" y="56"/>
                  </a:lnTo>
                  <a:lnTo>
                    <a:pt x="136" y="59"/>
                  </a:lnTo>
                  <a:lnTo>
                    <a:pt x="132" y="64"/>
                  </a:lnTo>
                  <a:lnTo>
                    <a:pt x="129" y="65"/>
                  </a:lnTo>
                  <a:lnTo>
                    <a:pt x="125" y="66"/>
                  </a:lnTo>
                  <a:lnTo>
                    <a:pt x="125" y="66"/>
                  </a:lnTo>
                  <a:lnTo>
                    <a:pt x="122" y="66"/>
                  </a:lnTo>
                  <a:lnTo>
                    <a:pt x="120" y="65"/>
                  </a:lnTo>
                  <a:lnTo>
                    <a:pt x="114" y="60"/>
                  </a:lnTo>
                  <a:lnTo>
                    <a:pt x="109" y="55"/>
                  </a:lnTo>
                  <a:lnTo>
                    <a:pt x="105" y="47"/>
                  </a:lnTo>
                  <a:lnTo>
                    <a:pt x="99" y="41"/>
                  </a:lnTo>
                  <a:lnTo>
                    <a:pt x="91" y="35"/>
                  </a:lnTo>
                  <a:lnTo>
                    <a:pt x="88" y="32"/>
                  </a:lnTo>
                  <a:lnTo>
                    <a:pt x="84" y="31"/>
                  </a:lnTo>
                  <a:lnTo>
                    <a:pt x="79" y="30"/>
                  </a:lnTo>
                  <a:lnTo>
                    <a:pt x="74" y="28"/>
                  </a:lnTo>
                  <a:lnTo>
                    <a:pt x="74" y="28"/>
                  </a:lnTo>
                  <a:lnTo>
                    <a:pt x="65" y="31"/>
                  </a:lnTo>
                  <a:lnTo>
                    <a:pt x="57" y="34"/>
                  </a:lnTo>
                  <a:lnTo>
                    <a:pt x="50" y="39"/>
                  </a:lnTo>
                  <a:lnTo>
                    <a:pt x="44" y="47"/>
                  </a:lnTo>
                  <a:lnTo>
                    <a:pt x="40" y="57"/>
                  </a:lnTo>
                  <a:lnTo>
                    <a:pt x="38" y="68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39" y="85"/>
                  </a:lnTo>
                  <a:lnTo>
                    <a:pt x="41" y="91"/>
                  </a:lnTo>
                  <a:lnTo>
                    <a:pt x="41" y="91"/>
                  </a:lnTo>
                  <a:lnTo>
                    <a:pt x="44" y="97"/>
                  </a:lnTo>
                  <a:lnTo>
                    <a:pt x="50" y="104"/>
                  </a:lnTo>
                  <a:lnTo>
                    <a:pt x="56" y="112"/>
                  </a:lnTo>
                  <a:lnTo>
                    <a:pt x="65" y="119"/>
                  </a:lnTo>
                  <a:lnTo>
                    <a:pt x="85" y="137"/>
                  </a:lnTo>
                  <a:lnTo>
                    <a:pt x="106" y="155"/>
                  </a:lnTo>
                  <a:lnTo>
                    <a:pt x="116" y="166"/>
                  </a:lnTo>
                  <a:lnTo>
                    <a:pt x="125" y="177"/>
                  </a:lnTo>
                  <a:lnTo>
                    <a:pt x="134" y="189"/>
                  </a:lnTo>
                  <a:lnTo>
                    <a:pt x="142" y="201"/>
                  </a:lnTo>
                  <a:lnTo>
                    <a:pt x="147" y="216"/>
                  </a:lnTo>
                  <a:lnTo>
                    <a:pt x="151" y="229"/>
                  </a:lnTo>
                  <a:lnTo>
                    <a:pt x="153" y="244"/>
                  </a:lnTo>
                  <a:lnTo>
                    <a:pt x="152" y="252"/>
                  </a:lnTo>
                  <a:lnTo>
                    <a:pt x="152" y="261"/>
                  </a:lnTo>
                  <a:lnTo>
                    <a:pt x="152" y="261"/>
                  </a:lnTo>
                  <a:lnTo>
                    <a:pt x="150" y="266"/>
                  </a:lnTo>
                  <a:lnTo>
                    <a:pt x="148" y="272"/>
                  </a:lnTo>
                  <a:lnTo>
                    <a:pt x="143" y="281"/>
                  </a:lnTo>
                  <a:lnTo>
                    <a:pt x="135" y="291"/>
                  </a:lnTo>
                  <a:lnTo>
                    <a:pt x="125" y="299"/>
                  </a:lnTo>
                  <a:lnTo>
                    <a:pt x="114" y="307"/>
                  </a:lnTo>
                  <a:lnTo>
                    <a:pt x="102" y="312"/>
                  </a:lnTo>
                  <a:lnTo>
                    <a:pt x="90" y="315"/>
                  </a:lnTo>
                  <a:lnTo>
                    <a:pt x="77" y="318"/>
                  </a:lnTo>
                  <a:lnTo>
                    <a:pt x="65" y="318"/>
                  </a:lnTo>
                  <a:lnTo>
                    <a:pt x="52" y="315"/>
                  </a:lnTo>
                  <a:lnTo>
                    <a:pt x="40" y="312"/>
                  </a:lnTo>
                  <a:lnTo>
                    <a:pt x="29" y="305"/>
                  </a:lnTo>
                  <a:lnTo>
                    <a:pt x="23" y="302"/>
                  </a:lnTo>
                  <a:lnTo>
                    <a:pt x="19" y="298"/>
                  </a:lnTo>
                  <a:lnTo>
                    <a:pt x="15" y="292"/>
                  </a:lnTo>
                  <a:lnTo>
                    <a:pt x="10" y="287"/>
                  </a:lnTo>
                  <a:lnTo>
                    <a:pt x="7" y="280"/>
                  </a:lnTo>
                  <a:lnTo>
                    <a:pt x="5" y="273"/>
                  </a:lnTo>
                  <a:lnTo>
                    <a:pt x="3" y="265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2" y="245"/>
                  </a:lnTo>
                  <a:lnTo>
                    <a:pt x="22" y="245"/>
                  </a:lnTo>
                  <a:lnTo>
                    <a:pt x="30" y="252"/>
                  </a:lnTo>
                  <a:lnTo>
                    <a:pt x="36" y="258"/>
                  </a:lnTo>
                  <a:lnTo>
                    <a:pt x="44" y="272"/>
                  </a:lnTo>
                  <a:lnTo>
                    <a:pt x="49" y="278"/>
                  </a:lnTo>
                  <a:lnTo>
                    <a:pt x="54" y="284"/>
                  </a:lnTo>
                  <a:lnTo>
                    <a:pt x="62" y="287"/>
                  </a:lnTo>
                  <a:lnTo>
                    <a:pt x="71" y="289"/>
                  </a:lnTo>
                  <a:lnTo>
                    <a:pt x="71" y="289"/>
                  </a:lnTo>
                  <a:lnTo>
                    <a:pt x="78" y="290"/>
                  </a:lnTo>
                  <a:lnTo>
                    <a:pt x="85" y="289"/>
                  </a:lnTo>
                  <a:lnTo>
                    <a:pt x="91" y="288"/>
                  </a:lnTo>
                  <a:lnTo>
                    <a:pt x="97" y="286"/>
                  </a:lnTo>
                  <a:lnTo>
                    <a:pt x="101" y="282"/>
                  </a:lnTo>
                  <a:lnTo>
                    <a:pt x="106" y="278"/>
                  </a:lnTo>
                  <a:lnTo>
                    <a:pt x="110" y="274"/>
                  </a:lnTo>
                  <a:lnTo>
                    <a:pt x="113" y="268"/>
                  </a:lnTo>
                  <a:lnTo>
                    <a:pt x="116" y="263"/>
                  </a:lnTo>
                  <a:lnTo>
                    <a:pt x="117" y="256"/>
                  </a:lnTo>
                  <a:lnTo>
                    <a:pt x="118" y="250"/>
                  </a:lnTo>
                  <a:lnTo>
                    <a:pt x="118" y="243"/>
                  </a:lnTo>
                  <a:lnTo>
                    <a:pt x="118" y="235"/>
                  </a:lnTo>
                  <a:lnTo>
                    <a:pt x="116" y="228"/>
                  </a:lnTo>
                  <a:lnTo>
                    <a:pt x="113" y="220"/>
                  </a:lnTo>
                  <a:lnTo>
                    <a:pt x="111" y="212"/>
                  </a:lnTo>
                  <a:lnTo>
                    <a:pt x="111" y="212"/>
                  </a:lnTo>
                  <a:lnTo>
                    <a:pt x="106" y="204"/>
                  </a:lnTo>
                  <a:lnTo>
                    <a:pt x="100" y="196"/>
                  </a:lnTo>
                  <a:lnTo>
                    <a:pt x="93" y="188"/>
                  </a:lnTo>
                  <a:lnTo>
                    <a:pt x="85" y="181"/>
                  </a:lnTo>
                  <a:lnTo>
                    <a:pt x="66" y="165"/>
                  </a:lnTo>
                  <a:lnTo>
                    <a:pt x="48" y="150"/>
                  </a:lnTo>
                  <a:lnTo>
                    <a:pt x="39" y="141"/>
                  </a:lnTo>
                  <a:lnTo>
                    <a:pt x="30" y="134"/>
                  </a:lnTo>
                  <a:lnTo>
                    <a:pt x="22" y="124"/>
                  </a:lnTo>
                  <a:lnTo>
                    <a:pt x="16" y="114"/>
                  </a:lnTo>
                  <a:lnTo>
                    <a:pt x="10" y="103"/>
                  </a:lnTo>
                  <a:lnTo>
                    <a:pt x="6" y="92"/>
                  </a:lnTo>
                  <a:lnTo>
                    <a:pt x="5" y="7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5" y="58"/>
                  </a:lnTo>
                  <a:lnTo>
                    <a:pt x="7" y="51"/>
                  </a:lnTo>
                  <a:lnTo>
                    <a:pt x="9" y="45"/>
                  </a:lnTo>
                  <a:lnTo>
                    <a:pt x="11" y="39"/>
                  </a:lnTo>
                  <a:lnTo>
                    <a:pt x="18" y="28"/>
                  </a:lnTo>
                  <a:lnTo>
                    <a:pt x="27" y="20"/>
                  </a:lnTo>
                  <a:lnTo>
                    <a:pt x="37" y="12"/>
                  </a:lnTo>
                  <a:lnTo>
                    <a:pt x="46" y="7"/>
                  </a:lnTo>
                  <a:lnTo>
                    <a:pt x="59" y="2"/>
                  </a:lnTo>
                  <a:lnTo>
                    <a:pt x="71" y="0"/>
                  </a:lnTo>
                  <a:lnTo>
                    <a:pt x="83" y="0"/>
                  </a:lnTo>
                  <a:lnTo>
                    <a:pt x="95" y="2"/>
                  </a:lnTo>
                  <a:lnTo>
                    <a:pt x="107" y="6"/>
                  </a:lnTo>
                  <a:lnTo>
                    <a:pt x="118" y="11"/>
                  </a:lnTo>
                  <a:lnTo>
                    <a:pt x="128" y="19"/>
                  </a:lnTo>
                  <a:lnTo>
                    <a:pt x="136" y="28"/>
                  </a:lnTo>
                  <a:lnTo>
                    <a:pt x="140" y="34"/>
                  </a:lnTo>
                  <a:lnTo>
                    <a:pt x="143" y="41"/>
                  </a:lnTo>
                  <a:lnTo>
                    <a:pt x="145" y="47"/>
                  </a:lnTo>
                  <a:lnTo>
                    <a:pt x="147" y="55"/>
                  </a:lnTo>
                  <a:lnTo>
                    <a:pt x="14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04"/>
            <p:cNvSpPr>
              <a:spLocks/>
            </p:cNvSpPr>
            <p:nvPr/>
          </p:nvSpPr>
          <p:spPr bwMode="auto">
            <a:xfrm>
              <a:off x="1427" y="2517"/>
              <a:ext cx="30" cy="62"/>
            </a:xfrm>
            <a:custGeom>
              <a:avLst/>
              <a:gdLst>
                <a:gd name="T0" fmla="*/ 150 w 150"/>
                <a:gd name="T1" fmla="*/ 5 h 313"/>
                <a:gd name="T2" fmla="*/ 150 w 150"/>
                <a:gd name="T3" fmla="*/ 5 h 313"/>
                <a:gd name="T4" fmla="*/ 148 w 150"/>
                <a:gd name="T5" fmla="*/ 25 h 313"/>
                <a:gd name="T6" fmla="*/ 143 w 150"/>
                <a:gd name="T7" fmla="*/ 44 h 313"/>
                <a:gd name="T8" fmla="*/ 137 w 150"/>
                <a:gd name="T9" fmla="*/ 62 h 313"/>
                <a:gd name="T10" fmla="*/ 129 w 150"/>
                <a:gd name="T11" fmla="*/ 79 h 313"/>
                <a:gd name="T12" fmla="*/ 112 w 150"/>
                <a:gd name="T13" fmla="*/ 112 h 313"/>
                <a:gd name="T14" fmla="*/ 103 w 150"/>
                <a:gd name="T15" fmla="*/ 128 h 313"/>
                <a:gd name="T16" fmla="*/ 95 w 150"/>
                <a:gd name="T17" fmla="*/ 145 h 313"/>
                <a:gd name="T18" fmla="*/ 95 w 150"/>
                <a:gd name="T19" fmla="*/ 145 h 313"/>
                <a:gd name="T20" fmla="*/ 67 w 150"/>
                <a:gd name="T21" fmla="*/ 212 h 313"/>
                <a:gd name="T22" fmla="*/ 51 w 150"/>
                <a:gd name="T23" fmla="*/ 245 h 313"/>
                <a:gd name="T24" fmla="*/ 36 w 150"/>
                <a:gd name="T25" fmla="*/ 280 h 313"/>
                <a:gd name="T26" fmla="*/ 36 w 150"/>
                <a:gd name="T27" fmla="*/ 280 h 313"/>
                <a:gd name="T28" fmla="*/ 49 w 150"/>
                <a:gd name="T29" fmla="*/ 283 h 313"/>
                <a:gd name="T30" fmla="*/ 62 w 150"/>
                <a:gd name="T31" fmla="*/ 284 h 313"/>
                <a:gd name="T32" fmla="*/ 76 w 150"/>
                <a:gd name="T33" fmla="*/ 285 h 313"/>
                <a:gd name="T34" fmla="*/ 91 w 150"/>
                <a:gd name="T35" fmla="*/ 284 h 313"/>
                <a:gd name="T36" fmla="*/ 121 w 150"/>
                <a:gd name="T37" fmla="*/ 284 h 313"/>
                <a:gd name="T38" fmla="*/ 136 w 150"/>
                <a:gd name="T39" fmla="*/ 284 h 313"/>
                <a:gd name="T40" fmla="*/ 150 w 150"/>
                <a:gd name="T41" fmla="*/ 284 h 313"/>
                <a:gd name="T42" fmla="*/ 150 w 150"/>
                <a:gd name="T43" fmla="*/ 284 h 313"/>
                <a:gd name="T44" fmla="*/ 150 w 150"/>
                <a:gd name="T45" fmla="*/ 313 h 313"/>
                <a:gd name="T46" fmla="*/ 150 w 150"/>
                <a:gd name="T47" fmla="*/ 313 h 313"/>
                <a:gd name="T48" fmla="*/ 0 w 150"/>
                <a:gd name="T49" fmla="*/ 313 h 313"/>
                <a:gd name="T50" fmla="*/ 0 w 150"/>
                <a:gd name="T51" fmla="*/ 313 h 313"/>
                <a:gd name="T52" fmla="*/ 2 w 150"/>
                <a:gd name="T53" fmla="*/ 293 h 313"/>
                <a:gd name="T54" fmla="*/ 6 w 150"/>
                <a:gd name="T55" fmla="*/ 272 h 313"/>
                <a:gd name="T56" fmla="*/ 13 w 150"/>
                <a:gd name="T57" fmla="*/ 253 h 313"/>
                <a:gd name="T58" fmla="*/ 19 w 150"/>
                <a:gd name="T59" fmla="*/ 235 h 313"/>
                <a:gd name="T60" fmla="*/ 27 w 150"/>
                <a:gd name="T61" fmla="*/ 217 h 313"/>
                <a:gd name="T62" fmla="*/ 35 w 150"/>
                <a:gd name="T63" fmla="*/ 201 h 313"/>
                <a:gd name="T64" fmla="*/ 51 w 150"/>
                <a:gd name="T65" fmla="*/ 167 h 313"/>
                <a:gd name="T66" fmla="*/ 51 w 150"/>
                <a:gd name="T67" fmla="*/ 167 h 313"/>
                <a:gd name="T68" fmla="*/ 67 w 150"/>
                <a:gd name="T69" fmla="*/ 134 h 313"/>
                <a:gd name="T70" fmla="*/ 83 w 150"/>
                <a:gd name="T71" fmla="*/ 102 h 313"/>
                <a:gd name="T72" fmla="*/ 98 w 150"/>
                <a:gd name="T73" fmla="*/ 68 h 313"/>
                <a:gd name="T74" fmla="*/ 114 w 150"/>
                <a:gd name="T75" fmla="*/ 34 h 313"/>
                <a:gd name="T76" fmla="*/ 114 w 150"/>
                <a:gd name="T77" fmla="*/ 34 h 313"/>
                <a:gd name="T78" fmla="*/ 7 w 150"/>
                <a:gd name="T79" fmla="*/ 34 h 313"/>
                <a:gd name="T80" fmla="*/ 7 w 150"/>
                <a:gd name="T81" fmla="*/ 34 h 313"/>
                <a:gd name="T82" fmla="*/ 7 w 150"/>
                <a:gd name="T83" fmla="*/ 1 h 313"/>
                <a:gd name="T84" fmla="*/ 7 w 150"/>
                <a:gd name="T85" fmla="*/ 1 h 313"/>
                <a:gd name="T86" fmla="*/ 25 w 150"/>
                <a:gd name="T87" fmla="*/ 1 h 313"/>
                <a:gd name="T88" fmla="*/ 44 w 150"/>
                <a:gd name="T89" fmla="*/ 1 h 313"/>
                <a:gd name="T90" fmla="*/ 81 w 150"/>
                <a:gd name="T91" fmla="*/ 1 h 313"/>
                <a:gd name="T92" fmla="*/ 99 w 150"/>
                <a:gd name="T93" fmla="*/ 0 h 313"/>
                <a:gd name="T94" fmla="*/ 117 w 150"/>
                <a:gd name="T95" fmla="*/ 1 h 313"/>
                <a:gd name="T96" fmla="*/ 135 w 150"/>
                <a:gd name="T97" fmla="*/ 2 h 313"/>
                <a:gd name="T98" fmla="*/ 150 w 150"/>
                <a:gd name="T99" fmla="*/ 5 h 313"/>
                <a:gd name="T100" fmla="*/ 150 w 150"/>
                <a:gd name="T101" fmla="*/ 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313">
                  <a:moveTo>
                    <a:pt x="150" y="5"/>
                  </a:moveTo>
                  <a:lnTo>
                    <a:pt x="150" y="5"/>
                  </a:lnTo>
                  <a:lnTo>
                    <a:pt x="148" y="25"/>
                  </a:lnTo>
                  <a:lnTo>
                    <a:pt x="143" y="44"/>
                  </a:lnTo>
                  <a:lnTo>
                    <a:pt x="137" y="62"/>
                  </a:lnTo>
                  <a:lnTo>
                    <a:pt x="129" y="79"/>
                  </a:lnTo>
                  <a:lnTo>
                    <a:pt x="112" y="112"/>
                  </a:lnTo>
                  <a:lnTo>
                    <a:pt x="103" y="128"/>
                  </a:lnTo>
                  <a:lnTo>
                    <a:pt x="95" y="145"/>
                  </a:lnTo>
                  <a:lnTo>
                    <a:pt x="95" y="145"/>
                  </a:lnTo>
                  <a:lnTo>
                    <a:pt x="67" y="212"/>
                  </a:lnTo>
                  <a:lnTo>
                    <a:pt x="51" y="245"/>
                  </a:lnTo>
                  <a:lnTo>
                    <a:pt x="36" y="280"/>
                  </a:lnTo>
                  <a:lnTo>
                    <a:pt x="36" y="280"/>
                  </a:lnTo>
                  <a:lnTo>
                    <a:pt x="49" y="283"/>
                  </a:lnTo>
                  <a:lnTo>
                    <a:pt x="62" y="284"/>
                  </a:lnTo>
                  <a:lnTo>
                    <a:pt x="76" y="285"/>
                  </a:lnTo>
                  <a:lnTo>
                    <a:pt x="91" y="284"/>
                  </a:lnTo>
                  <a:lnTo>
                    <a:pt x="121" y="284"/>
                  </a:lnTo>
                  <a:lnTo>
                    <a:pt x="136" y="284"/>
                  </a:lnTo>
                  <a:lnTo>
                    <a:pt x="150" y="284"/>
                  </a:lnTo>
                  <a:lnTo>
                    <a:pt x="150" y="284"/>
                  </a:lnTo>
                  <a:lnTo>
                    <a:pt x="150" y="313"/>
                  </a:lnTo>
                  <a:lnTo>
                    <a:pt x="150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2" y="293"/>
                  </a:lnTo>
                  <a:lnTo>
                    <a:pt x="6" y="272"/>
                  </a:lnTo>
                  <a:lnTo>
                    <a:pt x="13" y="253"/>
                  </a:lnTo>
                  <a:lnTo>
                    <a:pt x="19" y="235"/>
                  </a:lnTo>
                  <a:lnTo>
                    <a:pt x="27" y="217"/>
                  </a:lnTo>
                  <a:lnTo>
                    <a:pt x="35" y="201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67" y="134"/>
                  </a:lnTo>
                  <a:lnTo>
                    <a:pt x="83" y="102"/>
                  </a:lnTo>
                  <a:lnTo>
                    <a:pt x="98" y="68"/>
                  </a:lnTo>
                  <a:lnTo>
                    <a:pt x="114" y="34"/>
                  </a:lnTo>
                  <a:lnTo>
                    <a:pt x="114" y="34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7" y="1"/>
                  </a:lnTo>
                  <a:lnTo>
                    <a:pt x="7" y="1"/>
                  </a:lnTo>
                  <a:lnTo>
                    <a:pt x="25" y="1"/>
                  </a:lnTo>
                  <a:lnTo>
                    <a:pt x="44" y="1"/>
                  </a:lnTo>
                  <a:lnTo>
                    <a:pt x="81" y="1"/>
                  </a:lnTo>
                  <a:lnTo>
                    <a:pt x="99" y="0"/>
                  </a:lnTo>
                  <a:lnTo>
                    <a:pt x="117" y="1"/>
                  </a:lnTo>
                  <a:lnTo>
                    <a:pt x="135" y="2"/>
                  </a:lnTo>
                  <a:lnTo>
                    <a:pt x="150" y="5"/>
                  </a:lnTo>
                  <a:lnTo>
                    <a:pt x="15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05"/>
            <p:cNvSpPr>
              <a:spLocks/>
            </p:cNvSpPr>
            <p:nvPr/>
          </p:nvSpPr>
          <p:spPr bwMode="auto">
            <a:xfrm>
              <a:off x="1470" y="2517"/>
              <a:ext cx="33" cy="64"/>
            </a:xfrm>
            <a:custGeom>
              <a:avLst/>
              <a:gdLst>
                <a:gd name="T0" fmla="*/ 38 w 167"/>
                <a:gd name="T1" fmla="*/ 1 h 319"/>
                <a:gd name="T2" fmla="*/ 41 w 167"/>
                <a:gd name="T3" fmla="*/ 34 h 319"/>
                <a:gd name="T4" fmla="*/ 40 w 167"/>
                <a:gd name="T5" fmla="*/ 77 h 319"/>
                <a:gd name="T6" fmla="*/ 35 w 167"/>
                <a:gd name="T7" fmla="*/ 171 h 319"/>
                <a:gd name="T8" fmla="*/ 37 w 167"/>
                <a:gd name="T9" fmla="*/ 216 h 319"/>
                <a:gd name="T10" fmla="*/ 43 w 167"/>
                <a:gd name="T11" fmla="*/ 252 h 319"/>
                <a:gd name="T12" fmla="*/ 50 w 167"/>
                <a:gd name="T13" fmla="*/ 266 h 319"/>
                <a:gd name="T14" fmla="*/ 60 w 167"/>
                <a:gd name="T15" fmla="*/ 277 h 319"/>
                <a:gd name="T16" fmla="*/ 71 w 167"/>
                <a:gd name="T17" fmla="*/ 285 h 319"/>
                <a:gd name="T18" fmla="*/ 86 w 167"/>
                <a:gd name="T19" fmla="*/ 287 h 319"/>
                <a:gd name="T20" fmla="*/ 92 w 167"/>
                <a:gd name="T21" fmla="*/ 287 h 319"/>
                <a:gd name="T22" fmla="*/ 103 w 167"/>
                <a:gd name="T23" fmla="*/ 284 h 319"/>
                <a:gd name="T24" fmla="*/ 113 w 167"/>
                <a:gd name="T25" fmla="*/ 278 h 319"/>
                <a:gd name="T26" fmla="*/ 119 w 167"/>
                <a:gd name="T27" fmla="*/ 271 h 319"/>
                <a:gd name="T28" fmla="*/ 128 w 167"/>
                <a:gd name="T29" fmla="*/ 253 h 319"/>
                <a:gd name="T30" fmla="*/ 134 w 167"/>
                <a:gd name="T31" fmla="*/ 225 h 319"/>
                <a:gd name="T32" fmla="*/ 137 w 167"/>
                <a:gd name="T33" fmla="*/ 192 h 319"/>
                <a:gd name="T34" fmla="*/ 136 w 167"/>
                <a:gd name="T35" fmla="*/ 137 h 319"/>
                <a:gd name="T36" fmla="*/ 133 w 167"/>
                <a:gd name="T37" fmla="*/ 67 h 319"/>
                <a:gd name="T38" fmla="*/ 132 w 167"/>
                <a:gd name="T39" fmla="*/ 45 h 319"/>
                <a:gd name="T40" fmla="*/ 132 w 167"/>
                <a:gd name="T41" fmla="*/ 21 h 319"/>
                <a:gd name="T42" fmla="*/ 137 w 167"/>
                <a:gd name="T43" fmla="*/ 7 h 319"/>
                <a:gd name="T44" fmla="*/ 142 w 167"/>
                <a:gd name="T45" fmla="*/ 1 h 319"/>
                <a:gd name="T46" fmla="*/ 150 w 167"/>
                <a:gd name="T47" fmla="*/ 0 h 319"/>
                <a:gd name="T48" fmla="*/ 155 w 167"/>
                <a:gd name="T49" fmla="*/ 1 h 319"/>
                <a:gd name="T50" fmla="*/ 164 w 167"/>
                <a:gd name="T51" fmla="*/ 5 h 319"/>
                <a:gd name="T52" fmla="*/ 166 w 167"/>
                <a:gd name="T53" fmla="*/ 10 h 319"/>
                <a:gd name="T54" fmla="*/ 166 w 167"/>
                <a:gd name="T55" fmla="*/ 26 h 319"/>
                <a:gd name="T56" fmla="*/ 167 w 167"/>
                <a:gd name="T57" fmla="*/ 51 h 319"/>
                <a:gd name="T58" fmla="*/ 166 w 167"/>
                <a:gd name="T59" fmla="*/ 129 h 319"/>
                <a:gd name="T60" fmla="*/ 167 w 167"/>
                <a:gd name="T61" fmla="*/ 186 h 319"/>
                <a:gd name="T62" fmla="*/ 165 w 167"/>
                <a:gd name="T63" fmla="*/ 237 h 319"/>
                <a:gd name="T64" fmla="*/ 162 w 167"/>
                <a:gd name="T65" fmla="*/ 259 h 319"/>
                <a:gd name="T66" fmla="*/ 156 w 167"/>
                <a:gd name="T67" fmla="*/ 278 h 319"/>
                <a:gd name="T68" fmla="*/ 147 w 167"/>
                <a:gd name="T69" fmla="*/ 294 h 319"/>
                <a:gd name="T70" fmla="*/ 133 w 167"/>
                <a:gd name="T71" fmla="*/ 306 h 319"/>
                <a:gd name="T72" fmla="*/ 126 w 167"/>
                <a:gd name="T73" fmla="*/ 310 h 319"/>
                <a:gd name="T74" fmla="*/ 108 w 167"/>
                <a:gd name="T75" fmla="*/ 317 h 319"/>
                <a:gd name="T76" fmla="*/ 91 w 167"/>
                <a:gd name="T77" fmla="*/ 319 h 319"/>
                <a:gd name="T78" fmla="*/ 73 w 167"/>
                <a:gd name="T79" fmla="*/ 318 h 319"/>
                <a:gd name="T80" fmla="*/ 57 w 167"/>
                <a:gd name="T81" fmla="*/ 312 h 319"/>
                <a:gd name="T82" fmla="*/ 42 w 167"/>
                <a:gd name="T83" fmla="*/ 306 h 319"/>
                <a:gd name="T84" fmla="*/ 29 w 167"/>
                <a:gd name="T85" fmla="*/ 297 h 319"/>
                <a:gd name="T86" fmla="*/ 19 w 167"/>
                <a:gd name="T87" fmla="*/ 286 h 319"/>
                <a:gd name="T88" fmla="*/ 16 w 167"/>
                <a:gd name="T89" fmla="*/ 280 h 319"/>
                <a:gd name="T90" fmla="*/ 5 w 167"/>
                <a:gd name="T91" fmla="*/ 251 h 319"/>
                <a:gd name="T92" fmla="*/ 1 w 167"/>
                <a:gd name="T93" fmla="*/ 218 h 319"/>
                <a:gd name="T94" fmla="*/ 0 w 167"/>
                <a:gd name="T95" fmla="*/ 183 h 319"/>
                <a:gd name="T96" fmla="*/ 6 w 167"/>
                <a:gd name="T97" fmla="*/ 111 h 319"/>
                <a:gd name="T98" fmla="*/ 9 w 167"/>
                <a:gd name="T99" fmla="*/ 58 h 319"/>
                <a:gd name="T100" fmla="*/ 7 w 167"/>
                <a:gd name="T101" fmla="*/ 26 h 319"/>
                <a:gd name="T102" fmla="*/ 5 w 167"/>
                <a:gd name="T103" fmla="*/ 12 h 319"/>
                <a:gd name="T104" fmla="*/ 6 w 167"/>
                <a:gd name="T105" fmla="*/ 2 h 319"/>
                <a:gd name="T106" fmla="*/ 8 w 167"/>
                <a:gd name="T107" fmla="*/ 1 h 319"/>
                <a:gd name="T108" fmla="*/ 38 w 167"/>
                <a:gd name="T109" fmla="*/ 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" h="319">
                  <a:moveTo>
                    <a:pt x="38" y="1"/>
                  </a:moveTo>
                  <a:lnTo>
                    <a:pt x="38" y="1"/>
                  </a:lnTo>
                  <a:lnTo>
                    <a:pt x="40" y="17"/>
                  </a:lnTo>
                  <a:lnTo>
                    <a:pt x="41" y="34"/>
                  </a:lnTo>
                  <a:lnTo>
                    <a:pt x="41" y="55"/>
                  </a:lnTo>
                  <a:lnTo>
                    <a:pt x="40" y="77"/>
                  </a:lnTo>
                  <a:lnTo>
                    <a:pt x="37" y="124"/>
                  </a:lnTo>
                  <a:lnTo>
                    <a:pt x="35" y="171"/>
                  </a:lnTo>
                  <a:lnTo>
                    <a:pt x="36" y="194"/>
                  </a:lnTo>
                  <a:lnTo>
                    <a:pt x="37" y="216"/>
                  </a:lnTo>
                  <a:lnTo>
                    <a:pt x="39" y="236"/>
                  </a:lnTo>
                  <a:lnTo>
                    <a:pt x="43" y="252"/>
                  </a:lnTo>
                  <a:lnTo>
                    <a:pt x="47" y="260"/>
                  </a:lnTo>
                  <a:lnTo>
                    <a:pt x="50" y="266"/>
                  </a:lnTo>
                  <a:lnTo>
                    <a:pt x="54" y="273"/>
                  </a:lnTo>
                  <a:lnTo>
                    <a:pt x="60" y="277"/>
                  </a:lnTo>
                  <a:lnTo>
                    <a:pt x="65" y="282"/>
                  </a:lnTo>
                  <a:lnTo>
                    <a:pt x="71" y="285"/>
                  </a:lnTo>
                  <a:lnTo>
                    <a:pt x="79" y="287"/>
                  </a:lnTo>
                  <a:lnTo>
                    <a:pt x="86" y="287"/>
                  </a:lnTo>
                  <a:lnTo>
                    <a:pt x="86" y="287"/>
                  </a:lnTo>
                  <a:lnTo>
                    <a:pt x="92" y="287"/>
                  </a:lnTo>
                  <a:lnTo>
                    <a:pt x="98" y="286"/>
                  </a:lnTo>
                  <a:lnTo>
                    <a:pt x="103" y="284"/>
                  </a:lnTo>
                  <a:lnTo>
                    <a:pt x="108" y="282"/>
                  </a:lnTo>
                  <a:lnTo>
                    <a:pt x="113" y="278"/>
                  </a:lnTo>
                  <a:lnTo>
                    <a:pt x="116" y="275"/>
                  </a:lnTo>
                  <a:lnTo>
                    <a:pt x="119" y="271"/>
                  </a:lnTo>
                  <a:lnTo>
                    <a:pt x="122" y="265"/>
                  </a:lnTo>
                  <a:lnTo>
                    <a:pt x="128" y="253"/>
                  </a:lnTo>
                  <a:lnTo>
                    <a:pt x="131" y="240"/>
                  </a:lnTo>
                  <a:lnTo>
                    <a:pt x="134" y="225"/>
                  </a:lnTo>
                  <a:lnTo>
                    <a:pt x="136" y="208"/>
                  </a:lnTo>
                  <a:lnTo>
                    <a:pt x="137" y="192"/>
                  </a:lnTo>
                  <a:lnTo>
                    <a:pt x="137" y="173"/>
                  </a:lnTo>
                  <a:lnTo>
                    <a:pt x="136" y="137"/>
                  </a:lnTo>
                  <a:lnTo>
                    <a:pt x="134" y="101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32" y="45"/>
                  </a:lnTo>
                  <a:lnTo>
                    <a:pt x="132" y="33"/>
                  </a:lnTo>
                  <a:lnTo>
                    <a:pt x="132" y="21"/>
                  </a:lnTo>
                  <a:lnTo>
                    <a:pt x="134" y="11"/>
                  </a:lnTo>
                  <a:lnTo>
                    <a:pt x="137" y="7"/>
                  </a:lnTo>
                  <a:lnTo>
                    <a:pt x="139" y="4"/>
                  </a:lnTo>
                  <a:lnTo>
                    <a:pt x="142" y="1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61" y="4"/>
                  </a:lnTo>
                  <a:lnTo>
                    <a:pt x="164" y="5"/>
                  </a:lnTo>
                  <a:lnTo>
                    <a:pt x="166" y="7"/>
                  </a:lnTo>
                  <a:lnTo>
                    <a:pt x="166" y="10"/>
                  </a:lnTo>
                  <a:lnTo>
                    <a:pt x="166" y="17"/>
                  </a:lnTo>
                  <a:lnTo>
                    <a:pt x="166" y="26"/>
                  </a:lnTo>
                  <a:lnTo>
                    <a:pt x="166" y="26"/>
                  </a:lnTo>
                  <a:lnTo>
                    <a:pt x="167" y="51"/>
                  </a:lnTo>
                  <a:lnTo>
                    <a:pt x="167" y="77"/>
                  </a:lnTo>
                  <a:lnTo>
                    <a:pt x="166" y="129"/>
                  </a:lnTo>
                  <a:lnTo>
                    <a:pt x="166" y="129"/>
                  </a:lnTo>
                  <a:lnTo>
                    <a:pt x="167" y="186"/>
                  </a:lnTo>
                  <a:lnTo>
                    <a:pt x="167" y="213"/>
                  </a:lnTo>
                  <a:lnTo>
                    <a:pt x="165" y="237"/>
                  </a:lnTo>
                  <a:lnTo>
                    <a:pt x="164" y="248"/>
                  </a:lnTo>
                  <a:lnTo>
                    <a:pt x="162" y="259"/>
                  </a:lnTo>
                  <a:lnTo>
                    <a:pt x="160" y="268"/>
                  </a:lnTo>
                  <a:lnTo>
                    <a:pt x="156" y="278"/>
                  </a:lnTo>
                  <a:lnTo>
                    <a:pt x="152" y="286"/>
                  </a:lnTo>
                  <a:lnTo>
                    <a:pt x="147" y="294"/>
                  </a:lnTo>
                  <a:lnTo>
                    <a:pt x="141" y="300"/>
                  </a:lnTo>
                  <a:lnTo>
                    <a:pt x="133" y="306"/>
                  </a:lnTo>
                  <a:lnTo>
                    <a:pt x="133" y="306"/>
                  </a:lnTo>
                  <a:lnTo>
                    <a:pt x="126" y="310"/>
                  </a:lnTo>
                  <a:lnTo>
                    <a:pt x="117" y="314"/>
                  </a:lnTo>
                  <a:lnTo>
                    <a:pt x="108" y="317"/>
                  </a:lnTo>
                  <a:lnTo>
                    <a:pt x="99" y="318"/>
                  </a:lnTo>
                  <a:lnTo>
                    <a:pt x="91" y="319"/>
                  </a:lnTo>
                  <a:lnTo>
                    <a:pt x="82" y="319"/>
                  </a:lnTo>
                  <a:lnTo>
                    <a:pt x="73" y="318"/>
                  </a:lnTo>
                  <a:lnTo>
                    <a:pt x="65" y="316"/>
                  </a:lnTo>
                  <a:lnTo>
                    <a:pt x="57" y="312"/>
                  </a:lnTo>
                  <a:lnTo>
                    <a:pt x="49" y="309"/>
                  </a:lnTo>
                  <a:lnTo>
                    <a:pt x="42" y="306"/>
                  </a:lnTo>
                  <a:lnTo>
                    <a:pt x="36" y="301"/>
                  </a:lnTo>
                  <a:lnTo>
                    <a:pt x="29" y="297"/>
                  </a:lnTo>
                  <a:lnTo>
                    <a:pt x="24" y="291"/>
                  </a:lnTo>
                  <a:lnTo>
                    <a:pt x="19" y="286"/>
                  </a:lnTo>
                  <a:lnTo>
                    <a:pt x="16" y="280"/>
                  </a:lnTo>
                  <a:lnTo>
                    <a:pt x="16" y="280"/>
                  </a:lnTo>
                  <a:lnTo>
                    <a:pt x="9" y="266"/>
                  </a:lnTo>
                  <a:lnTo>
                    <a:pt x="5" y="251"/>
                  </a:lnTo>
                  <a:lnTo>
                    <a:pt x="2" y="235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83"/>
                  </a:lnTo>
                  <a:lnTo>
                    <a:pt x="3" y="147"/>
                  </a:lnTo>
                  <a:lnTo>
                    <a:pt x="6" y="111"/>
                  </a:lnTo>
                  <a:lnTo>
                    <a:pt x="8" y="76"/>
                  </a:lnTo>
                  <a:lnTo>
                    <a:pt x="9" y="58"/>
                  </a:lnTo>
                  <a:lnTo>
                    <a:pt x="9" y="42"/>
                  </a:lnTo>
                  <a:lnTo>
                    <a:pt x="7" y="26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5"/>
                  </a:lnTo>
                  <a:lnTo>
                    <a:pt x="6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38" y="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06"/>
            <p:cNvSpPr>
              <a:spLocks noEditPoints="1"/>
            </p:cNvSpPr>
            <p:nvPr/>
          </p:nvSpPr>
          <p:spPr bwMode="auto">
            <a:xfrm>
              <a:off x="1559" y="2517"/>
              <a:ext cx="35" cy="62"/>
            </a:xfrm>
            <a:custGeom>
              <a:avLst/>
              <a:gdLst>
                <a:gd name="T0" fmla="*/ 106 w 179"/>
                <a:gd name="T1" fmla="*/ 0 h 312"/>
                <a:gd name="T2" fmla="*/ 106 w 179"/>
                <a:gd name="T3" fmla="*/ 0 h 312"/>
                <a:gd name="T4" fmla="*/ 142 w 179"/>
                <a:gd name="T5" fmla="*/ 157 h 312"/>
                <a:gd name="T6" fmla="*/ 179 w 179"/>
                <a:gd name="T7" fmla="*/ 312 h 312"/>
                <a:gd name="T8" fmla="*/ 179 w 179"/>
                <a:gd name="T9" fmla="*/ 312 h 312"/>
                <a:gd name="T10" fmla="*/ 146 w 179"/>
                <a:gd name="T11" fmla="*/ 312 h 312"/>
                <a:gd name="T12" fmla="*/ 146 w 179"/>
                <a:gd name="T13" fmla="*/ 312 h 312"/>
                <a:gd name="T14" fmla="*/ 137 w 179"/>
                <a:gd name="T15" fmla="*/ 272 h 312"/>
                <a:gd name="T16" fmla="*/ 128 w 179"/>
                <a:gd name="T17" fmla="*/ 231 h 312"/>
                <a:gd name="T18" fmla="*/ 128 w 179"/>
                <a:gd name="T19" fmla="*/ 231 h 312"/>
                <a:gd name="T20" fmla="*/ 51 w 179"/>
                <a:gd name="T21" fmla="*/ 231 h 312"/>
                <a:gd name="T22" fmla="*/ 51 w 179"/>
                <a:gd name="T23" fmla="*/ 231 h 312"/>
                <a:gd name="T24" fmla="*/ 45 w 179"/>
                <a:gd name="T25" fmla="*/ 250 h 312"/>
                <a:gd name="T26" fmla="*/ 40 w 179"/>
                <a:gd name="T27" fmla="*/ 270 h 312"/>
                <a:gd name="T28" fmla="*/ 36 w 179"/>
                <a:gd name="T29" fmla="*/ 290 h 312"/>
                <a:gd name="T30" fmla="*/ 32 w 179"/>
                <a:gd name="T31" fmla="*/ 312 h 312"/>
                <a:gd name="T32" fmla="*/ 32 w 179"/>
                <a:gd name="T33" fmla="*/ 312 h 312"/>
                <a:gd name="T34" fmla="*/ 0 w 179"/>
                <a:gd name="T35" fmla="*/ 312 h 312"/>
                <a:gd name="T36" fmla="*/ 0 w 179"/>
                <a:gd name="T37" fmla="*/ 312 h 312"/>
                <a:gd name="T38" fmla="*/ 17 w 179"/>
                <a:gd name="T39" fmla="*/ 234 h 312"/>
                <a:gd name="T40" fmla="*/ 35 w 179"/>
                <a:gd name="T41" fmla="*/ 155 h 312"/>
                <a:gd name="T42" fmla="*/ 73 w 179"/>
                <a:gd name="T43" fmla="*/ 0 h 312"/>
                <a:gd name="T44" fmla="*/ 73 w 179"/>
                <a:gd name="T45" fmla="*/ 0 h 312"/>
                <a:gd name="T46" fmla="*/ 106 w 179"/>
                <a:gd name="T47" fmla="*/ 0 h 312"/>
                <a:gd name="T48" fmla="*/ 106 w 179"/>
                <a:gd name="T49" fmla="*/ 0 h 312"/>
                <a:gd name="T50" fmla="*/ 58 w 179"/>
                <a:gd name="T51" fmla="*/ 202 h 312"/>
                <a:gd name="T52" fmla="*/ 58 w 179"/>
                <a:gd name="T53" fmla="*/ 202 h 312"/>
                <a:gd name="T54" fmla="*/ 120 w 179"/>
                <a:gd name="T55" fmla="*/ 202 h 312"/>
                <a:gd name="T56" fmla="*/ 120 w 179"/>
                <a:gd name="T57" fmla="*/ 202 h 312"/>
                <a:gd name="T58" fmla="*/ 105 w 179"/>
                <a:gd name="T59" fmla="*/ 128 h 312"/>
                <a:gd name="T60" fmla="*/ 97 w 179"/>
                <a:gd name="T61" fmla="*/ 91 h 312"/>
                <a:gd name="T62" fmla="*/ 87 w 179"/>
                <a:gd name="T63" fmla="*/ 55 h 312"/>
                <a:gd name="T64" fmla="*/ 87 w 179"/>
                <a:gd name="T65" fmla="*/ 55 h 312"/>
                <a:gd name="T66" fmla="*/ 84 w 179"/>
                <a:gd name="T67" fmla="*/ 74 h 312"/>
                <a:gd name="T68" fmla="*/ 81 w 179"/>
                <a:gd name="T69" fmla="*/ 92 h 312"/>
                <a:gd name="T70" fmla="*/ 72 w 179"/>
                <a:gd name="T71" fmla="*/ 127 h 312"/>
                <a:gd name="T72" fmla="*/ 64 w 179"/>
                <a:gd name="T73" fmla="*/ 163 h 312"/>
                <a:gd name="T74" fmla="*/ 61 w 179"/>
                <a:gd name="T75" fmla="*/ 182 h 312"/>
                <a:gd name="T76" fmla="*/ 58 w 179"/>
                <a:gd name="T77" fmla="*/ 202 h 312"/>
                <a:gd name="T78" fmla="*/ 58 w 179"/>
                <a:gd name="T79" fmla="*/ 20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" h="312">
                  <a:moveTo>
                    <a:pt x="106" y="0"/>
                  </a:moveTo>
                  <a:lnTo>
                    <a:pt x="106" y="0"/>
                  </a:lnTo>
                  <a:lnTo>
                    <a:pt x="142" y="157"/>
                  </a:lnTo>
                  <a:lnTo>
                    <a:pt x="179" y="312"/>
                  </a:lnTo>
                  <a:lnTo>
                    <a:pt x="179" y="312"/>
                  </a:lnTo>
                  <a:lnTo>
                    <a:pt x="146" y="312"/>
                  </a:lnTo>
                  <a:lnTo>
                    <a:pt x="146" y="312"/>
                  </a:lnTo>
                  <a:lnTo>
                    <a:pt x="137" y="272"/>
                  </a:lnTo>
                  <a:lnTo>
                    <a:pt x="128" y="231"/>
                  </a:lnTo>
                  <a:lnTo>
                    <a:pt x="128" y="231"/>
                  </a:lnTo>
                  <a:lnTo>
                    <a:pt x="51" y="231"/>
                  </a:lnTo>
                  <a:lnTo>
                    <a:pt x="51" y="231"/>
                  </a:lnTo>
                  <a:lnTo>
                    <a:pt x="45" y="250"/>
                  </a:lnTo>
                  <a:lnTo>
                    <a:pt x="40" y="270"/>
                  </a:lnTo>
                  <a:lnTo>
                    <a:pt x="36" y="290"/>
                  </a:lnTo>
                  <a:lnTo>
                    <a:pt x="32" y="312"/>
                  </a:lnTo>
                  <a:lnTo>
                    <a:pt x="32" y="312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17" y="234"/>
                  </a:lnTo>
                  <a:lnTo>
                    <a:pt x="35" y="155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58" y="202"/>
                  </a:moveTo>
                  <a:lnTo>
                    <a:pt x="58" y="202"/>
                  </a:lnTo>
                  <a:lnTo>
                    <a:pt x="120" y="202"/>
                  </a:lnTo>
                  <a:lnTo>
                    <a:pt x="120" y="202"/>
                  </a:lnTo>
                  <a:lnTo>
                    <a:pt x="105" y="128"/>
                  </a:lnTo>
                  <a:lnTo>
                    <a:pt x="97" y="91"/>
                  </a:lnTo>
                  <a:lnTo>
                    <a:pt x="87" y="55"/>
                  </a:lnTo>
                  <a:lnTo>
                    <a:pt x="87" y="55"/>
                  </a:lnTo>
                  <a:lnTo>
                    <a:pt x="84" y="74"/>
                  </a:lnTo>
                  <a:lnTo>
                    <a:pt x="81" y="92"/>
                  </a:lnTo>
                  <a:lnTo>
                    <a:pt x="72" y="127"/>
                  </a:lnTo>
                  <a:lnTo>
                    <a:pt x="64" y="163"/>
                  </a:lnTo>
                  <a:lnTo>
                    <a:pt x="61" y="182"/>
                  </a:lnTo>
                  <a:lnTo>
                    <a:pt x="58" y="202"/>
                  </a:lnTo>
                  <a:lnTo>
                    <a:pt x="58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07"/>
            <p:cNvSpPr>
              <a:spLocks/>
            </p:cNvSpPr>
            <p:nvPr/>
          </p:nvSpPr>
          <p:spPr bwMode="auto">
            <a:xfrm>
              <a:off x="1663" y="2517"/>
              <a:ext cx="40" cy="64"/>
            </a:xfrm>
            <a:custGeom>
              <a:avLst/>
              <a:gdLst>
                <a:gd name="T0" fmla="*/ 101 w 196"/>
                <a:gd name="T1" fmla="*/ 320 h 320"/>
                <a:gd name="T2" fmla="*/ 96 w 196"/>
                <a:gd name="T3" fmla="*/ 320 h 320"/>
                <a:gd name="T4" fmla="*/ 81 w 196"/>
                <a:gd name="T5" fmla="*/ 262 h 320"/>
                <a:gd name="T6" fmla="*/ 48 w 196"/>
                <a:gd name="T7" fmla="*/ 150 h 320"/>
                <a:gd name="T8" fmla="*/ 34 w 196"/>
                <a:gd name="T9" fmla="*/ 92 h 320"/>
                <a:gd name="T10" fmla="*/ 31 w 196"/>
                <a:gd name="T11" fmla="*/ 117 h 320"/>
                <a:gd name="T12" fmla="*/ 29 w 196"/>
                <a:gd name="T13" fmla="*/ 173 h 320"/>
                <a:gd name="T14" fmla="*/ 30 w 196"/>
                <a:gd name="T15" fmla="*/ 231 h 320"/>
                <a:gd name="T16" fmla="*/ 29 w 196"/>
                <a:gd name="T17" fmla="*/ 287 h 320"/>
                <a:gd name="T18" fmla="*/ 27 w 196"/>
                <a:gd name="T19" fmla="*/ 312 h 320"/>
                <a:gd name="T20" fmla="*/ 8 w 196"/>
                <a:gd name="T21" fmla="*/ 312 h 320"/>
                <a:gd name="T22" fmla="*/ 1 w 196"/>
                <a:gd name="T23" fmla="*/ 307 h 320"/>
                <a:gd name="T24" fmla="*/ 0 w 196"/>
                <a:gd name="T25" fmla="*/ 299 h 320"/>
                <a:gd name="T26" fmla="*/ 1 w 196"/>
                <a:gd name="T27" fmla="*/ 283 h 320"/>
                <a:gd name="T28" fmla="*/ 0 w 196"/>
                <a:gd name="T29" fmla="*/ 247 h 320"/>
                <a:gd name="T30" fmla="*/ 1 w 196"/>
                <a:gd name="T31" fmla="*/ 139 h 320"/>
                <a:gd name="T32" fmla="*/ 2 w 196"/>
                <a:gd name="T33" fmla="*/ 34 h 320"/>
                <a:gd name="T34" fmla="*/ 1 w 196"/>
                <a:gd name="T35" fmla="*/ 0 h 320"/>
                <a:gd name="T36" fmla="*/ 34 w 196"/>
                <a:gd name="T37" fmla="*/ 0 h 320"/>
                <a:gd name="T38" fmla="*/ 68 w 196"/>
                <a:gd name="T39" fmla="*/ 110 h 320"/>
                <a:gd name="T40" fmla="*/ 91 w 196"/>
                <a:gd name="T41" fmla="*/ 194 h 320"/>
                <a:gd name="T42" fmla="*/ 96 w 196"/>
                <a:gd name="T43" fmla="*/ 224 h 320"/>
                <a:gd name="T44" fmla="*/ 129 w 196"/>
                <a:gd name="T45" fmla="*/ 112 h 320"/>
                <a:gd name="T46" fmla="*/ 163 w 196"/>
                <a:gd name="T47" fmla="*/ 0 h 320"/>
                <a:gd name="T48" fmla="*/ 196 w 196"/>
                <a:gd name="T49" fmla="*/ 0 h 320"/>
                <a:gd name="T50" fmla="*/ 195 w 196"/>
                <a:gd name="T51" fmla="*/ 39 h 320"/>
                <a:gd name="T52" fmla="*/ 196 w 196"/>
                <a:gd name="T53" fmla="*/ 158 h 320"/>
                <a:gd name="T54" fmla="*/ 196 w 196"/>
                <a:gd name="T55" fmla="*/ 237 h 320"/>
                <a:gd name="T56" fmla="*/ 192 w 196"/>
                <a:gd name="T57" fmla="*/ 312 h 320"/>
                <a:gd name="T58" fmla="*/ 174 w 196"/>
                <a:gd name="T59" fmla="*/ 312 h 320"/>
                <a:gd name="T60" fmla="*/ 170 w 196"/>
                <a:gd name="T61" fmla="*/ 308 h 320"/>
                <a:gd name="T62" fmla="*/ 165 w 196"/>
                <a:gd name="T63" fmla="*/ 297 h 320"/>
                <a:gd name="T64" fmla="*/ 165 w 196"/>
                <a:gd name="T65" fmla="*/ 277 h 320"/>
                <a:gd name="T66" fmla="*/ 166 w 196"/>
                <a:gd name="T67" fmla="*/ 264 h 320"/>
                <a:gd name="T68" fmla="*/ 166 w 196"/>
                <a:gd name="T69" fmla="*/ 177 h 320"/>
                <a:gd name="T70" fmla="*/ 166 w 196"/>
                <a:gd name="T71" fmla="*/ 92 h 320"/>
                <a:gd name="T72" fmla="*/ 149 w 196"/>
                <a:gd name="T73" fmla="*/ 148 h 320"/>
                <a:gd name="T74" fmla="*/ 101 w 196"/>
                <a:gd name="T7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6" h="320">
                  <a:moveTo>
                    <a:pt x="101" y="320"/>
                  </a:moveTo>
                  <a:lnTo>
                    <a:pt x="101" y="320"/>
                  </a:lnTo>
                  <a:lnTo>
                    <a:pt x="96" y="320"/>
                  </a:lnTo>
                  <a:lnTo>
                    <a:pt x="96" y="320"/>
                  </a:lnTo>
                  <a:lnTo>
                    <a:pt x="88" y="290"/>
                  </a:lnTo>
                  <a:lnTo>
                    <a:pt x="81" y="262"/>
                  </a:lnTo>
                  <a:lnTo>
                    <a:pt x="64" y="207"/>
                  </a:lnTo>
                  <a:lnTo>
                    <a:pt x="48" y="150"/>
                  </a:lnTo>
                  <a:lnTo>
                    <a:pt x="40" y="12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1" y="117"/>
                  </a:lnTo>
                  <a:lnTo>
                    <a:pt x="29" y="145"/>
                  </a:lnTo>
                  <a:lnTo>
                    <a:pt x="29" y="173"/>
                  </a:lnTo>
                  <a:lnTo>
                    <a:pt x="30" y="202"/>
                  </a:lnTo>
                  <a:lnTo>
                    <a:pt x="30" y="231"/>
                  </a:lnTo>
                  <a:lnTo>
                    <a:pt x="30" y="260"/>
                  </a:lnTo>
                  <a:lnTo>
                    <a:pt x="29" y="287"/>
                  </a:lnTo>
                  <a:lnTo>
                    <a:pt x="27" y="312"/>
                  </a:lnTo>
                  <a:lnTo>
                    <a:pt x="27" y="312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4" y="310"/>
                  </a:lnTo>
                  <a:lnTo>
                    <a:pt x="1" y="307"/>
                  </a:lnTo>
                  <a:lnTo>
                    <a:pt x="0" y="304"/>
                  </a:lnTo>
                  <a:lnTo>
                    <a:pt x="0" y="299"/>
                  </a:lnTo>
                  <a:lnTo>
                    <a:pt x="0" y="290"/>
                  </a:lnTo>
                  <a:lnTo>
                    <a:pt x="1" y="283"/>
                  </a:lnTo>
                  <a:lnTo>
                    <a:pt x="1" y="283"/>
                  </a:lnTo>
                  <a:lnTo>
                    <a:pt x="0" y="247"/>
                  </a:lnTo>
                  <a:lnTo>
                    <a:pt x="0" y="212"/>
                  </a:lnTo>
                  <a:lnTo>
                    <a:pt x="1" y="139"/>
                  </a:lnTo>
                  <a:lnTo>
                    <a:pt x="2" y="69"/>
                  </a:lnTo>
                  <a:lnTo>
                    <a:pt x="2" y="34"/>
                  </a:lnTo>
                  <a:lnTo>
                    <a:pt x="1" y="0"/>
                  </a:lnTo>
                  <a:lnTo>
                    <a:pt x="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51" y="55"/>
                  </a:lnTo>
                  <a:lnTo>
                    <a:pt x="68" y="110"/>
                  </a:lnTo>
                  <a:lnTo>
                    <a:pt x="83" y="166"/>
                  </a:lnTo>
                  <a:lnTo>
                    <a:pt x="91" y="194"/>
                  </a:lnTo>
                  <a:lnTo>
                    <a:pt x="96" y="224"/>
                  </a:lnTo>
                  <a:lnTo>
                    <a:pt x="96" y="224"/>
                  </a:lnTo>
                  <a:lnTo>
                    <a:pt x="114" y="169"/>
                  </a:lnTo>
                  <a:lnTo>
                    <a:pt x="129" y="112"/>
                  </a:lnTo>
                  <a:lnTo>
                    <a:pt x="145" y="55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5" y="39"/>
                  </a:lnTo>
                  <a:lnTo>
                    <a:pt x="195" y="79"/>
                  </a:lnTo>
                  <a:lnTo>
                    <a:pt x="196" y="158"/>
                  </a:lnTo>
                  <a:lnTo>
                    <a:pt x="196" y="198"/>
                  </a:lnTo>
                  <a:lnTo>
                    <a:pt x="196" y="237"/>
                  </a:lnTo>
                  <a:lnTo>
                    <a:pt x="195" y="275"/>
                  </a:lnTo>
                  <a:lnTo>
                    <a:pt x="192" y="312"/>
                  </a:lnTo>
                  <a:lnTo>
                    <a:pt x="192" y="312"/>
                  </a:lnTo>
                  <a:lnTo>
                    <a:pt x="174" y="312"/>
                  </a:lnTo>
                  <a:lnTo>
                    <a:pt x="174" y="312"/>
                  </a:lnTo>
                  <a:lnTo>
                    <a:pt x="170" y="308"/>
                  </a:lnTo>
                  <a:lnTo>
                    <a:pt x="166" y="302"/>
                  </a:lnTo>
                  <a:lnTo>
                    <a:pt x="165" y="297"/>
                  </a:lnTo>
                  <a:lnTo>
                    <a:pt x="165" y="290"/>
                  </a:lnTo>
                  <a:lnTo>
                    <a:pt x="165" y="277"/>
                  </a:lnTo>
                  <a:lnTo>
                    <a:pt x="166" y="264"/>
                  </a:lnTo>
                  <a:lnTo>
                    <a:pt x="166" y="264"/>
                  </a:lnTo>
                  <a:lnTo>
                    <a:pt x="166" y="220"/>
                  </a:lnTo>
                  <a:lnTo>
                    <a:pt x="166" y="177"/>
                  </a:lnTo>
                  <a:lnTo>
                    <a:pt x="166" y="134"/>
                  </a:lnTo>
                  <a:lnTo>
                    <a:pt x="166" y="92"/>
                  </a:lnTo>
                  <a:lnTo>
                    <a:pt x="166" y="92"/>
                  </a:lnTo>
                  <a:lnTo>
                    <a:pt x="149" y="148"/>
                  </a:lnTo>
                  <a:lnTo>
                    <a:pt x="132" y="205"/>
                  </a:lnTo>
                  <a:lnTo>
                    <a:pt x="101" y="320"/>
                  </a:lnTo>
                  <a:lnTo>
                    <a:pt x="101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08"/>
            <p:cNvSpPr>
              <a:spLocks/>
            </p:cNvSpPr>
            <p:nvPr/>
          </p:nvSpPr>
          <p:spPr bwMode="auto">
            <a:xfrm>
              <a:off x="1719" y="2517"/>
              <a:ext cx="28" cy="63"/>
            </a:xfrm>
            <a:custGeom>
              <a:avLst/>
              <a:gdLst>
                <a:gd name="T0" fmla="*/ 136 w 140"/>
                <a:gd name="T1" fmla="*/ 1 h 314"/>
                <a:gd name="T2" fmla="*/ 136 w 140"/>
                <a:gd name="T3" fmla="*/ 34 h 314"/>
                <a:gd name="T4" fmla="*/ 34 w 140"/>
                <a:gd name="T5" fmla="*/ 34 h 314"/>
                <a:gd name="T6" fmla="*/ 34 w 140"/>
                <a:gd name="T7" fmla="*/ 129 h 314"/>
                <a:gd name="T8" fmla="*/ 39 w 140"/>
                <a:gd name="T9" fmla="*/ 133 h 314"/>
                <a:gd name="T10" fmla="*/ 57 w 140"/>
                <a:gd name="T11" fmla="*/ 134 h 314"/>
                <a:gd name="T12" fmla="*/ 77 w 140"/>
                <a:gd name="T13" fmla="*/ 133 h 314"/>
                <a:gd name="T14" fmla="*/ 93 w 140"/>
                <a:gd name="T15" fmla="*/ 134 h 314"/>
                <a:gd name="T16" fmla="*/ 100 w 140"/>
                <a:gd name="T17" fmla="*/ 137 h 314"/>
                <a:gd name="T18" fmla="*/ 100 w 140"/>
                <a:gd name="T19" fmla="*/ 156 h 314"/>
                <a:gd name="T20" fmla="*/ 98 w 140"/>
                <a:gd name="T21" fmla="*/ 158 h 314"/>
                <a:gd name="T22" fmla="*/ 93 w 140"/>
                <a:gd name="T23" fmla="*/ 161 h 314"/>
                <a:gd name="T24" fmla="*/ 82 w 140"/>
                <a:gd name="T25" fmla="*/ 163 h 314"/>
                <a:gd name="T26" fmla="*/ 54 w 140"/>
                <a:gd name="T27" fmla="*/ 162 h 314"/>
                <a:gd name="T28" fmla="*/ 37 w 140"/>
                <a:gd name="T29" fmla="*/ 162 h 314"/>
                <a:gd name="T30" fmla="*/ 35 w 140"/>
                <a:gd name="T31" fmla="*/ 175 h 314"/>
                <a:gd name="T32" fmla="*/ 33 w 140"/>
                <a:gd name="T33" fmla="*/ 204 h 314"/>
                <a:gd name="T34" fmla="*/ 34 w 140"/>
                <a:gd name="T35" fmla="*/ 250 h 314"/>
                <a:gd name="T36" fmla="*/ 34 w 140"/>
                <a:gd name="T37" fmla="*/ 280 h 314"/>
                <a:gd name="T38" fmla="*/ 45 w 140"/>
                <a:gd name="T39" fmla="*/ 283 h 314"/>
                <a:gd name="T40" fmla="*/ 72 w 140"/>
                <a:gd name="T41" fmla="*/ 284 h 314"/>
                <a:gd name="T42" fmla="*/ 102 w 140"/>
                <a:gd name="T43" fmla="*/ 283 h 314"/>
                <a:gd name="T44" fmla="*/ 129 w 140"/>
                <a:gd name="T45" fmla="*/ 285 h 314"/>
                <a:gd name="T46" fmla="*/ 140 w 140"/>
                <a:gd name="T47" fmla="*/ 287 h 314"/>
                <a:gd name="T48" fmla="*/ 140 w 140"/>
                <a:gd name="T49" fmla="*/ 306 h 314"/>
                <a:gd name="T50" fmla="*/ 136 w 140"/>
                <a:gd name="T51" fmla="*/ 310 h 314"/>
                <a:gd name="T52" fmla="*/ 122 w 140"/>
                <a:gd name="T53" fmla="*/ 314 h 314"/>
                <a:gd name="T54" fmla="*/ 93 w 140"/>
                <a:gd name="T55" fmla="*/ 313 h 314"/>
                <a:gd name="T56" fmla="*/ 73 w 140"/>
                <a:gd name="T57" fmla="*/ 313 h 314"/>
                <a:gd name="T58" fmla="*/ 0 w 140"/>
                <a:gd name="T59" fmla="*/ 313 h 314"/>
                <a:gd name="T60" fmla="*/ 0 w 140"/>
                <a:gd name="T61" fmla="*/ 5 h 314"/>
                <a:gd name="T62" fmla="*/ 32 w 140"/>
                <a:gd name="T63" fmla="*/ 1 h 314"/>
                <a:gd name="T64" fmla="*/ 66 w 140"/>
                <a:gd name="T65" fmla="*/ 1 h 314"/>
                <a:gd name="T66" fmla="*/ 119 w 140"/>
                <a:gd name="T67" fmla="*/ 1 h 314"/>
                <a:gd name="T68" fmla="*/ 136 w 140"/>
                <a:gd name="T69" fmla="*/ 1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0" h="314">
                  <a:moveTo>
                    <a:pt x="136" y="1"/>
                  </a:moveTo>
                  <a:lnTo>
                    <a:pt x="136" y="1"/>
                  </a:lnTo>
                  <a:lnTo>
                    <a:pt x="136" y="34"/>
                  </a:lnTo>
                  <a:lnTo>
                    <a:pt x="136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4" y="129"/>
                  </a:lnTo>
                  <a:lnTo>
                    <a:pt x="34" y="129"/>
                  </a:lnTo>
                  <a:lnTo>
                    <a:pt x="36" y="132"/>
                  </a:lnTo>
                  <a:lnTo>
                    <a:pt x="39" y="133"/>
                  </a:lnTo>
                  <a:lnTo>
                    <a:pt x="48" y="134"/>
                  </a:lnTo>
                  <a:lnTo>
                    <a:pt x="57" y="134"/>
                  </a:lnTo>
                  <a:lnTo>
                    <a:pt x="67" y="134"/>
                  </a:lnTo>
                  <a:lnTo>
                    <a:pt x="77" y="133"/>
                  </a:lnTo>
                  <a:lnTo>
                    <a:pt x="85" y="133"/>
                  </a:lnTo>
                  <a:lnTo>
                    <a:pt x="93" y="134"/>
                  </a:lnTo>
                  <a:lnTo>
                    <a:pt x="96" y="135"/>
                  </a:lnTo>
                  <a:lnTo>
                    <a:pt x="100" y="137"/>
                  </a:lnTo>
                  <a:lnTo>
                    <a:pt x="100" y="137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98" y="158"/>
                  </a:lnTo>
                  <a:lnTo>
                    <a:pt x="95" y="160"/>
                  </a:lnTo>
                  <a:lnTo>
                    <a:pt x="93" y="161"/>
                  </a:lnTo>
                  <a:lnTo>
                    <a:pt x="90" y="162"/>
                  </a:lnTo>
                  <a:lnTo>
                    <a:pt x="82" y="163"/>
                  </a:lnTo>
                  <a:lnTo>
                    <a:pt x="73" y="163"/>
                  </a:lnTo>
                  <a:lnTo>
                    <a:pt x="54" y="162"/>
                  </a:lnTo>
                  <a:lnTo>
                    <a:pt x="45" y="162"/>
                  </a:lnTo>
                  <a:lnTo>
                    <a:pt x="37" y="162"/>
                  </a:lnTo>
                  <a:lnTo>
                    <a:pt x="37" y="162"/>
                  </a:lnTo>
                  <a:lnTo>
                    <a:pt x="35" y="175"/>
                  </a:lnTo>
                  <a:lnTo>
                    <a:pt x="33" y="190"/>
                  </a:lnTo>
                  <a:lnTo>
                    <a:pt x="33" y="204"/>
                  </a:lnTo>
                  <a:lnTo>
                    <a:pt x="33" y="219"/>
                  </a:lnTo>
                  <a:lnTo>
                    <a:pt x="34" y="250"/>
                  </a:lnTo>
                  <a:lnTo>
                    <a:pt x="34" y="265"/>
                  </a:lnTo>
                  <a:lnTo>
                    <a:pt x="34" y="280"/>
                  </a:lnTo>
                  <a:lnTo>
                    <a:pt x="34" y="280"/>
                  </a:lnTo>
                  <a:lnTo>
                    <a:pt x="45" y="283"/>
                  </a:lnTo>
                  <a:lnTo>
                    <a:pt x="58" y="284"/>
                  </a:lnTo>
                  <a:lnTo>
                    <a:pt x="72" y="284"/>
                  </a:lnTo>
                  <a:lnTo>
                    <a:pt x="87" y="284"/>
                  </a:lnTo>
                  <a:lnTo>
                    <a:pt x="102" y="283"/>
                  </a:lnTo>
                  <a:lnTo>
                    <a:pt x="116" y="284"/>
                  </a:lnTo>
                  <a:lnTo>
                    <a:pt x="129" y="285"/>
                  </a:lnTo>
                  <a:lnTo>
                    <a:pt x="140" y="287"/>
                  </a:lnTo>
                  <a:lnTo>
                    <a:pt x="140" y="287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38" y="308"/>
                  </a:lnTo>
                  <a:lnTo>
                    <a:pt x="136" y="310"/>
                  </a:lnTo>
                  <a:lnTo>
                    <a:pt x="129" y="312"/>
                  </a:lnTo>
                  <a:lnTo>
                    <a:pt x="122" y="314"/>
                  </a:lnTo>
                  <a:lnTo>
                    <a:pt x="113" y="314"/>
                  </a:lnTo>
                  <a:lnTo>
                    <a:pt x="93" y="313"/>
                  </a:lnTo>
                  <a:lnTo>
                    <a:pt x="73" y="313"/>
                  </a:lnTo>
                  <a:lnTo>
                    <a:pt x="73" y="31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5" y="2"/>
                  </a:lnTo>
                  <a:lnTo>
                    <a:pt x="32" y="1"/>
                  </a:lnTo>
                  <a:lnTo>
                    <a:pt x="48" y="0"/>
                  </a:lnTo>
                  <a:lnTo>
                    <a:pt x="66" y="1"/>
                  </a:lnTo>
                  <a:lnTo>
                    <a:pt x="102" y="1"/>
                  </a:lnTo>
                  <a:lnTo>
                    <a:pt x="119" y="1"/>
                  </a:lnTo>
                  <a:lnTo>
                    <a:pt x="136" y="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09"/>
            <p:cNvSpPr>
              <a:spLocks/>
            </p:cNvSpPr>
            <p:nvPr/>
          </p:nvSpPr>
          <p:spPr bwMode="auto">
            <a:xfrm>
              <a:off x="1760" y="2517"/>
              <a:ext cx="33" cy="63"/>
            </a:xfrm>
            <a:custGeom>
              <a:avLst/>
              <a:gdLst>
                <a:gd name="T0" fmla="*/ 31 w 165"/>
                <a:gd name="T1" fmla="*/ 0 h 313"/>
                <a:gd name="T2" fmla="*/ 81 w 165"/>
                <a:gd name="T3" fmla="*/ 113 h 313"/>
                <a:gd name="T4" fmla="*/ 131 w 165"/>
                <a:gd name="T5" fmla="*/ 228 h 313"/>
                <a:gd name="T6" fmla="*/ 135 w 165"/>
                <a:gd name="T7" fmla="*/ 173 h 313"/>
                <a:gd name="T8" fmla="*/ 134 w 165"/>
                <a:gd name="T9" fmla="*/ 114 h 313"/>
                <a:gd name="T10" fmla="*/ 134 w 165"/>
                <a:gd name="T11" fmla="*/ 55 h 313"/>
                <a:gd name="T12" fmla="*/ 138 w 165"/>
                <a:gd name="T13" fmla="*/ 0 h 313"/>
                <a:gd name="T14" fmla="*/ 156 w 165"/>
                <a:gd name="T15" fmla="*/ 0 h 313"/>
                <a:gd name="T16" fmla="*/ 160 w 165"/>
                <a:gd name="T17" fmla="*/ 3 h 313"/>
                <a:gd name="T18" fmla="*/ 165 w 165"/>
                <a:gd name="T19" fmla="*/ 10 h 313"/>
                <a:gd name="T20" fmla="*/ 165 w 165"/>
                <a:gd name="T21" fmla="*/ 24 h 313"/>
                <a:gd name="T22" fmla="*/ 164 w 165"/>
                <a:gd name="T23" fmla="*/ 33 h 313"/>
                <a:gd name="T24" fmla="*/ 165 w 165"/>
                <a:gd name="T25" fmla="*/ 173 h 313"/>
                <a:gd name="T26" fmla="*/ 160 w 165"/>
                <a:gd name="T27" fmla="*/ 312 h 313"/>
                <a:gd name="T28" fmla="*/ 154 w 165"/>
                <a:gd name="T29" fmla="*/ 313 h 313"/>
                <a:gd name="T30" fmla="*/ 145 w 165"/>
                <a:gd name="T31" fmla="*/ 312 h 313"/>
                <a:gd name="T32" fmla="*/ 137 w 165"/>
                <a:gd name="T33" fmla="*/ 309 h 313"/>
                <a:gd name="T34" fmla="*/ 129 w 165"/>
                <a:gd name="T35" fmla="*/ 298 h 313"/>
                <a:gd name="T36" fmla="*/ 122 w 165"/>
                <a:gd name="T37" fmla="*/ 281 h 313"/>
                <a:gd name="T38" fmla="*/ 115 w 165"/>
                <a:gd name="T39" fmla="*/ 264 h 313"/>
                <a:gd name="T40" fmla="*/ 53 w 165"/>
                <a:gd name="T41" fmla="*/ 123 h 313"/>
                <a:gd name="T42" fmla="*/ 35 w 165"/>
                <a:gd name="T43" fmla="*/ 74 h 313"/>
                <a:gd name="T44" fmla="*/ 32 w 165"/>
                <a:gd name="T45" fmla="*/ 101 h 313"/>
                <a:gd name="T46" fmla="*/ 31 w 165"/>
                <a:gd name="T47" fmla="*/ 161 h 313"/>
                <a:gd name="T48" fmla="*/ 32 w 165"/>
                <a:gd name="T49" fmla="*/ 224 h 313"/>
                <a:gd name="T50" fmla="*/ 31 w 165"/>
                <a:gd name="T51" fmla="*/ 284 h 313"/>
                <a:gd name="T52" fmla="*/ 28 w 165"/>
                <a:gd name="T53" fmla="*/ 312 h 313"/>
                <a:gd name="T54" fmla="*/ 9 w 165"/>
                <a:gd name="T55" fmla="*/ 312 h 313"/>
                <a:gd name="T56" fmla="*/ 2 w 165"/>
                <a:gd name="T57" fmla="*/ 307 h 313"/>
                <a:gd name="T58" fmla="*/ 0 w 165"/>
                <a:gd name="T59" fmla="*/ 298 h 313"/>
                <a:gd name="T60" fmla="*/ 2 w 165"/>
                <a:gd name="T61" fmla="*/ 279 h 313"/>
                <a:gd name="T62" fmla="*/ 1 w 165"/>
                <a:gd name="T63" fmla="*/ 215 h 313"/>
                <a:gd name="T64" fmla="*/ 2 w 165"/>
                <a:gd name="T65" fmla="*/ 78 h 313"/>
                <a:gd name="T66" fmla="*/ 2 w 165"/>
                <a:gd name="T67" fmla="*/ 11 h 313"/>
                <a:gd name="T68" fmla="*/ 2 w 165"/>
                <a:gd name="T69" fmla="*/ 0 h 313"/>
                <a:gd name="T70" fmla="*/ 31 w 165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" h="313">
                  <a:moveTo>
                    <a:pt x="31" y="0"/>
                  </a:moveTo>
                  <a:lnTo>
                    <a:pt x="31" y="0"/>
                  </a:lnTo>
                  <a:lnTo>
                    <a:pt x="57" y="56"/>
                  </a:lnTo>
                  <a:lnTo>
                    <a:pt x="81" y="113"/>
                  </a:lnTo>
                  <a:lnTo>
                    <a:pt x="131" y="228"/>
                  </a:lnTo>
                  <a:lnTo>
                    <a:pt x="131" y="228"/>
                  </a:lnTo>
                  <a:lnTo>
                    <a:pt x="134" y="202"/>
                  </a:lnTo>
                  <a:lnTo>
                    <a:pt x="135" y="173"/>
                  </a:lnTo>
                  <a:lnTo>
                    <a:pt x="135" y="144"/>
                  </a:lnTo>
                  <a:lnTo>
                    <a:pt x="134" y="114"/>
                  </a:lnTo>
                  <a:lnTo>
                    <a:pt x="134" y="84"/>
                  </a:lnTo>
                  <a:lnTo>
                    <a:pt x="134" y="55"/>
                  </a:lnTo>
                  <a:lnTo>
                    <a:pt x="135" y="27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0" y="3"/>
                  </a:lnTo>
                  <a:lnTo>
                    <a:pt x="164" y="6"/>
                  </a:lnTo>
                  <a:lnTo>
                    <a:pt x="165" y="10"/>
                  </a:lnTo>
                  <a:lnTo>
                    <a:pt x="165" y="15"/>
                  </a:lnTo>
                  <a:lnTo>
                    <a:pt x="165" y="24"/>
                  </a:lnTo>
                  <a:lnTo>
                    <a:pt x="164" y="33"/>
                  </a:lnTo>
                  <a:lnTo>
                    <a:pt x="164" y="33"/>
                  </a:lnTo>
                  <a:lnTo>
                    <a:pt x="165" y="101"/>
                  </a:lnTo>
                  <a:lnTo>
                    <a:pt x="165" y="173"/>
                  </a:lnTo>
                  <a:lnTo>
                    <a:pt x="163" y="246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4" y="313"/>
                  </a:lnTo>
                  <a:lnTo>
                    <a:pt x="149" y="313"/>
                  </a:lnTo>
                  <a:lnTo>
                    <a:pt x="145" y="312"/>
                  </a:lnTo>
                  <a:lnTo>
                    <a:pt x="141" y="311"/>
                  </a:lnTo>
                  <a:lnTo>
                    <a:pt x="137" y="309"/>
                  </a:lnTo>
                  <a:lnTo>
                    <a:pt x="134" y="306"/>
                  </a:lnTo>
                  <a:lnTo>
                    <a:pt x="129" y="298"/>
                  </a:lnTo>
                  <a:lnTo>
                    <a:pt x="125" y="289"/>
                  </a:lnTo>
                  <a:lnTo>
                    <a:pt x="122" y="281"/>
                  </a:lnTo>
                  <a:lnTo>
                    <a:pt x="115" y="264"/>
                  </a:lnTo>
                  <a:lnTo>
                    <a:pt x="115" y="264"/>
                  </a:lnTo>
                  <a:lnTo>
                    <a:pt x="74" y="171"/>
                  </a:lnTo>
                  <a:lnTo>
                    <a:pt x="53" y="123"/>
                  </a:lnTo>
                  <a:lnTo>
                    <a:pt x="44" y="98"/>
                  </a:lnTo>
                  <a:lnTo>
                    <a:pt x="35" y="74"/>
                  </a:lnTo>
                  <a:lnTo>
                    <a:pt x="35" y="74"/>
                  </a:lnTo>
                  <a:lnTo>
                    <a:pt x="32" y="101"/>
                  </a:lnTo>
                  <a:lnTo>
                    <a:pt x="31" y="131"/>
                  </a:lnTo>
                  <a:lnTo>
                    <a:pt x="31" y="161"/>
                  </a:lnTo>
                  <a:lnTo>
                    <a:pt x="31" y="193"/>
                  </a:lnTo>
                  <a:lnTo>
                    <a:pt x="32" y="224"/>
                  </a:lnTo>
                  <a:lnTo>
                    <a:pt x="32" y="255"/>
                  </a:lnTo>
                  <a:lnTo>
                    <a:pt x="31" y="284"/>
                  </a:lnTo>
                  <a:lnTo>
                    <a:pt x="28" y="312"/>
                  </a:lnTo>
                  <a:lnTo>
                    <a:pt x="28" y="312"/>
                  </a:lnTo>
                  <a:lnTo>
                    <a:pt x="9" y="312"/>
                  </a:lnTo>
                  <a:lnTo>
                    <a:pt x="9" y="312"/>
                  </a:lnTo>
                  <a:lnTo>
                    <a:pt x="5" y="310"/>
                  </a:lnTo>
                  <a:lnTo>
                    <a:pt x="2" y="307"/>
                  </a:lnTo>
                  <a:lnTo>
                    <a:pt x="1" y="302"/>
                  </a:lnTo>
                  <a:lnTo>
                    <a:pt x="0" y="298"/>
                  </a:lnTo>
                  <a:lnTo>
                    <a:pt x="1" y="288"/>
                  </a:lnTo>
                  <a:lnTo>
                    <a:pt x="2" y="279"/>
                  </a:lnTo>
                  <a:lnTo>
                    <a:pt x="2" y="279"/>
                  </a:lnTo>
                  <a:lnTo>
                    <a:pt x="1" y="215"/>
                  </a:lnTo>
                  <a:lnTo>
                    <a:pt x="1" y="147"/>
                  </a:lnTo>
                  <a:lnTo>
                    <a:pt x="2" y="7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10"/>
            <p:cNvSpPr>
              <a:spLocks/>
            </p:cNvSpPr>
            <p:nvPr/>
          </p:nvSpPr>
          <p:spPr bwMode="auto">
            <a:xfrm>
              <a:off x="1841" y="2517"/>
              <a:ext cx="47" cy="62"/>
            </a:xfrm>
            <a:custGeom>
              <a:avLst/>
              <a:gdLst>
                <a:gd name="T0" fmla="*/ 0 w 234"/>
                <a:gd name="T1" fmla="*/ 0 h 312"/>
                <a:gd name="T2" fmla="*/ 0 w 234"/>
                <a:gd name="T3" fmla="*/ 0 h 312"/>
                <a:gd name="T4" fmla="*/ 29 w 234"/>
                <a:gd name="T5" fmla="*/ 0 h 312"/>
                <a:gd name="T6" fmla="*/ 29 w 234"/>
                <a:gd name="T7" fmla="*/ 0 h 312"/>
                <a:gd name="T8" fmla="*/ 39 w 234"/>
                <a:gd name="T9" fmla="*/ 58 h 312"/>
                <a:gd name="T10" fmla="*/ 48 w 234"/>
                <a:gd name="T11" fmla="*/ 117 h 312"/>
                <a:gd name="T12" fmla="*/ 56 w 234"/>
                <a:gd name="T13" fmla="*/ 178 h 312"/>
                <a:gd name="T14" fmla="*/ 62 w 234"/>
                <a:gd name="T15" fmla="*/ 239 h 312"/>
                <a:gd name="T16" fmla="*/ 62 w 234"/>
                <a:gd name="T17" fmla="*/ 239 h 312"/>
                <a:gd name="T18" fmla="*/ 69 w 234"/>
                <a:gd name="T19" fmla="*/ 209 h 312"/>
                <a:gd name="T20" fmla="*/ 74 w 234"/>
                <a:gd name="T21" fmla="*/ 180 h 312"/>
                <a:gd name="T22" fmla="*/ 84 w 234"/>
                <a:gd name="T23" fmla="*/ 120 h 312"/>
                <a:gd name="T24" fmla="*/ 95 w 234"/>
                <a:gd name="T25" fmla="*/ 59 h 312"/>
                <a:gd name="T26" fmla="*/ 106 w 234"/>
                <a:gd name="T27" fmla="*/ 0 h 312"/>
                <a:gd name="T28" fmla="*/ 106 w 234"/>
                <a:gd name="T29" fmla="*/ 0 h 312"/>
                <a:gd name="T30" fmla="*/ 125 w 234"/>
                <a:gd name="T31" fmla="*/ 0 h 312"/>
                <a:gd name="T32" fmla="*/ 125 w 234"/>
                <a:gd name="T33" fmla="*/ 0 h 312"/>
                <a:gd name="T34" fmla="*/ 129 w 234"/>
                <a:gd name="T35" fmla="*/ 5 h 312"/>
                <a:gd name="T36" fmla="*/ 133 w 234"/>
                <a:gd name="T37" fmla="*/ 11 h 312"/>
                <a:gd name="T38" fmla="*/ 137 w 234"/>
                <a:gd name="T39" fmla="*/ 18 h 312"/>
                <a:gd name="T40" fmla="*/ 138 w 234"/>
                <a:gd name="T41" fmla="*/ 25 h 312"/>
                <a:gd name="T42" fmla="*/ 141 w 234"/>
                <a:gd name="T43" fmla="*/ 41 h 312"/>
                <a:gd name="T44" fmla="*/ 143 w 234"/>
                <a:gd name="T45" fmla="*/ 55 h 312"/>
                <a:gd name="T46" fmla="*/ 143 w 234"/>
                <a:gd name="T47" fmla="*/ 55 h 312"/>
                <a:gd name="T48" fmla="*/ 158 w 234"/>
                <a:gd name="T49" fmla="*/ 145 h 312"/>
                <a:gd name="T50" fmla="*/ 172 w 234"/>
                <a:gd name="T51" fmla="*/ 239 h 312"/>
                <a:gd name="T52" fmla="*/ 172 w 234"/>
                <a:gd name="T53" fmla="*/ 239 h 312"/>
                <a:gd name="T54" fmla="*/ 182 w 234"/>
                <a:gd name="T55" fmla="*/ 180 h 312"/>
                <a:gd name="T56" fmla="*/ 190 w 234"/>
                <a:gd name="T57" fmla="*/ 121 h 312"/>
                <a:gd name="T58" fmla="*/ 206 w 234"/>
                <a:gd name="T59" fmla="*/ 0 h 312"/>
                <a:gd name="T60" fmla="*/ 206 w 234"/>
                <a:gd name="T61" fmla="*/ 0 h 312"/>
                <a:gd name="T62" fmla="*/ 234 w 234"/>
                <a:gd name="T63" fmla="*/ 0 h 312"/>
                <a:gd name="T64" fmla="*/ 234 w 234"/>
                <a:gd name="T65" fmla="*/ 0 h 312"/>
                <a:gd name="T66" fmla="*/ 231 w 234"/>
                <a:gd name="T67" fmla="*/ 38 h 312"/>
                <a:gd name="T68" fmla="*/ 227 w 234"/>
                <a:gd name="T69" fmla="*/ 75 h 312"/>
                <a:gd name="T70" fmla="*/ 215 w 234"/>
                <a:gd name="T71" fmla="*/ 154 h 312"/>
                <a:gd name="T72" fmla="*/ 201 w 234"/>
                <a:gd name="T73" fmla="*/ 234 h 312"/>
                <a:gd name="T74" fmla="*/ 196 w 234"/>
                <a:gd name="T75" fmla="*/ 273 h 312"/>
                <a:gd name="T76" fmla="*/ 190 w 234"/>
                <a:gd name="T77" fmla="*/ 312 h 312"/>
                <a:gd name="T78" fmla="*/ 190 w 234"/>
                <a:gd name="T79" fmla="*/ 312 h 312"/>
                <a:gd name="T80" fmla="*/ 158 w 234"/>
                <a:gd name="T81" fmla="*/ 312 h 312"/>
                <a:gd name="T82" fmla="*/ 158 w 234"/>
                <a:gd name="T83" fmla="*/ 312 h 312"/>
                <a:gd name="T84" fmla="*/ 153 w 234"/>
                <a:gd name="T85" fmla="*/ 282 h 312"/>
                <a:gd name="T86" fmla="*/ 149 w 234"/>
                <a:gd name="T87" fmla="*/ 253 h 312"/>
                <a:gd name="T88" fmla="*/ 138 w 234"/>
                <a:gd name="T89" fmla="*/ 196 h 312"/>
                <a:gd name="T90" fmla="*/ 132 w 234"/>
                <a:gd name="T91" fmla="*/ 168 h 312"/>
                <a:gd name="T92" fmla="*/ 128 w 234"/>
                <a:gd name="T93" fmla="*/ 138 h 312"/>
                <a:gd name="T94" fmla="*/ 124 w 234"/>
                <a:gd name="T95" fmla="*/ 109 h 312"/>
                <a:gd name="T96" fmla="*/ 120 w 234"/>
                <a:gd name="T97" fmla="*/ 77 h 312"/>
                <a:gd name="T98" fmla="*/ 120 w 234"/>
                <a:gd name="T99" fmla="*/ 77 h 312"/>
                <a:gd name="T100" fmla="*/ 108 w 234"/>
                <a:gd name="T101" fmla="*/ 135 h 312"/>
                <a:gd name="T102" fmla="*/ 98 w 234"/>
                <a:gd name="T103" fmla="*/ 194 h 312"/>
                <a:gd name="T104" fmla="*/ 87 w 234"/>
                <a:gd name="T105" fmla="*/ 253 h 312"/>
                <a:gd name="T106" fmla="*/ 76 w 234"/>
                <a:gd name="T107" fmla="*/ 312 h 312"/>
                <a:gd name="T108" fmla="*/ 76 w 234"/>
                <a:gd name="T109" fmla="*/ 312 h 312"/>
                <a:gd name="T110" fmla="*/ 47 w 234"/>
                <a:gd name="T111" fmla="*/ 312 h 312"/>
                <a:gd name="T112" fmla="*/ 47 w 234"/>
                <a:gd name="T113" fmla="*/ 312 h 312"/>
                <a:gd name="T114" fmla="*/ 23 w 234"/>
                <a:gd name="T115" fmla="*/ 157 h 312"/>
                <a:gd name="T116" fmla="*/ 0 w 234"/>
                <a:gd name="T117" fmla="*/ 0 h 312"/>
                <a:gd name="T118" fmla="*/ 0 w 234"/>
                <a:gd name="T11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4" h="312">
                  <a:moveTo>
                    <a:pt x="0" y="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9" y="58"/>
                  </a:lnTo>
                  <a:lnTo>
                    <a:pt x="48" y="117"/>
                  </a:lnTo>
                  <a:lnTo>
                    <a:pt x="56" y="178"/>
                  </a:lnTo>
                  <a:lnTo>
                    <a:pt x="62" y="239"/>
                  </a:lnTo>
                  <a:lnTo>
                    <a:pt x="62" y="239"/>
                  </a:lnTo>
                  <a:lnTo>
                    <a:pt x="69" y="209"/>
                  </a:lnTo>
                  <a:lnTo>
                    <a:pt x="74" y="180"/>
                  </a:lnTo>
                  <a:lnTo>
                    <a:pt x="84" y="120"/>
                  </a:lnTo>
                  <a:lnTo>
                    <a:pt x="95" y="59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9" y="5"/>
                  </a:lnTo>
                  <a:lnTo>
                    <a:pt x="133" y="11"/>
                  </a:lnTo>
                  <a:lnTo>
                    <a:pt x="137" y="18"/>
                  </a:lnTo>
                  <a:lnTo>
                    <a:pt x="138" y="25"/>
                  </a:lnTo>
                  <a:lnTo>
                    <a:pt x="141" y="41"/>
                  </a:lnTo>
                  <a:lnTo>
                    <a:pt x="143" y="55"/>
                  </a:lnTo>
                  <a:lnTo>
                    <a:pt x="143" y="55"/>
                  </a:lnTo>
                  <a:lnTo>
                    <a:pt x="158" y="145"/>
                  </a:lnTo>
                  <a:lnTo>
                    <a:pt x="172" y="239"/>
                  </a:lnTo>
                  <a:lnTo>
                    <a:pt x="172" y="239"/>
                  </a:lnTo>
                  <a:lnTo>
                    <a:pt x="182" y="180"/>
                  </a:lnTo>
                  <a:lnTo>
                    <a:pt x="190" y="121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1" y="38"/>
                  </a:lnTo>
                  <a:lnTo>
                    <a:pt x="227" y="75"/>
                  </a:lnTo>
                  <a:lnTo>
                    <a:pt x="215" y="154"/>
                  </a:lnTo>
                  <a:lnTo>
                    <a:pt x="201" y="234"/>
                  </a:lnTo>
                  <a:lnTo>
                    <a:pt x="196" y="273"/>
                  </a:lnTo>
                  <a:lnTo>
                    <a:pt x="190" y="312"/>
                  </a:lnTo>
                  <a:lnTo>
                    <a:pt x="190" y="312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3" y="282"/>
                  </a:lnTo>
                  <a:lnTo>
                    <a:pt x="149" y="253"/>
                  </a:lnTo>
                  <a:lnTo>
                    <a:pt x="138" y="196"/>
                  </a:lnTo>
                  <a:lnTo>
                    <a:pt x="132" y="168"/>
                  </a:lnTo>
                  <a:lnTo>
                    <a:pt x="128" y="138"/>
                  </a:lnTo>
                  <a:lnTo>
                    <a:pt x="124" y="109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08" y="135"/>
                  </a:lnTo>
                  <a:lnTo>
                    <a:pt x="98" y="194"/>
                  </a:lnTo>
                  <a:lnTo>
                    <a:pt x="87" y="253"/>
                  </a:lnTo>
                  <a:lnTo>
                    <a:pt x="76" y="312"/>
                  </a:lnTo>
                  <a:lnTo>
                    <a:pt x="76" y="312"/>
                  </a:lnTo>
                  <a:lnTo>
                    <a:pt x="47" y="312"/>
                  </a:lnTo>
                  <a:lnTo>
                    <a:pt x="47" y="312"/>
                  </a:lnTo>
                  <a:lnTo>
                    <a:pt x="23" y="1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11"/>
            <p:cNvSpPr>
              <a:spLocks/>
            </p:cNvSpPr>
            <p:nvPr/>
          </p:nvSpPr>
          <p:spPr bwMode="auto">
            <a:xfrm>
              <a:off x="1901" y="2517"/>
              <a:ext cx="7" cy="62"/>
            </a:xfrm>
            <a:custGeom>
              <a:avLst/>
              <a:gdLst>
                <a:gd name="T0" fmla="*/ 34 w 35"/>
                <a:gd name="T1" fmla="*/ 0 h 312"/>
                <a:gd name="T2" fmla="*/ 34 w 35"/>
                <a:gd name="T3" fmla="*/ 0 h 312"/>
                <a:gd name="T4" fmla="*/ 34 w 35"/>
                <a:gd name="T5" fmla="*/ 39 h 312"/>
                <a:gd name="T6" fmla="*/ 34 w 35"/>
                <a:gd name="T7" fmla="*/ 79 h 312"/>
                <a:gd name="T8" fmla="*/ 35 w 35"/>
                <a:gd name="T9" fmla="*/ 158 h 312"/>
                <a:gd name="T10" fmla="*/ 35 w 35"/>
                <a:gd name="T11" fmla="*/ 198 h 312"/>
                <a:gd name="T12" fmla="*/ 34 w 35"/>
                <a:gd name="T13" fmla="*/ 237 h 312"/>
                <a:gd name="T14" fmla="*/ 33 w 35"/>
                <a:gd name="T15" fmla="*/ 275 h 312"/>
                <a:gd name="T16" fmla="*/ 31 w 35"/>
                <a:gd name="T17" fmla="*/ 312 h 312"/>
                <a:gd name="T18" fmla="*/ 31 w 35"/>
                <a:gd name="T19" fmla="*/ 312 h 312"/>
                <a:gd name="T20" fmla="*/ 9 w 35"/>
                <a:gd name="T21" fmla="*/ 312 h 312"/>
                <a:gd name="T22" fmla="*/ 9 w 35"/>
                <a:gd name="T23" fmla="*/ 312 h 312"/>
                <a:gd name="T24" fmla="*/ 5 w 35"/>
                <a:gd name="T25" fmla="*/ 310 h 312"/>
                <a:gd name="T26" fmla="*/ 2 w 35"/>
                <a:gd name="T27" fmla="*/ 307 h 312"/>
                <a:gd name="T28" fmla="*/ 0 w 35"/>
                <a:gd name="T29" fmla="*/ 302 h 312"/>
                <a:gd name="T30" fmla="*/ 0 w 35"/>
                <a:gd name="T31" fmla="*/ 298 h 312"/>
                <a:gd name="T32" fmla="*/ 0 w 35"/>
                <a:gd name="T33" fmla="*/ 288 h 312"/>
                <a:gd name="T34" fmla="*/ 2 w 35"/>
                <a:gd name="T35" fmla="*/ 279 h 312"/>
                <a:gd name="T36" fmla="*/ 2 w 35"/>
                <a:gd name="T37" fmla="*/ 279 h 312"/>
                <a:gd name="T38" fmla="*/ 0 w 35"/>
                <a:gd name="T39" fmla="*/ 215 h 312"/>
                <a:gd name="T40" fmla="*/ 2 w 35"/>
                <a:gd name="T41" fmla="*/ 147 h 312"/>
                <a:gd name="T42" fmla="*/ 2 w 35"/>
                <a:gd name="T43" fmla="*/ 78 h 312"/>
                <a:gd name="T44" fmla="*/ 2 w 35"/>
                <a:gd name="T45" fmla="*/ 11 h 312"/>
                <a:gd name="T46" fmla="*/ 2 w 35"/>
                <a:gd name="T47" fmla="*/ 11 h 312"/>
                <a:gd name="T48" fmla="*/ 2 w 35"/>
                <a:gd name="T49" fmla="*/ 0 h 312"/>
                <a:gd name="T50" fmla="*/ 2 w 35"/>
                <a:gd name="T51" fmla="*/ 0 h 312"/>
                <a:gd name="T52" fmla="*/ 34 w 35"/>
                <a:gd name="T53" fmla="*/ 0 h 312"/>
                <a:gd name="T54" fmla="*/ 34 w 35"/>
                <a:gd name="T5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312">
                  <a:moveTo>
                    <a:pt x="34" y="0"/>
                  </a:moveTo>
                  <a:lnTo>
                    <a:pt x="34" y="0"/>
                  </a:lnTo>
                  <a:lnTo>
                    <a:pt x="34" y="39"/>
                  </a:lnTo>
                  <a:lnTo>
                    <a:pt x="34" y="79"/>
                  </a:lnTo>
                  <a:lnTo>
                    <a:pt x="35" y="158"/>
                  </a:lnTo>
                  <a:lnTo>
                    <a:pt x="35" y="198"/>
                  </a:lnTo>
                  <a:lnTo>
                    <a:pt x="34" y="237"/>
                  </a:lnTo>
                  <a:lnTo>
                    <a:pt x="33" y="275"/>
                  </a:lnTo>
                  <a:lnTo>
                    <a:pt x="31" y="312"/>
                  </a:lnTo>
                  <a:lnTo>
                    <a:pt x="31" y="312"/>
                  </a:lnTo>
                  <a:lnTo>
                    <a:pt x="9" y="312"/>
                  </a:lnTo>
                  <a:lnTo>
                    <a:pt x="9" y="312"/>
                  </a:lnTo>
                  <a:lnTo>
                    <a:pt x="5" y="310"/>
                  </a:lnTo>
                  <a:lnTo>
                    <a:pt x="2" y="307"/>
                  </a:lnTo>
                  <a:lnTo>
                    <a:pt x="0" y="302"/>
                  </a:lnTo>
                  <a:lnTo>
                    <a:pt x="0" y="298"/>
                  </a:lnTo>
                  <a:lnTo>
                    <a:pt x="0" y="288"/>
                  </a:lnTo>
                  <a:lnTo>
                    <a:pt x="2" y="279"/>
                  </a:lnTo>
                  <a:lnTo>
                    <a:pt x="2" y="279"/>
                  </a:lnTo>
                  <a:lnTo>
                    <a:pt x="0" y="215"/>
                  </a:lnTo>
                  <a:lnTo>
                    <a:pt x="2" y="147"/>
                  </a:lnTo>
                  <a:lnTo>
                    <a:pt x="2" y="78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12"/>
            <p:cNvSpPr>
              <a:spLocks noEditPoints="1"/>
            </p:cNvSpPr>
            <p:nvPr/>
          </p:nvSpPr>
          <p:spPr bwMode="auto">
            <a:xfrm>
              <a:off x="1925" y="2517"/>
              <a:ext cx="31" cy="63"/>
            </a:xfrm>
            <a:custGeom>
              <a:avLst/>
              <a:gdLst>
                <a:gd name="T0" fmla="*/ 0 w 156"/>
                <a:gd name="T1" fmla="*/ 0 h 315"/>
                <a:gd name="T2" fmla="*/ 34 w 156"/>
                <a:gd name="T3" fmla="*/ 1 h 315"/>
                <a:gd name="T4" fmla="*/ 77 w 156"/>
                <a:gd name="T5" fmla="*/ 0 h 315"/>
                <a:gd name="T6" fmla="*/ 102 w 156"/>
                <a:gd name="T7" fmla="*/ 4 h 315"/>
                <a:gd name="T8" fmla="*/ 114 w 156"/>
                <a:gd name="T9" fmla="*/ 8 h 315"/>
                <a:gd name="T10" fmla="*/ 132 w 156"/>
                <a:gd name="T11" fmla="*/ 21 h 315"/>
                <a:gd name="T12" fmla="*/ 146 w 156"/>
                <a:gd name="T13" fmla="*/ 40 h 315"/>
                <a:gd name="T14" fmla="*/ 153 w 156"/>
                <a:gd name="T15" fmla="*/ 63 h 315"/>
                <a:gd name="T16" fmla="*/ 156 w 156"/>
                <a:gd name="T17" fmla="*/ 87 h 315"/>
                <a:gd name="T18" fmla="*/ 151 w 156"/>
                <a:gd name="T19" fmla="*/ 111 h 315"/>
                <a:gd name="T20" fmla="*/ 142 w 156"/>
                <a:gd name="T21" fmla="*/ 134 h 315"/>
                <a:gd name="T22" fmla="*/ 129 w 156"/>
                <a:gd name="T23" fmla="*/ 152 h 315"/>
                <a:gd name="T24" fmla="*/ 111 w 156"/>
                <a:gd name="T25" fmla="*/ 166 h 315"/>
                <a:gd name="T26" fmla="*/ 115 w 156"/>
                <a:gd name="T27" fmla="*/ 184 h 315"/>
                <a:gd name="T28" fmla="*/ 131 w 156"/>
                <a:gd name="T29" fmla="*/ 239 h 315"/>
                <a:gd name="T30" fmla="*/ 150 w 156"/>
                <a:gd name="T31" fmla="*/ 293 h 315"/>
                <a:gd name="T32" fmla="*/ 154 w 156"/>
                <a:gd name="T33" fmla="*/ 312 h 315"/>
                <a:gd name="T34" fmla="*/ 139 w 156"/>
                <a:gd name="T35" fmla="*/ 315 h 315"/>
                <a:gd name="T36" fmla="*/ 127 w 156"/>
                <a:gd name="T37" fmla="*/ 311 h 315"/>
                <a:gd name="T38" fmla="*/ 118 w 156"/>
                <a:gd name="T39" fmla="*/ 305 h 315"/>
                <a:gd name="T40" fmla="*/ 113 w 156"/>
                <a:gd name="T41" fmla="*/ 295 h 315"/>
                <a:gd name="T42" fmla="*/ 106 w 156"/>
                <a:gd name="T43" fmla="*/ 270 h 315"/>
                <a:gd name="T44" fmla="*/ 100 w 156"/>
                <a:gd name="T45" fmla="*/ 242 h 315"/>
                <a:gd name="T46" fmla="*/ 92 w 156"/>
                <a:gd name="T47" fmla="*/ 221 h 315"/>
                <a:gd name="T48" fmla="*/ 78 w 156"/>
                <a:gd name="T49" fmla="*/ 186 h 315"/>
                <a:gd name="T50" fmla="*/ 73 w 156"/>
                <a:gd name="T51" fmla="*/ 172 h 315"/>
                <a:gd name="T52" fmla="*/ 37 w 156"/>
                <a:gd name="T53" fmla="*/ 172 h 315"/>
                <a:gd name="T54" fmla="*/ 33 w 156"/>
                <a:gd name="T55" fmla="*/ 205 h 315"/>
                <a:gd name="T56" fmla="*/ 33 w 156"/>
                <a:gd name="T57" fmla="*/ 240 h 315"/>
                <a:gd name="T58" fmla="*/ 34 w 156"/>
                <a:gd name="T59" fmla="*/ 295 h 315"/>
                <a:gd name="T60" fmla="*/ 33 w 156"/>
                <a:gd name="T61" fmla="*/ 312 h 315"/>
                <a:gd name="T62" fmla="*/ 0 w 156"/>
                <a:gd name="T63" fmla="*/ 312 h 315"/>
                <a:gd name="T64" fmla="*/ 0 w 156"/>
                <a:gd name="T65" fmla="*/ 0 h 315"/>
                <a:gd name="T66" fmla="*/ 33 w 156"/>
                <a:gd name="T67" fmla="*/ 144 h 315"/>
                <a:gd name="T68" fmla="*/ 54 w 156"/>
                <a:gd name="T69" fmla="*/ 147 h 315"/>
                <a:gd name="T70" fmla="*/ 71 w 156"/>
                <a:gd name="T71" fmla="*/ 147 h 315"/>
                <a:gd name="T72" fmla="*/ 86 w 156"/>
                <a:gd name="T73" fmla="*/ 144 h 315"/>
                <a:gd name="T74" fmla="*/ 99 w 156"/>
                <a:gd name="T75" fmla="*/ 136 h 315"/>
                <a:gd name="T76" fmla="*/ 108 w 156"/>
                <a:gd name="T77" fmla="*/ 126 h 315"/>
                <a:gd name="T78" fmla="*/ 115 w 156"/>
                <a:gd name="T79" fmla="*/ 114 h 315"/>
                <a:gd name="T80" fmla="*/ 119 w 156"/>
                <a:gd name="T81" fmla="*/ 101 h 315"/>
                <a:gd name="T82" fmla="*/ 120 w 156"/>
                <a:gd name="T83" fmla="*/ 88 h 315"/>
                <a:gd name="T84" fmla="*/ 119 w 156"/>
                <a:gd name="T85" fmla="*/ 74 h 315"/>
                <a:gd name="T86" fmla="*/ 116 w 156"/>
                <a:gd name="T87" fmla="*/ 62 h 315"/>
                <a:gd name="T88" fmla="*/ 109 w 156"/>
                <a:gd name="T89" fmla="*/ 50 h 315"/>
                <a:gd name="T90" fmla="*/ 100 w 156"/>
                <a:gd name="T91" fmla="*/ 40 h 315"/>
                <a:gd name="T92" fmla="*/ 88 w 156"/>
                <a:gd name="T93" fmla="*/ 33 h 315"/>
                <a:gd name="T94" fmla="*/ 72 w 156"/>
                <a:gd name="T95" fmla="*/ 29 h 315"/>
                <a:gd name="T96" fmla="*/ 54 w 156"/>
                <a:gd name="T97" fmla="*/ 29 h 315"/>
                <a:gd name="T98" fmla="*/ 33 w 156"/>
                <a:gd name="T99" fmla="*/ 33 h 315"/>
                <a:gd name="T100" fmla="*/ 33 w 156"/>
                <a:gd name="T101" fmla="*/ 14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315">
                  <a:moveTo>
                    <a:pt x="0" y="0"/>
                  </a:moveTo>
                  <a:lnTo>
                    <a:pt x="0" y="0"/>
                  </a:lnTo>
                  <a:lnTo>
                    <a:pt x="17" y="1"/>
                  </a:lnTo>
                  <a:lnTo>
                    <a:pt x="34" y="1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89" y="0"/>
                  </a:lnTo>
                  <a:lnTo>
                    <a:pt x="102" y="4"/>
                  </a:lnTo>
                  <a:lnTo>
                    <a:pt x="114" y="8"/>
                  </a:lnTo>
                  <a:lnTo>
                    <a:pt x="114" y="8"/>
                  </a:lnTo>
                  <a:lnTo>
                    <a:pt x="124" y="13"/>
                  </a:lnTo>
                  <a:lnTo>
                    <a:pt x="132" y="21"/>
                  </a:lnTo>
                  <a:lnTo>
                    <a:pt x="140" y="30"/>
                  </a:lnTo>
                  <a:lnTo>
                    <a:pt x="146" y="40"/>
                  </a:lnTo>
                  <a:lnTo>
                    <a:pt x="150" y="51"/>
                  </a:lnTo>
                  <a:lnTo>
                    <a:pt x="153" y="63"/>
                  </a:lnTo>
                  <a:lnTo>
                    <a:pt x="154" y="75"/>
                  </a:lnTo>
                  <a:lnTo>
                    <a:pt x="156" y="87"/>
                  </a:lnTo>
                  <a:lnTo>
                    <a:pt x="154" y="99"/>
                  </a:lnTo>
                  <a:lnTo>
                    <a:pt x="151" y="111"/>
                  </a:lnTo>
                  <a:lnTo>
                    <a:pt x="148" y="123"/>
                  </a:lnTo>
                  <a:lnTo>
                    <a:pt x="142" y="134"/>
                  </a:lnTo>
                  <a:lnTo>
                    <a:pt x="137" y="144"/>
                  </a:lnTo>
                  <a:lnTo>
                    <a:pt x="129" y="152"/>
                  </a:lnTo>
                  <a:lnTo>
                    <a:pt x="120" y="160"/>
                  </a:lnTo>
                  <a:lnTo>
                    <a:pt x="111" y="166"/>
                  </a:lnTo>
                  <a:lnTo>
                    <a:pt x="111" y="166"/>
                  </a:lnTo>
                  <a:lnTo>
                    <a:pt x="115" y="184"/>
                  </a:lnTo>
                  <a:lnTo>
                    <a:pt x="120" y="203"/>
                  </a:lnTo>
                  <a:lnTo>
                    <a:pt x="131" y="239"/>
                  </a:lnTo>
                  <a:lnTo>
                    <a:pt x="145" y="275"/>
                  </a:lnTo>
                  <a:lnTo>
                    <a:pt x="150" y="293"/>
                  </a:lnTo>
                  <a:lnTo>
                    <a:pt x="154" y="312"/>
                  </a:lnTo>
                  <a:lnTo>
                    <a:pt x="154" y="312"/>
                  </a:lnTo>
                  <a:lnTo>
                    <a:pt x="146" y="313"/>
                  </a:lnTo>
                  <a:lnTo>
                    <a:pt x="139" y="315"/>
                  </a:lnTo>
                  <a:lnTo>
                    <a:pt x="132" y="313"/>
                  </a:lnTo>
                  <a:lnTo>
                    <a:pt x="127" y="311"/>
                  </a:lnTo>
                  <a:lnTo>
                    <a:pt x="123" y="309"/>
                  </a:lnTo>
                  <a:lnTo>
                    <a:pt x="118" y="305"/>
                  </a:lnTo>
                  <a:lnTo>
                    <a:pt x="116" y="300"/>
                  </a:lnTo>
                  <a:lnTo>
                    <a:pt x="113" y="295"/>
                  </a:lnTo>
                  <a:lnTo>
                    <a:pt x="108" y="283"/>
                  </a:lnTo>
                  <a:lnTo>
                    <a:pt x="106" y="270"/>
                  </a:lnTo>
                  <a:lnTo>
                    <a:pt x="103" y="255"/>
                  </a:lnTo>
                  <a:lnTo>
                    <a:pt x="100" y="242"/>
                  </a:lnTo>
                  <a:lnTo>
                    <a:pt x="100" y="242"/>
                  </a:lnTo>
                  <a:lnTo>
                    <a:pt x="92" y="221"/>
                  </a:lnTo>
                  <a:lnTo>
                    <a:pt x="84" y="202"/>
                  </a:lnTo>
                  <a:lnTo>
                    <a:pt x="78" y="186"/>
                  </a:lnTo>
                  <a:lnTo>
                    <a:pt x="73" y="172"/>
                  </a:lnTo>
                  <a:lnTo>
                    <a:pt x="73" y="172"/>
                  </a:lnTo>
                  <a:lnTo>
                    <a:pt x="37" y="172"/>
                  </a:lnTo>
                  <a:lnTo>
                    <a:pt x="37" y="172"/>
                  </a:lnTo>
                  <a:lnTo>
                    <a:pt x="34" y="188"/>
                  </a:lnTo>
                  <a:lnTo>
                    <a:pt x="33" y="205"/>
                  </a:lnTo>
                  <a:lnTo>
                    <a:pt x="33" y="223"/>
                  </a:lnTo>
                  <a:lnTo>
                    <a:pt x="33" y="240"/>
                  </a:lnTo>
                  <a:lnTo>
                    <a:pt x="34" y="276"/>
                  </a:lnTo>
                  <a:lnTo>
                    <a:pt x="34" y="295"/>
                  </a:lnTo>
                  <a:lnTo>
                    <a:pt x="33" y="312"/>
                  </a:lnTo>
                  <a:lnTo>
                    <a:pt x="33" y="312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3" y="144"/>
                  </a:moveTo>
                  <a:lnTo>
                    <a:pt x="33" y="144"/>
                  </a:lnTo>
                  <a:lnTo>
                    <a:pt x="44" y="146"/>
                  </a:lnTo>
                  <a:lnTo>
                    <a:pt x="54" y="147"/>
                  </a:lnTo>
                  <a:lnTo>
                    <a:pt x="62" y="148"/>
                  </a:lnTo>
                  <a:lnTo>
                    <a:pt x="71" y="147"/>
                  </a:lnTo>
                  <a:lnTo>
                    <a:pt x="79" y="146"/>
                  </a:lnTo>
                  <a:lnTo>
                    <a:pt x="86" y="144"/>
                  </a:lnTo>
                  <a:lnTo>
                    <a:pt x="93" y="140"/>
                  </a:lnTo>
                  <a:lnTo>
                    <a:pt x="99" y="136"/>
                  </a:lnTo>
                  <a:lnTo>
                    <a:pt x="104" y="132"/>
                  </a:lnTo>
                  <a:lnTo>
                    <a:pt x="108" y="126"/>
                  </a:lnTo>
                  <a:lnTo>
                    <a:pt x="112" y="121"/>
                  </a:lnTo>
                  <a:lnTo>
                    <a:pt x="115" y="114"/>
                  </a:lnTo>
                  <a:lnTo>
                    <a:pt x="117" y="108"/>
                  </a:lnTo>
                  <a:lnTo>
                    <a:pt x="119" y="101"/>
                  </a:lnTo>
                  <a:lnTo>
                    <a:pt x="120" y="94"/>
                  </a:lnTo>
                  <a:lnTo>
                    <a:pt x="120" y="88"/>
                  </a:lnTo>
                  <a:lnTo>
                    <a:pt x="120" y="81"/>
                  </a:lnTo>
                  <a:lnTo>
                    <a:pt x="119" y="74"/>
                  </a:lnTo>
                  <a:lnTo>
                    <a:pt x="118" y="67"/>
                  </a:lnTo>
                  <a:lnTo>
                    <a:pt x="116" y="62"/>
                  </a:lnTo>
                  <a:lnTo>
                    <a:pt x="113" y="55"/>
                  </a:lnTo>
                  <a:lnTo>
                    <a:pt x="109" y="50"/>
                  </a:lnTo>
                  <a:lnTo>
                    <a:pt x="105" y="44"/>
                  </a:lnTo>
                  <a:lnTo>
                    <a:pt x="100" y="40"/>
                  </a:lnTo>
                  <a:lnTo>
                    <a:pt x="94" y="36"/>
                  </a:lnTo>
                  <a:lnTo>
                    <a:pt x="88" y="33"/>
                  </a:lnTo>
                  <a:lnTo>
                    <a:pt x="80" y="30"/>
                  </a:lnTo>
                  <a:lnTo>
                    <a:pt x="72" y="29"/>
                  </a:lnTo>
                  <a:lnTo>
                    <a:pt x="63" y="29"/>
                  </a:lnTo>
                  <a:lnTo>
                    <a:pt x="54" y="29"/>
                  </a:lnTo>
                  <a:lnTo>
                    <a:pt x="44" y="3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3" y="144"/>
                  </a:lnTo>
                  <a:lnTo>
                    <a:pt x="33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13"/>
            <p:cNvSpPr>
              <a:spLocks/>
            </p:cNvSpPr>
            <p:nvPr/>
          </p:nvSpPr>
          <p:spPr bwMode="auto">
            <a:xfrm>
              <a:off x="1971" y="2517"/>
              <a:ext cx="31" cy="62"/>
            </a:xfrm>
            <a:custGeom>
              <a:avLst/>
              <a:gdLst>
                <a:gd name="T0" fmla="*/ 0 w 158"/>
                <a:gd name="T1" fmla="*/ 0 h 312"/>
                <a:gd name="T2" fmla="*/ 0 w 158"/>
                <a:gd name="T3" fmla="*/ 0 h 312"/>
                <a:gd name="T4" fmla="*/ 19 w 158"/>
                <a:gd name="T5" fmla="*/ 0 h 312"/>
                <a:gd name="T6" fmla="*/ 27 w 158"/>
                <a:gd name="T7" fmla="*/ 0 h 312"/>
                <a:gd name="T8" fmla="*/ 31 w 158"/>
                <a:gd name="T9" fmla="*/ 3 h 312"/>
                <a:gd name="T10" fmla="*/ 33 w 158"/>
                <a:gd name="T11" fmla="*/ 4 h 312"/>
                <a:gd name="T12" fmla="*/ 33 w 158"/>
                <a:gd name="T13" fmla="*/ 4 h 312"/>
                <a:gd name="T14" fmla="*/ 33 w 158"/>
                <a:gd name="T15" fmla="*/ 40 h 312"/>
                <a:gd name="T16" fmla="*/ 34 w 158"/>
                <a:gd name="T17" fmla="*/ 76 h 312"/>
                <a:gd name="T18" fmla="*/ 33 w 158"/>
                <a:gd name="T19" fmla="*/ 111 h 312"/>
                <a:gd name="T20" fmla="*/ 32 w 158"/>
                <a:gd name="T21" fmla="*/ 127 h 312"/>
                <a:gd name="T22" fmla="*/ 29 w 158"/>
                <a:gd name="T23" fmla="*/ 144 h 312"/>
                <a:gd name="T24" fmla="*/ 29 w 158"/>
                <a:gd name="T25" fmla="*/ 144 h 312"/>
                <a:gd name="T26" fmla="*/ 36 w 158"/>
                <a:gd name="T27" fmla="*/ 137 h 312"/>
                <a:gd name="T28" fmla="*/ 42 w 158"/>
                <a:gd name="T29" fmla="*/ 131 h 312"/>
                <a:gd name="T30" fmla="*/ 47 w 158"/>
                <a:gd name="T31" fmla="*/ 122 h 312"/>
                <a:gd name="T32" fmla="*/ 53 w 158"/>
                <a:gd name="T33" fmla="*/ 113 h 312"/>
                <a:gd name="T34" fmla="*/ 62 w 158"/>
                <a:gd name="T35" fmla="*/ 93 h 312"/>
                <a:gd name="T36" fmla="*/ 73 w 158"/>
                <a:gd name="T37" fmla="*/ 74 h 312"/>
                <a:gd name="T38" fmla="*/ 73 w 158"/>
                <a:gd name="T39" fmla="*/ 74 h 312"/>
                <a:gd name="T40" fmla="*/ 117 w 158"/>
                <a:gd name="T41" fmla="*/ 0 h 312"/>
                <a:gd name="T42" fmla="*/ 117 w 158"/>
                <a:gd name="T43" fmla="*/ 0 h 312"/>
                <a:gd name="T44" fmla="*/ 150 w 158"/>
                <a:gd name="T45" fmla="*/ 0 h 312"/>
                <a:gd name="T46" fmla="*/ 150 w 158"/>
                <a:gd name="T47" fmla="*/ 0 h 312"/>
                <a:gd name="T48" fmla="*/ 144 w 158"/>
                <a:gd name="T49" fmla="*/ 16 h 312"/>
                <a:gd name="T50" fmla="*/ 135 w 158"/>
                <a:gd name="T51" fmla="*/ 31 h 312"/>
                <a:gd name="T52" fmla="*/ 118 w 158"/>
                <a:gd name="T53" fmla="*/ 59 h 312"/>
                <a:gd name="T54" fmla="*/ 101 w 158"/>
                <a:gd name="T55" fmla="*/ 88 h 312"/>
                <a:gd name="T56" fmla="*/ 92 w 158"/>
                <a:gd name="T57" fmla="*/ 102 h 312"/>
                <a:gd name="T58" fmla="*/ 84 w 158"/>
                <a:gd name="T59" fmla="*/ 117 h 312"/>
                <a:gd name="T60" fmla="*/ 84 w 158"/>
                <a:gd name="T61" fmla="*/ 117 h 312"/>
                <a:gd name="T62" fmla="*/ 93 w 158"/>
                <a:gd name="T63" fmla="*/ 143 h 312"/>
                <a:gd name="T64" fmla="*/ 102 w 158"/>
                <a:gd name="T65" fmla="*/ 167 h 312"/>
                <a:gd name="T66" fmla="*/ 120 w 158"/>
                <a:gd name="T67" fmla="*/ 215 h 312"/>
                <a:gd name="T68" fmla="*/ 140 w 158"/>
                <a:gd name="T69" fmla="*/ 263 h 312"/>
                <a:gd name="T70" fmla="*/ 158 w 158"/>
                <a:gd name="T71" fmla="*/ 312 h 312"/>
                <a:gd name="T72" fmla="*/ 158 w 158"/>
                <a:gd name="T73" fmla="*/ 312 h 312"/>
                <a:gd name="T74" fmla="*/ 122 w 158"/>
                <a:gd name="T75" fmla="*/ 312 h 312"/>
                <a:gd name="T76" fmla="*/ 122 w 158"/>
                <a:gd name="T77" fmla="*/ 312 h 312"/>
                <a:gd name="T78" fmla="*/ 107 w 158"/>
                <a:gd name="T79" fmla="*/ 272 h 312"/>
                <a:gd name="T80" fmla="*/ 92 w 158"/>
                <a:gd name="T81" fmla="*/ 234 h 312"/>
                <a:gd name="T82" fmla="*/ 77 w 158"/>
                <a:gd name="T83" fmla="*/ 194 h 312"/>
                <a:gd name="T84" fmla="*/ 62 w 158"/>
                <a:gd name="T85" fmla="*/ 155 h 312"/>
                <a:gd name="T86" fmla="*/ 62 w 158"/>
                <a:gd name="T87" fmla="*/ 155 h 312"/>
                <a:gd name="T88" fmla="*/ 56 w 158"/>
                <a:gd name="T89" fmla="*/ 159 h 312"/>
                <a:gd name="T90" fmla="*/ 49 w 158"/>
                <a:gd name="T91" fmla="*/ 165 h 312"/>
                <a:gd name="T92" fmla="*/ 45 w 158"/>
                <a:gd name="T93" fmla="*/ 172 h 312"/>
                <a:gd name="T94" fmla="*/ 40 w 158"/>
                <a:gd name="T95" fmla="*/ 180 h 312"/>
                <a:gd name="T96" fmla="*/ 38 w 158"/>
                <a:gd name="T97" fmla="*/ 189 h 312"/>
                <a:gd name="T98" fmla="*/ 36 w 158"/>
                <a:gd name="T99" fmla="*/ 197 h 312"/>
                <a:gd name="T100" fmla="*/ 34 w 158"/>
                <a:gd name="T101" fmla="*/ 208 h 312"/>
                <a:gd name="T102" fmla="*/ 33 w 158"/>
                <a:gd name="T103" fmla="*/ 218 h 312"/>
                <a:gd name="T104" fmla="*/ 33 w 158"/>
                <a:gd name="T105" fmla="*/ 241 h 312"/>
                <a:gd name="T106" fmla="*/ 33 w 158"/>
                <a:gd name="T107" fmla="*/ 265 h 312"/>
                <a:gd name="T108" fmla="*/ 33 w 158"/>
                <a:gd name="T109" fmla="*/ 289 h 312"/>
                <a:gd name="T110" fmla="*/ 33 w 158"/>
                <a:gd name="T111" fmla="*/ 312 h 312"/>
                <a:gd name="T112" fmla="*/ 33 w 158"/>
                <a:gd name="T113" fmla="*/ 312 h 312"/>
                <a:gd name="T114" fmla="*/ 0 w 158"/>
                <a:gd name="T115" fmla="*/ 312 h 312"/>
                <a:gd name="T116" fmla="*/ 0 w 158"/>
                <a:gd name="T117" fmla="*/ 312 h 312"/>
                <a:gd name="T118" fmla="*/ 0 w 158"/>
                <a:gd name="T119" fmla="*/ 0 h 312"/>
                <a:gd name="T120" fmla="*/ 0 w 158"/>
                <a:gd name="T12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312">
                  <a:moveTo>
                    <a:pt x="0" y="0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27" y="0"/>
                  </a:lnTo>
                  <a:lnTo>
                    <a:pt x="31" y="3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40"/>
                  </a:lnTo>
                  <a:lnTo>
                    <a:pt x="34" y="76"/>
                  </a:lnTo>
                  <a:lnTo>
                    <a:pt x="33" y="111"/>
                  </a:lnTo>
                  <a:lnTo>
                    <a:pt x="32" y="127"/>
                  </a:lnTo>
                  <a:lnTo>
                    <a:pt x="29" y="144"/>
                  </a:lnTo>
                  <a:lnTo>
                    <a:pt x="29" y="144"/>
                  </a:lnTo>
                  <a:lnTo>
                    <a:pt x="36" y="137"/>
                  </a:lnTo>
                  <a:lnTo>
                    <a:pt x="42" y="131"/>
                  </a:lnTo>
                  <a:lnTo>
                    <a:pt x="47" y="122"/>
                  </a:lnTo>
                  <a:lnTo>
                    <a:pt x="53" y="113"/>
                  </a:lnTo>
                  <a:lnTo>
                    <a:pt x="62" y="93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4" y="16"/>
                  </a:lnTo>
                  <a:lnTo>
                    <a:pt x="135" y="31"/>
                  </a:lnTo>
                  <a:lnTo>
                    <a:pt x="118" y="59"/>
                  </a:lnTo>
                  <a:lnTo>
                    <a:pt x="101" y="88"/>
                  </a:lnTo>
                  <a:lnTo>
                    <a:pt x="92" y="102"/>
                  </a:lnTo>
                  <a:lnTo>
                    <a:pt x="84" y="117"/>
                  </a:lnTo>
                  <a:lnTo>
                    <a:pt x="84" y="117"/>
                  </a:lnTo>
                  <a:lnTo>
                    <a:pt x="93" y="143"/>
                  </a:lnTo>
                  <a:lnTo>
                    <a:pt x="102" y="167"/>
                  </a:lnTo>
                  <a:lnTo>
                    <a:pt x="120" y="215"/>
                  </a:lnTo>
                  <a:lnTo>
                    <a:pt x="140" y="263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22" y="312"/>
                  </a:lnTo>
                  <a:lnTo>
                    <a:pt x="122" y="312"/>
                  </a:lnTo>
                  <a:lnTo>
                    <a:pt x="107" y="272"/>
                  </a:lnTo>
                  <a:lnTo>
                    <a:pt x="92" y="234"/>
                  </a:lnTo>
                  <a:lnTo>
                    <a:pt x="77" y="194"/>
                  </a:lnTo>
                  <a:lnTo>
                    <a:pt x="62" y="155"/>
                  </a:lnTo>
                  <a:lnTo>
                    <a:pt x="62" y="155"/>
                  </a:lnTo>
                  <a:lnTo>
                    <a:pt x="56" y="159"/>
                  </a:lnTo>
                  <a:lnTo>
                    <a:pt x="49" y="165"/>
                  </a:lnTo>
                  <a:lnTo>
                    <a:pt x="45" y="172"/>
                  </a:lnTo>
                  <a:lnTo>
                    <a:pt x="40" y="180"/>
                  </a:lnTo>
                  <a:lnTo>
                    <a:pt x="38" y="189"/>
                  </a:lnTo>
                  <a:lnTo>
                    <a:pt x="36" y="197"/>
                  </a:lnTo>
                  <a:lnTo>
                    <a:pt x="34" y="208"/>
                  </a:lnTo>
                  <a:lnTo>
                    <a:pt x="33" y="218"/>
                  </a:lnTo>
                  <a:lnTo>
                    <a:pt x="33" y="241"/>
                  </a:lnTo>
                  <a:lnTo>
                    <a:pt x="33" y="265"/>
                  </a:lnTo>
                  <a:lnTo>
                    <a:pt x="33" y="289"/>
                  </a:lnTo>
                  <a:lnTo>
                    <a:pt x="33" y="312"/>
                  </a:lnTo>
                  <a:lnTo>
                    <a:pt x="33" y="312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14"/>
            <p:cNvSpPr>
              <a:spLocks/>
            </p:cNvSpPr>
            <p:nvPr/>
          </p:nvSpPr>
          <p:spPr bwMode="auto">
            <a:xfrm>
              <a:off x="2016" y="2517"/>
              <a:ext cx="27" cy="63"/>
            </a:xfrm>
            <a:custGeom>
              <a:avLst/>
              <a:gdLst>
                <a:gd name="T0" fmla="*/ 0 w 136"/>
                <a:gd name="T1" fmla="*/ 0 h 313"/>
                <a:gd name="T2" fmla="*/ 132 w 136"/>
                <a:gd name="T3" fmla="*/ 0 h 313"/>
                <a:gd name="T4" fmla="*/ 132 w 136"/>
                <a:gd name="T5" fmla="*/ 33 h 313"/>
                <a:gd name="T6" fmla="*/ 29 w 136"/>
                <a:gd name="T7" fmla="*/ 33 h 313"/>
                <a:gd name="T8" fmla="*/ 29 w 136"/>
                <a:gd name="T9" fmla="*/ 128 h 313"/>
                <a:gd name="T10" fmla="*/ 36 w 136"/>
                <a:gd name="T11" fmla="*/ 132 h 313"/>
                <a:gd name="T12" fmla="*/ 53 w 136"/>
                <a:gd name="T13" fmla="*/ 133 h 313"/>
                <a:gd name="T14" fmla="*/ 72 w 136"/>
                <a:gd name="T15" fmla="*/ 132 h 313"/>
                <a:gd name="T16" fmla="*/ 89 w 136"/>
                <a:gd name="T17" fmla="*/ 133 h 313"/>
                <a:gd name="T18" fmla="*/ 96 w 136"/>
                <a:gd name="T19" fmla="*/ 136 h 313"/>
                <a:gd name="T20" fmla="*/ 96 w 136"/>
                <a:gd name="T21" fmla="*/ 155 h 313"/>
                <a:gd name="T22" fmla="*/ 94 w 136"/>
                <a:gd name="T23" fmla="*/ 157 h 313"/>
                <a:gd name="T24" fmla="*/ 88 w 136"/>
                <a:gd name="T25" fmla="*/ 160 h 313"/>
                <a:gd name="T26" fmla="*/ 77 w 136"/>
                <a:gd name="T27" fmla="*/ 162 h 313"/>
                <a:gd name="T28" fmla="*/ 50 w 136"/>
                <a:gd name="T29" fmla="*/ 161 h 313"/>
                <a:gd name="T30" fmla="*/ 34 w 136"/>
                <a:gd name="T31" fmla="*/ 161 h 313"/>
                <a:gd name="T32" fmla="*/ 30 w 136"/>
                <a:gd name="T33" fmla="*/ 174 h 313"/>
                <a:gd name="T34" fmla="*/ 29 w 136"/>
                <a:gd name="T35" fmla="*/ 203 h 313"/>
                <a:gd name="T36" fmla="*/ 30 w 136"/>
                <a:gd name="T37" fmla="*/ 249 h 313"/>
                <a:gd name="T38" fmla="*/ 29 w 136"/>
                <a:gd name="T39" fmla="*/ 279 h 313"/>
                <a:gd name="T40" fmla="*/ 41 w 136"/>
                <a:gd name="T41" fmla="*/ 282 h 313"/>
                <a:gd name="T42" fmla="*/ 68 w 136"/>
                <a:gd name="T43" fmla="*/ 283 h 313"/>
                <a:gd name="T44" fmla="*/ 97 w 136"/>
                <a:gd name="T45" fmla="*/ 282 h 313"/>
                <a:gd name="T46" fmla="*/ 125 w 136"/>
                <a:gd name="T47" fmla="*/ 284 h 313"/>
                <a:gd name="T48" fmla="*/ 136 w 136"/>
                <a:gd name="T49" fmla="*/ 286 h 313"/>
                <a:gd name="T50" fmla="*/ 136 w 136"/>
                <a:gd name="T51" fmla="*/ 305 h 313"/>
                <a:gd name="T52" fmla="*/ 131 w 136"/>
                <a:gd name="T53" fmla="*/ 309 h 313"/>
                <a:gd name="T54" fmla="*/ 117 w 136"/>
                <a:gd name="T55" fmla="*/ 313 h 313"/>
                <a:gd name="T56" fmla="*/ 88 w 136"/>
                <a:gd name="T57" fmla="*/ 312 h 313"/>
                <a:gd name="T58" fmla="*/ 70 w 136"/>
                <a:gd name="T59" fmla="*/ 312 h 313"/>
                <a:gd name="T60" fmla="*/ 0 w 136"/>
                <a:gd name="T61" fmla="*/ 312 h 313"/>
                <a:gd name="T62" fmla="*/ 0 w 136"/>
                <a:gd name="T63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313">
                  <a:moveTo>
                    <a:pt x="0" y="0"/>
                  </a:moveTo>
                  <a:lnTo>
                    <a:pt x="0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29" y="33"/>
                  </a:lnTo>
                  <a:lnTo>
                    <a:pt x="29" y="33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2" y="131"/>
                  </a:lnTo>
                  <a:lnTo>
                    <a:pt x="36" y="132"/>
                  </a:lnTo>
                  <a:lnTo>
                    <a:pt x="43" y="133"/>
                  </a:lnTo>
                  <a:lnTo>
                    <a:pt x="53" y="133"/>
                  </a:lnTo>
                  <a:lnTo>
                    <a:pt x="63" y="133"/>
                  </a:lnTo>
                  <a:lnTo>
                    <a:pt x="72" y="132"/>
                  </a:lnTo>
                  <a:lnTo>
                    <a:pt x="82" y="132"/>
                  </a:lnTo>
                  <a:lnTo>
                    <a:pt x="89" y="133"/>
                  </a:lnTo>
                  <a:lnTo>
                    <a:pt x="93" y="134"/>
                  </a:lnTo>
                  <a:lnTo>
                    <a:pt x="96" y="136"/>
                  </a:lnTo>
                  <a:lnTo>
                    <a:pt x="96" y="136"/>
                  </a:lnTo>
                  <a:lnTo>
                    <a:pt x="96" y="155"/>
                  </a:lnTo>
                  <a:lnTo>
                    <a:pt x="96" y="155"/>
                  </a:lnTo>
                  <a:lnTo>
                    <a:pt x="94" y="157"/>
                  </a:lnTo>
                  <a:lnTo>
                    <a:pt x="92" y="159"/>
                  </a:lnTo>
                  <a:lnTo>
                    <a:pt x="88" y="160"/>
                  </a:lnTo>
                  <a:lnTo>
                    <a:pt x="85" y="161"/>
                  </a:lnTo>
                  <a:lnTo>
                    <a:pt x="77" y="162"/>
                  </a:lnTo>
                  <a:lnTo>
                    <a:pt x="69" y="162"/>
                  </a:lnTo>
                  <a:lnTo>
                    <a:pt x="50" y="161"/>
                  </a:lnTo>
                  <a:lnTo>
                    <a:pt x="41" y="161"/>
                  </a:lnTo>
                  <a:lnTo>
                    <a:pt x="34" y="161"/>
                  </a:lnTo>
                  <a:lnTo>
                    <a:pt x="34" y="161"/>
                  </a:lnTo>
                  <a:lnTo>
                    <a:pt x="30" y="174"/>
                  </a:lnTo>
                  <a:lnTo>
                    <a:pt x="29" y="189"/>
                  </a:lnTo>
                  <a:lnTo>
                    <a:pt x="29" y="203"/>
                  </a:lnTo>
                  <a:lnTo>
                    <a:pt x="29" y="218"/>
                  </a:lnTo>
                  <a:lnTo>
                    <a:pt x="30" y="249"/>
                  </a:lnTo>
                  <a:lnTo>
                    <a:pt x="30" y="264"/>
                  </a:lnTo>
                  <a:lnTo>
                    <a:pt x="29" y="279"/>
                  </a:lnTo>
                  <a:lnTo>
                    <a:pt x="29" y="279"/>
                  </a:lnTo>
                  <a:lnTo>
                    <a:pt x="41" y="282"/>
                  </a:lnTo>
                  <a:lnTo>
                    <a:pt x="53" y="283"/>
                  </a:lnTo>
                  <a:lnTo>
                    <a:pt x="68" y="283"/>
                  </a:lnTo>
                  <a:lnTo>
                    <a:pt x="83" y="283"/>
                  </a:lnTo>
                  <a:lnTo>
                    <a:pt x="97" y="282"/>
                  </a:lnTo>
                  <a:lnTo>
                    <a:pt x="111" y="283"/>
                  </a:lnTo>
                  <a:lnTo>
                    <a:pt x="125" y="284"/>
                  </a:lnTo>
                  <a:lnTo>
                    <a:pt x="136" y="286"/>
                  </a:lnTo>
                  <a:lnTo>
                    <a:pt x="136" y="286"/>
                  </a:lnTo>
                  <a:lnTo>
                    <a:pt x="136" y="305"/>
                  </a:lnTo>
                  <a:lnTo>
                    <a:pt x="136" y="305"/>
                  </a:lnTo>
                  <a:lnTo>
                    <a:pt x="134" y="307"/>
                  </a:lnTo>
                  <a:lnTo>
                    <a:pt x="131" y="309"/>
                  </a:lnTo>
                  <a:lnTo>
                    <a:pt x="126" y="311"/>
                  </a:lnTo>
                  <a:lnTo>
                    <a:pt x="117" y="313"/>
                  </a:lnTo>
                  <a:lnTo>
                    <a:pt x="108" y="313"/>
                  </a:lnTo>
                  <a:lnTo>
                    <a:pt x="88" y="312"/>
                  </a:lnTo>
                  <a:lnTo>
                    <a:pt x="70" y="312"/>
                  </a:lnTo>
                  <a:lnTo>
                    <a:pt x="70" y="312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15"/>
            <p:cNvSpPr>
              <a:spLocks/>
            </p:cNvSpPr>
            <p:nvPr/>
          </p:nvSpPr>
          <p:spPr bwMode="auto">
            <a:xfrm>
              <a:off x="2057" y="2517"/>
              <a:ext cx="32" cy="63"/>
            </a:xfrm>
            <a:custGeom>
              <a:avLst/>
              <a:gdLst>
                <a:gd name="T0" fmla="*/ 30 w 164"/>
                <a:gd name="T1" fmla="*/ 0 h 313"/>
                <a:gd name="T2" fmla="*/ 82 w 164"/>
                <a:gd name="T3" fmla="*/ 114 h 313"/>
                <a:gd name="T4" fmla="*/ 129 w 164"/>
                <a:gd name="T5" fmla="*/ 231 h 313"/>
                <a:gd name="T6" fmla="*/ 132 w 164"/>
                <a:gd name="T7" fmla="*/ 205 h 313"/>
                <a:gd name="T8" fmla="*/ 133 w 164"/>
                <a:gd name="T9" fmla="*/ 146 h 313"/>
                <a:gd name="T10" fmla="*/ 132 w 164"/>
                <a:gd name="T11" fmla="*/ 86 h 313"/>
                <a:gd name="T12" fmla="*/ 133 w 164"/>
                <a:gd name="T13" fmla="*/ 27 h 313"/>
                <a:gd name="T14" fmla="*/ 137 w 164"/>
                <a:gd name="T15" fmla="*/ 0 h 313"/>
                <a:gd name="T16" fmla="*/ 155 w 164"/>
                <a:gd name="T17" fmla="*/ 0 h 313"/>
                <a:gd name="T18" fmla="*/ 162 w 164"/>
                <a:gd name="T19" fmla="*/ 6 h 313"/>
                <a:gd name="T20" fmla="*/ 164 w 164"/>
                <a:gd name="T21" fmla="*/ 15 h 313"/>
                <a:gd name="T22" fmla="*/ 163 w 164"/>
                <a:gd name="T23" fmla="*/ 33 h 313"/>
                <a:gd name="T24" fmla="*/ 164 w 164"/>
                <a:gd name="T25" fmla="*/ 101 h 313"/>
                <a:gd name="T26" fmla="*/ 162 w 164"/>
                <a:gd name="T27" fmla="*/ 246 h 313"/>
                <a:gd name="T28" fmla="*/ 159 w 164"/>
                <a:gd name="T29" fmla="*/ 312 h 313"/>
                <a:gd name="T30" fmla="*/ 148 w 164"/>
                <a:gd name="T31" fmla="*/ 313 h 313"/>
                <a:gd name="T32" fmla="*/ 140 w 164"/>
                <a:gd name="T33" fmla="*/ 310 h 313"/>
                <a:gd name="T34" fmla="*/ 132 w 164"/>
                <a:gd name="T35" fmla="*/ 305 h 313"/>
                <a:gd name="T36" fmla="*/ 123 w 164"/>
                <a:gd name="T37" fmla="*/ 289 h 313"/>
                <a:gd name="T38" fmla="*/ 115 w 164"/>
                <a:gd name="T39" fmla="*/ 264 h 313"/>
                <a:gd name="T40" fmla="*/ 73 w 164"/>
                <a:gd name="T41" fmla="*/ 171 h 313"/>
                <a:gd name="T42" fmla="*/ 34 w 164"/>
                <a:gd name="T43" fmla="*/ 77 h 313"/>
                <a:gd name="T44" fmla="*/ 31 w 164"/>
                <a:gd name="T45" fmla="*/ 104 h 313"/>
                <a:gd name="T46" fmla="*/ 29 w 164"/>
                <a:gd name="T47" fmla="*/ 163 h 313"/>
                <a:gd name="T48" fmla="*/ 31 w 164"/>
                <a:gd name="T49" fmla="*/ 226 h 313"/>
                <a:gd name="T50" fmla="*/ 29 w 164"/>
                <a:gd name="T51" fmla="*/ 285 h 313"/>
                <a:gd name="T52" fmla="*/ 27 w 164"/>
                <a:gd name="T53" fmla="*/ 312 h 313"/>
                <a:gd name="T54" fmla="*/ 8 w 164"/>
                <a:gd name="T55" fmla="*/ 312 h 313"/>
                <a:gd name="T56" fmla="*/ 2 w 164"/>
                <a:gd name="T57" fmla="*/ 307 h 313"/>
                <a:gd name="T58" fmla="*/ 0 w 164"/>
                <a:gd name="T59" fmla="*/ 298 h 313"/>
                <a:gd name="T60" fmla="*/ 1 w 164"/>
                <a:gd name="T61" fmla="*/ 279 h 313"/>
                <a:gd name="T62" fmla="*/ 0 w 164"/>
                <a:gd name="T63" fmla="*/ 215 h 313"/>
                <a:gd name="T64" fmla="*/ 2 w 164"/>
                <a:gd name="T65" fmla="*/ 78 h 313"/>
                <a:gd name="T66" fmla="*/ 1 w 164"/>
                <a:gd name="T67" fmla="*/ 11 h 313"/>
                <a:gd name="T68" fmla="*/ 1 w 164"/>
                <a:gd name="T69" fmla="*/ 0 h 313"/>
                <a:gd name="T70" fmla="*/ 30 w 164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313">
                  <a:moveTo>
                    <a:pt x="30" y="0"/>
                  </a:moveTo>
                  <a:lnTo>
                    <a:pt x="30" y="0"/>
                  </a:lnTo>
                  <a:lnTo>
                    <a:pt x="57" y="57"/>
                  </a:lnTo>
                  <a:lnTo>
                    <a:pt x="82" y="114"/>
                  </a:lnTo>
                  <a:lnTo>
                    <a:pt x="106" y="172"/>
                  </a:lnTo>
                  <a:lnTo>
                    <a:pt x="129" y="231"/>
                  </a:lnTo>
                  <a:lnTo>
                    <a:pt x="129" y="231"/>
                  </a:lnTo>
                  <a:lnTo>
                    <a:pt x="132" y="205"/>
                  </a:lnTo>
                  <a:lnTo>
                    <a:pt x="133" y="175"/>
                  </a:lnTo>
                  <a:lnTo>
                    <a:pt x="133" y="146"/>
                  </a:lnTo>
                  <a:lnTo>
                    <a:pt x="133" y="115"/>
                  </a:lnTo>
                  <a:lnTo>
                    <a:pt x="132" y="86"/>
                  </a:lnTo>
                  <a:lnTo>
                    <a:pt x="132" y="56"/>
                  </a:lnTo>
                  <a:lnTo>
                    <a:pt x="133" y="27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60" y="3"/>
                  </a:lnTo>
                  <a:lnTo>
                    <a:pt x="162" y="6"/>
                  </a:lnTo>
                  <a:lnTo>
                    <a:pt x="164" y="10"/>
                  </a:lnTo>
                  <a:lnTo>
                    <a:pt x="164" y="15"/>
                  </a:lnTo>
                  <a:lnTo>
                    <a:pt x="163" y="24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64" y="101"/>
                  </a:lnTo>
                  <a:lnTo>
                    <a:pt x="163" y="173"/>
                  </a:lnTo>
                  <a:lnTo>
                    <a:pt x="162" y="246"/>
                  </a:lnTo>
                  <a:lnTo>
                    <a:pt x="159" y="312"/>
                  </a:lnTo>
                  <a:lnTo>
                    <a:pt x="159" y="312"/>
                  </a:lnTo>
                  <a:lnTo>
                    <a:pt x="153" y="313"/>
                  </a:lnTo>
                  <a:lnTo>
                    <a:pt x="148" y="313"/>
                  </a:lnTo>
                  <a:lnTo>
                    <a:pt x="143" y="312"/>
                  </a:lnTo>
                  <a:lnTo>
                    <a:pt x="140" y="310"/>
                  </a:lnTo>
                  <a:lnTo>
                    <a:pt x="136" y="308"/>
                  </a:lnTo>
                  <a:lnTo>
                    <a:pt x="132" y="305"/>
                  </a:lnTo>
                  <a:lnTo>
                    <a:pt x="128" y="298"/>
                  </a:lnTo>
                  <a:lnTo>
                    <a:pt x="123" y="289"/>
                  </a:lnTo>
                  <a:lnTo>
                    <a:pt x="120" y="281"/>
                  </a:lnTo>
                  <a:lnTo>
                    <a:pt x="115" y="264"/>
                  </a:lnTo>
                  <a:lnTo>
                    <a:pt x="115" y="264"/>
                  </a:lnTo>
                  <a:lnTo>
                    <a:pt x="73" y="171"/>
                  </a:lnTo>
                  <a:lnTo>
                    <a:pt x="53" y="124"/>
                  </a:lnTo>
                  <a:lnTo>
                    <a:pt x="34" y="77"/>
                  </a:lnTo>
                  <a:lnTo>
                    <a:pt x="34" y="77"/>
                  </a:lnTo>
                  <a:lnTo>
                    <a:pt x="31" y="104"/>
                  </a:lnTo>
                  <a:lnTo>
                    <a:pt x="29" y="134"/>
                  </a:lnTo>
                  <a:lnTo>
                    <a:pt x="29" y="163"/>
                  </a:lnTo>
                  <a:lnTo>
                    <a:pt x="30" y="195"/>
                  </a:lnTo>
                  <a:lnTo>
                    <a:pt x="31" y="226"/>
                  </a:lnTo>
                  <a:lnTo>
                    <a:pt x="30" y="255"/>
                  </a:lnTo>
                  <a:lnTo>
                    <a:pt x="29" y="285"/>
                  </a:lnTo>
                  <a:lnTo>
                    <a:pt x="27" y="312"/>
                  </a:lnTo>
                  <a:lnTo>
                    <a:pt x="27" y="312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4" y="310"/>
                  </a:lnTo>
                  <a:lnTo>
                    <a:pt x="2" y="307"/>
                  </a:lnTo>
                  <a:lnTo>
                    <a:pt x="0" y="302"/>
                  </a:lnTo>
                  <a:lnTo>
                    <a:pt x="0" y="298"/>
                  </a:lnTo>
                  <a:lnTo>
                    <a:pt x="1" y="288"/>
                  </a:lnTo>
                  <a:lnTo>
                    <a:pt x="1" y="279"/>
                  </a:lnTo>
                  <a:lnTo>
                    <a:pt x="1" y="279"/>
                  </a:lnTo>
                  <a:lnTo>
                    <a:pt x="0" y="215"/>
                  </a:lnTo>
                  <a:lnTo>
                    <a:pt x="1" y="147"/>
                  </a:lnTo>
                  <a:lnTo>
                    <a:pt x="2" y="78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16"/>
            <p:cNvSpPr>
              <a:spLocks/>
            </p:cNvSpPr>
            <p:nvPr/>
          </p:nvSpPr>
          <p:spPr bwMode="auto">
            <a:xfrm>
              <a:off x="1807" y="2571"/>
              <a:ext cx="9" cy="9"/>
            </a:xfrm>
            <a:custGeom>
              <a:avLst/>
              <a:gdLst>
                <a:gd name="T0" fmla="*/ 42 w 48"/>
                <a:gd name="T1" fmla="*/ 42 h 46"/>
                <a:gd name="T2" fmla="*/ 42 w 48"/>
                <a:gd name="T3" fmla="*/ 42 h 46"/>
                <a:gd name="T4" fmla="*/ 36 w 48"/>
                <a:gd name="T5" fmla="*/ 45 h 46"/>
                <a:gd name="T6" fmla="*/ 30 w 48"/>
                <a:gd name="T7" fmla="*/ 46 h 46"/>
                <a:gd name="T8" fmla="*/ 25 w 48"/>
                <a:gd name="T9" fmla="*/ 46 h 46"/>
                <a:gd name="T10" fmla="*/ 19 w 48"/>
                <a:gd name="T11" fmla="*/ 46 h 46"/>
                <a:gd name="T12" fmla="*/ 14 w 48"/>
                <a:gd name="T13" fmla="*/ 43 h 46"/>
                <a:gd name="T14" fmla="*/ 8 w 48"/>
                <a:gd name="T15" fmla="*/ 41 h 46"/>
                <a:gd name="T16" fmla="*/ 5 w 48"/>
                <a:gd name="T17" fmla="*/ 38 h 46"/>
                <a:gd name="T18" fmla="*/ 2 w 48"/>
                <a:gd name="T19" fmla="*/ 35 h 46"/>
                <a:gd name="T20" fmla="*/ 2 w 48"/>
                <a:gd name="T21" fmla="*/ 35 h 46"/>
                <a:gd name="T22" fmla="*/ 0 w 48"/>
                <a:gd name="T23" fmla="*/ 25 h 46"/>
                <a:gd name="T24" fmla="*/ 1 w 48"/>
                <a:gd name="T25" fmla="*/ 17 h 46"/>
                <a:gd name="T26" fmla="*/ 3 w 48"/>
                <a:gd name="T27" fmla="*/ 11 h 46"/>
                <a:gd name="T28" fmla="*/ 6 w 48"/>
                <a:gd name="T29" fmla="*/ 5 h 46"/>
                <a:gd name="T30" fmla="*/ 11 w 48"/>
                <a:gd name="T31" fmla="*/ 2 h 46"/>
                <a:gd name="T32" fmla="*/ 16 w 48"/>
                <a:gd name="T33" fmla="*/ 0 h 46"/>
                <a:gd name="T34" fmla="*/ 22 w 48"/>
                <a:gd name="T35" fmla="*/ 0 h 46"/>
                <a:gd name="T36" fmla="*/ 27 w 48"/>
                <a:gd name="T37" fmla="*/ 0 h 46"/>
                <a:gd name="T38" fmla="*/ 33 w 48"/>
                <a:gd name="T39" fmla="*/ 2 h 46"/>
                <a:gd name="T40" fmla="*/ 38 w 48"/>
                <a:gd name="T41" fmla="*/ 5 h 46"/>
                <a:gd name="T42" fmla="*/ 42 w 48"/>
                <a:gd name="T43" fmla="*/ 8 h 46"/>
                <a:gd name="T44" fmla="*/ 46 w 48"/>
                <a:gd name="T45" fmla="*/ 14 h 46"/>
                <a:gd name="T46" fmla="*/ 47 w 48"/>
                <a:gd name="T47" fmla="*/ 19 h 46"/>
                <a:gd name="T48" fmla="*/ 48 w 48"/>
                <a:gd name="T49" fmla="*/ 26 h 46"/>
                <a:gd name="T50" fmla="*/ 46 w 48"/>
                <a:gd name="T51" fmla="*/ 34 h 46"/>
                <a:gd name="T52" fmla="*/ 42 w 48"/>
                <a:gd name="T53" fmla="*/ 42 h 46"/>
                <a:gd name="T54" fmla="*/ 42 w 48"/>
                <a:gd name="T55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6">
                  <a:moveTo>
                    <a:pt x="42" y="42"/>
                  </a:moveTo>
                  <a:lnTo>
                    <a:pt x="42" y="42"/>
                  </a:lnTo>
                  <a:lnTo>
                    <a:pt x="36" y="45"/>
                  </a:lnTo>
                  <a:lnTo>
                    <a:pt x="30" y="46"/>
                  </a:lnTo>
                  <a:lnTo>
                    <a:pt x="25" y="46"/>
                  </a:lnTo>
                  <a:lnTo>
                    <a:pt x="19" y="46"/>
                  </a:lnTo>
                  <a:lnTo>
                    <a:pt x="14" y="43"/>
                  </a:lnTo>
                  <a:lnTo>
                    <a:pt x="8" y="41"/>
                  </a:lnTo>
                  <a:lnTo>
                    <a:pt x="5" y="38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3" y="2"/>
                  </a:lnTo>
                  <a:lnTo>
                    <a:pt x="38" y="5"/>
                  </a:lnTo>
                  <a:lnTo>
                    <a:pt x="42" y="8"/>
                  </a:lnTo>
                  <a:lnTo>
                    <a:pt x="46" y="14"/>
                  </a:lnTo>
                  <a:lnTo>
                    <a:pt x="47" y="19"/>
                  </a:lnTo>
                  <a:lnTo>
                    <a:pt x="48" y="26"/>
                  </a:lnTo>
                  <a:lnTo>
                    <a:pt x="46" y="34"/>
                  </a:lnTo>
                  <a:lnTo>
                    <a:pt x="42" y="42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2103" y="2570"/>
              <a:ext cx="9" cy="11"/>
            </a:xfrm>
            <a:custGeom>
              <a:avLst/>
              <a:gdLst>
                <a:gd name="T0" fmla="*/ 44 w 44"/>
                <a:gd name="T1" fmla="*/ 12 h 51"/>
                <a:gd name="T2" fmla="*/ 44 w 44"/>
                <a:gd name="T3" fmla="*/ 12 h 51"/>
                <a:gd name="T4" fmla="*/ 44 w 44"/>
                <a:gd name="T5" fmla="*/ 38 h 51"/>
                <a:gd name="T6" fmla="*/ 44 w 44"/>
                <a:gd name="T7" fmla="*/ 38 h 51"/>
                <a:gd name="T8" fmla="*/ 42 w 44"/>
                <a:gd name="T9" fmla="*/ 39 h 51"/>
                <a:gd name="T10" fmla="*/ 41 w 44"/>
                <a:gd name="T11" fmla="*/ 40 h 51"/>
                <a:gd name="T12" fmla="*/ 40 w 44"/>
                <a:gd name="T13" fmla="*/ 42 h 51"/>
                <a:gd name="T14" fmla="*/ 40 w 44"/>
                <a:gd name="T15" fmla="*/ 45 h 51"/>
                <a:gd name="T16" fmla="*/ 40 w 44"/>
                <a:gd name="T17" fmla="*/ 45 h 51"/>
                <a:gd name="T18" fmla="*/ 33 w 44"/>
                <a:gd name="T19" fmla="*/ 49 h 51"/>
                <a:gd name="T20" fmla="*/ 28 w 44"/>
                <a:gd name="T21" fmla="*/ 50 h 51"/>
                <a:gd name="T22" fmla="*/ 22 w 44"/>
                <a:gd name="T23" fmla="*/ 51 h 51"/>
                <a:gd name="T24" fmla="*/ 17 w 44"/>
                <a:gd name="T25" fmla="*/ 50 h 51"/>
                <a:gd name="T26" fmla="*/ 12 w 44"/>
                <a:gd name="T27" fmla="*/ 48 h 51"/>
                <a:gd name="T28" fmla="*/ 8 w 44"/>
                <a:gd name="T29" fmla="*/ 44 h 51"/>
                <a:gd name="T30" fmla="*/ 5 w 44"/>
                <a:gd name="T31" fmla="*/ 40 h 51"/>
                <a:gd name="T32" fmla="*/ 2 w 44"/>
                <a:gd name="T33" fmla="*/ 35 h 51"/>
                <a:gd name="T34" fmla="*/ 0 w 44"/>
                <a:gd name="T35" fmla="*/ 31 h 51"/>
                <a:gd name="T36" fmla="*/ 0 w 44"/>
                <a:gd name="T37" fmla="*/ 27 h 51"/>
                <a:gd name="T38" fmla="*/ 0 w 44"/>
                <a:gd name="T39" fmla="*/ 21 h 51"/>
                <a:gd name="T40" fmla="*/ 0 w 44"/>
                <a:gd name="T41" fmla="*/ 16 h 51"/>
                <a:gd name="T42" fmla="*/ 2 w 44"/>
                <a:gd name="T43" fmla="*/ 11 h 51"/>
                <a:gd name="T44" fmla="*/ 6 w 44"/>
                <a:gd name="T45" fmla="*/ 7 h 51"/>
                <a:gd name="T46" fmla="*/ 9 w 44"/>
                <a:gd name="T47" fmla="*/ 4 h 51"/>
                <a:gd name="T48" fmla="*/ 14 w 44"/>
                <a:gd name="T49" fmla="*/ 2 h 51"/>
                <a:gd name="T50" fmla="*/ 14 w 44"/>
                <a:gd name="T51" fmla="*/ 2 h 51"/>
                <a:gd name="T52" fmla="*/ 20 w 44"/>
                <a:gd name="T53" fmla="*/ 0 h 51"/>
                <a:gd name="T54" fmla="*/ 24 w 44"/>
                <a:gd name="T55" fmla="*/ 0 h 51"/>
                <a:gd name="T56" fmla="*/ 29 w 44"/>
                <a:gd name="T57" fmla="*/ 2 h 51"/>
                <a:gd name="T58" fmla="*/ 32 w 44"/>
                <a:gd name="T59" fmla="*/ 4 h 51"/>
                <a:gd name="T60" fmla="*/ 37 w 44"/>
                <a:gd name="T61" fmla="*/ 8 h 51"/>
                <a:gd name="T62" fmla="*/ 44 w 44"/>
                <a:gd name="T63" fmla="*/ 12 h 51"/>
                <a:gd name="T64" fmla="*/ 44 w 44"/>
                <a:gd name="T65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2"/>
                  </a:moveTo>
                  <a:lnTo>
                    <a:pt x="44" y="12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9"/>
                  </a:lnTo>
                  <a:lnTo>
                    <a:pt x="41" y="40"/>
                  </a:lnTo>
                  <a:lnTo>
                    <a:pt x="40" y="42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33" y="49"/>
                  </a:lnTo>
                  <a:lnTo>
                    <a:pt x="28" y="50"/>
                  </a:lnTo>
                  <a:lnTo>
                    <a:pt x="22" y="51"/>
                  </a:lnTo>
                  <a:lnTo>
                    <a:pt x="17" y="5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5" y="40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6" y="7"/>
                  </a:lnTo>
                  <a:lnTo>
                    <a:pt x="9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4" y="12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18"/>
            <p:cNvSpPr>
              <a:spLocks/>
            </p:cNvSpPr>
            <p:nvPr/>
          </p:nvSpPr>
          <p:spPr bwMode="auto">
            <a:xfrm>
              <a:off x="1611" y="1842"/>
              <a:ext cx="130" cy="139"/>
            </a:xfrm>
            <a:custGeom>
              <a:avLst/>
              <a:gdLst>
                <a:gd name="T0" fmla="*/ 340 w 651"/>
                <a:gd name="T1" fmla="*/ 3 h 696"/>
                <a:gd name="T2" fmla="*/ 435 w 651"/>
                <a:gd name="T3" fmla="*/ 7 h 696"/>
                <a:gd name="T4" fmla="*/ 296 w 651"/>
                <a:gd name="T5" fmla="*/ 77 h 696"/>
                <a:gd name="T6" fmla="*/ 264 w 651"/>
                <a:gd name="T7" fmla="*/ 103 h 696"/>
                <a:gd name="T8" fmla="*/ 311 w 651"/>
                <a:gd name="T9" fmla="*/ 99 h 696"/>
                <a:gd name="T10" fmla="*/ 288 w 651"/>
                <a:gd name="T11" fmla="*/ 129 h 696"/>
                <a:gd name="T12" fmla="*/ 253 w 651"/>
                <a:gd name="T13" fmla="*/ 180 h 696"/>
                <a:gd name="T14" fmla="*/ 239 w 651"/>
                <a:gd name="T15" fmla="*/ 228 h 696"/>
                <a:gd name="T16" fmla="*/ 240 w 651"/>
                <a:gd name="T17" fmla="*/ 267 h 696"/>
                <a:gd name="T18" fmla="*/ 257 w 651"/>
                <a:gd name="T19" fmla="*/ 304 h 696"/>
                <a:gd name="T20" fmla="*/ 291 w 651"/>
                <a:gd name="T21" fmla="*/ 326 h 696"/>
                <a:gd name="T22" fmla="*/ 339 w 651"/>
                <a:gd name="T23" fmla="*/ 338 h 696"/>
                <a:gd name="T24" fmla="*/ 391 w 651"/>
                <a:gd name="T25" fmla="*/ 359 h 696"/>
                <a:gd name="T26" fmla="*/ 360 w 651"/>
                <a:gd name="T27" fmla="*/ 440 h 696"/>
                <a:gd name="T28" fmla="*/ 376 w 651"/>
                <a:gd name="T29" fmla="*/ 461 h 696"/>
                <a:gd name="T30" fmla="*/ 424 w 651"/>
                <a:gd name="T31" fmla="*/ 436 h 696"/>
                <a:gd name="T32" fmla="*/ 503 w 651"/>
                <a:gd name="T33" fmla="*/ 366 h 696"/>
                <a:gd name="T34" fmla="*/ 537 w 651"/>
                <a:gd name="T35" fmla="*/ 351 h 696"/>
                <a:gd name="T36" fmla="*/ 619 w 651"/>
                <a:gd name="T37" fmla="*/ 340 h 696"/>
                <a:gd name="T38" fmla="*/ 644 w 651"/>
                <a:gd name="T39" fmla="*/ 354 h 696"/>
                <a:gd name="T40" fmla="*/ 613 w 651"/>
                <a:gd name="T41" fmla="*/ 416 h 696"/>
                <a:gd name="T42" fmla="*/ 578 w 651"/>
                <a:gd name="T43" fmla="*/ 449 h 696"/>
                <a:gd name="T44" fmla="*/ 530 w 651"/>
                <a:gd name="T45" fmla="*/ 465 h 696"/>
                <a:gd name="T46" fmla="*/ 512 w 651"/>
                <a:gd name="T47" fmla="*/ 498 h 696"/>
                <a:gd name="T48" fmla="*/ 503 w 651"/>
                <a:gd name="T49" fmla="*/ 556 h 696"/>
                <a:gd name="T50" fmla="*/ 513 w 651"/>
                <a:gd name="T51" fmla="*/ 669 h 696"/>
                <a:gd name="T52" fmla="*/ 414 w 651"/>
                <a:gd name="T53" fmla="*/ 682 h 696"/>
                <a:gd name="T54" fmla="*/ 288 w 651"/>
                <a:gd name="T55" fmla="*/ 676 h 696"/>
                <a:gd name="T56" fmla="*/ 237 w 651"/>
                <a:gd name="T57" fmla="*/ 682 h 696"/>
                <a:gd name="T58" fmla="*/ 170 w 651"/>
                <a:gd name="T59" fmla="*/ 648 h 696"/>
                <a:gd name="T60" fmla="*/ 108 w 651"/>
                <a:gd name="T61" fmla="*/ 643 h 696"/>
                <a:gd name="T62" fmla="*/ 79 w 651"/>
                <a:gd name="T63" fmla="*/ 627 h 696"/>
                <a:gd name="T64" fmla="*/ 80 w 651"/>
                <a:gd name="T65" fmla="*/ 601 h 696"/>
                <a:gd name="T66" fmla="*/ 93 w 651"/>
                <a:gd name="T67" fmla="*/ 568 h 696"/>
                <a:gd name="T68" fmla="*/ 69 w 651"/>
                <a:gd name="T69" fmla="*/ 534 h 696"/>
                <a:gd name="T70" fmla="*/ 66 w 651"/>
                <a:gd name="T71" fmla="*/ 509 h 696"/>
                <a:gd name="T72" fmla="*/ 108 w 651"/>
                <a:gd name="T73" fmla="*/ 493 h 696"/>
                <a:gd name="T74" fmla="*/ 131 w 651"/>
                <a:gd name="T75" fmla="*/ 476 h 696"/>
                <a:gd name="T76" fmla="*/ 81 w 651"/>
                <a:gd name="T77" fmla="*/ 477 h 696"/>
                <a:gd name="T78" fmla="*/ 70 w 651"/>
                <a:gd name="T79" fmla="*/ 461 h 696"/>
                <a:gd name="T80" fmla="*/ 78 w 651"/>
                <a:gd name="T81" fmla="*/ 429 h 696"/>
                <a:gd name="T82" fmla="*/ 71 w 651"/>
                <a:gd name="T83" fmla="*/ 417 h 696"/>
                <a:gd name="T84" fmla="*/ 21 w 651"/>
                <a:gd name="T85" fmla="*/ 411 h 696"/>
                <a:gd name="T86" fmla="*/ 0 w 651"/>
                <a:gd name="T87" fmla="*/ 401 h 696"/>
                <a:gd name="T88" fmla="*/ 11 w 651"/>
                <a:gd name="T89" fmla="*/ 366 h 696"/>
                <a:gd name="T90" fmla="*/ 38 w 651"/>
                <a:gd name="T91" fmla="*/ 334 h 696"/>
                <a:gd name="T92" fmla="*/ 79 w 651"/>
                <a:gd name="T93" fmla="*/ 267 h 696"/>
                <a:gd name="T94" fmla="*/ 148 w 651"/>
                <a:gd name="T95" fmla="*/ 124 h 696"/>
                <a:gd name="T96" fmla="*/ 138 w 651"/>
                <a:gd name="T97" fmla="*/ 126 h 696"/>
                <a:gd name="T98" fmla="*/ 113 w 651"/>
                <a:gd name="T99" fmla="*/ 143 h 696"/>
                <a:gd name="T100" fmla="*/ 96 w 651"/>
                <a:gd name="T101" fmla="*/ 147 h 696"/>
                <a:gd name="T102" fmla="*/ 147 w 651"/>
                <a:gd name="T103" fmla="*/ 76 h 696"/>
                <a:gd name="T104" fmla="*/ 203 w 651"/>
                <a:gd name="T105" fmla="*/ 11 h 696"/>
                <a:gd name="T106" fmla="*/ 277 w 651"/>
                <a:gd name="T107" fmla="*/ 0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51" h="696">
                  <a:moveTo>
                    <a:pt x="310" y="0"/>
                  </a:moveTo>
                  <a:lnTo>
                    <a:pt x="310" y="0"/>
                  </a:lnTo>
                  <a:lnTo>
                    <a:pt x="324" y="2"/>
                  </a:lnTo>
                  <a:lnTo>
                    <a:pt x="340" y="3"/>
                  </a:lnTo>
                  <a:lnTo>
                    <a:pt x="371" y="3"/>
                  </a:lnTo>
                  <a:lnTo>
                    <a:pt x="404" y="4"/>
                  </a:lnTo>
                  <a:lnTo>
                    <a:pt x="420" y="4"/>
                  </a:lnTo>
                  <a:lnTo>
                    <a:pt x="435" y="7"/>
                  </a:lnTo>
                  <a:lnTo>
                    <a:pt x="435" y="7"/>
                  </a:lnTo>
                  <a:lnTo>
                    <a:pt x="389" y="32"/>
                  </a:lnTo>
                  <a:lnTo>
                    <a:pt x="343" y="55"/>
                  </a:lnTo>
                  <a:lnTo>
                    <a:pt x="296" y="77"/>
                  </a:lnTo>
                  <a:lnTo>
                    <a:pt x="248" y="99"/>
                  </a:lnTo>
                  <a:lnTo>
                    <a:pt x="248" y="99"/>
                  </a:lnTo>
                  <a:lnTo>
                    <a:pt x="255" y="102"/>
                  </a:lnTo>
                  <a:lnTo>
                    <a:pt x="264" y="103"/>
                  </a:lnTo>
                  <a:lnTo>
                    <a:pt x="273" y="103"/>
                  </a:lnTo>
                  <a:lnTo>
                    <a:pt x="283" y="102"/>
                  </a:lnTo>
                  <a:lnTo>
                    <a:pt x="302" y="100"/>
                  </a:lnTo>
                  <a:lnTo>
                    <a:pt x="311" y="99"/>
                  </a:lnTo>
                  <a:lnTo>
                    <a:pt x="321" y="99"/>
                  </a:lnTo>
                  <a:lnTo>
                    <a:pt x="321" y="99"/>
                  </a:lnTo>
                  <a:lnTo>
                    <a:pt x="305" y="113"/>
                  </a:lnTo>
                  <a:lnTo>
                    <a:pt x="288" y="129"/>
                  </a:lnTo>
                  <a:lnTo>
                    <a:pt x="273" y="148"/>
                  </a:lnTo>
                  <a:lnTo>
                    <a:pt x="266" y="159"/>
                  </a:lnTo>
                  <a:lnTo>
                    <a:pt x="260" y="169"/>
                  </a:lnTo>
                  <a:lnTo>
                    <a:pt x="253" y="180"/>
                  </a:lnTo>
                  <a:lnTo>
                    <a:pt x="249" y="192"/>
                  </a:lnTo>
                  <a:lnTo>
                    <a:pt x="244" y="204"/>
                  </a:lnTo>
                  <a:lnTo>
                    <a:pt x="241" y="216"/>
                  </a:lnTo>
                  <a:lnTo>
                    <a:pt x="239" y="228"/>
                  </a:lnTo>
                  <a:lnTo>
                    <a:pt x="238" y="241"/>
                  </a:lnTo>
                  <a:lnTo>
                    <a:pt x="238" y="254"/>
                  </a:lnTo>
                  <a:lnTo>
                    <a:pt x="240" y="267"/>
                  </a:lnTo>
                  <a:lnTo>
                    <a:pt x="240" y="267"/>
                  </a:lnTo>
                  <a:lnTo>
                    <a:pt x="242" y="278"/>
                  </a:lnTo>
                  <a:lnTo>
                    <a:pt x="246" y="288"/>
                  </a:lnTo>
                  <a:lnTo>
                    <a:pt x="252" y="296"/>
                  </a:lnTo>
                  <a:lnTo>
                    <a:pt x="257" y="304"/>
                  </a:lnTo>
                  <a:lnTo>
                    <a:pt x="265" y="311"/>
                  </a:lnTo>
                  <a:lnTo>
                    <a:pt x="273" y="316"/>
                  </a:lnTo>
                  <a:lnTo>
                    <a:pt x="282" y="322"/>
                  </a:lnTo>
                  <a:lnTo>
                    <a:pt x="291" y="326"/>
                  </a:lnTo>
                  <a:lnTo>
                    <a:pt x="302" y="331"/>
                  </a:lnTo>
                  <a:lnTo>
                    <a:pt x="313" y="334"/>
                  </a:lnTo>
                  <a:lnTo>
                    <a:pt x="325" y="336"/>
                  </a:lnTo>
                  <a:lnTo>
                    <a:pt x="339" y="338"/>
                  </a:lnTo>
                  <a:lnTo>
                    <a:pt x="366" y="340"/>
                  </a:lnTo>
                  <a:lnTo>
                    <a:pt x="394" y="340"/>
                  </a:lnTo>
                  <a:lnTo>
                    <a:pt x="394" y="340"/>
                  </a:lnTo>
                  <a:lnTo>
                    <a:pt x="391" y="359"/>
                  </a:lnTo>
                  <a:lnTo>
                    <a:pt x="387" y="377"/>
                  </a:lnTo>
                  <a:lnTo>
                    <a:pt x="381" y="394"/>
                  </a:lnTo>
                  <a:lnTo>
                    <a:pt x="375" y="409"/>
                  </a:lnTo>
                  <a:lnTo>
                    <a:pt x="360" y="440"/>
                  </a:lnTo>
                  <a:lnTo>
                    <a:pt x="346" y="470"/>
                  </a:lnTo>
                  <a:lnTo>
                    <a:pt x="346" y="470"/>
                  </a:lnTo>
                  <a:lnTo>
                    <a:pt x="362" y="465"/>
                  </a:lnTo>
                  <a:lnTo>
                    <a:pt x="376" y="461"/>
                  </a:lnTo>
                  <a:lnTo>
                    <a:pt x="389" y="455"/>
                  </a:lnTo>
                  <a:lnTo>
                    <a:pt x="401" y="450"/>
                  </a:lnTo>
                  <a:lnTo>
                    <a:pt x="413" y="442"/>
                  </a:lnTo>
                  <a:lnTo>
                    <a:pt x="424" y="436"/>
                  </a:lnTo>
                  <a:lnTo>
                    <a:pt x="446" y="419"/>
                  </a:lnTo>
                  <a:lnTo>
                    <a:pt x="466" y="402"/>
                  </a:lnTo>
                  <a:lnTo>
                    <a:pt x="484" y="384"/>
                  </a:lnTo>
                  <a:lnTo>
                    <a:pt x="503" y="366"/>
                  </a:lnTo>
                  <a:lnTo>
                    <a:pt x="523" y="348"/>
                  </a:lnTo>
                  <a:lnTo>
                    <a:pt x="523" y="348"/>
                  </a:lnTo>
                  <a:lnTo>
                    <a:pt x="529" y="350"/>
                  </a:lnTo>
                  <a:lnTo>
                    <a:pt x="537" y="351"/>
                  </a:lnTo>
                  <a:lnTo>
                    <a:pt x="552" y="353"/>
                  </a:lnTo>
                  <a:lnTo>
                    <a:pt x="569" y="350"/>
                  </a:lnTo>
                  <a:lnTo>
                    <a:pt x="585" y="348"/>
                  </a:lnTo>
                  <a:lnTo>
                    <a:pt x="619" y="340"/>
                  </a:lnTo>
                  <a:lnTo>
                    <a:pt x="636" y="336"/>
                  </a:lnTo>
                  <a:lnTo>
                    <a:pt x="651" y="334"/>
                  </a:lnTo>
                  <a:lnTo>
                    <a:pt x="651" y="334"/>
                  </a:lnTo>
                  <a:lnTo>
                    <a:pt x="644" y="354"/>
                  </a:lnTo>
                  <a:lnTo>
                    <a:pt x="636" y="376"/>
                  </a:lnTo>
                  <a:lnTo>
                    <a:pt x="625" y="396"/>
                  </a:lnTo>
                  <a:lnTo>
                    <a:pt x="619" y="406"/>
                  </a:lnTo>
                  <a:lnTo>
                    <a:pt x="613" y="416"/>
                  </a:lnTo>
                  <a:lnTo>
                    <a:pt x="605" y="426"/>
                  </a:lnTo>
                  <a:lnTo>
                    <a:pt x="596" y="434"/>
                  </a:lnTo>
                  <a:lnTo>
                    <a:pt x="587" y="442"/>
                  </a:lnTo>
                  <a:lnTo>
                    <a:pt x="578" y="449"/>
                  </a:lnTo>
                  <a:lnTo>
                    <a:pt x="568" y="454"/>
                  </a:lnTo>
                  <a:lnTo>
                    <a:pt x="556" y="460"/>
                  </a:lnTo>
                  <a:lnTo>
                    <a:pt x="544" y="463"/>
                  </a:lnTo>
                  <a:lnTo>
                    <a:pt x="530" y="465"/>
                  </a:lnTo>
                  <a:lnTo>
                    <a:pt x="530" y="465"/>
                  </a:lnTo>
                  <a:lnTo>
                    <a:pt x="523" y="475"/>
                  </a:lnTo>
                  <a:lnTo>
                    <a:pt x="516" y="486"/>
                  </a:lnTo>
                  <a:lnTo>
                    <a:pt x="512" y="498"/>
                  </a:lnTo>
                  <a:lnTo>
                    <a:pt x="507" y="511"/>
                  </a:lnTo>
                  <a:lnTo>
                    <a:pt x="505" y="526"/>
                  </a:lnTo>
                  <a:lnTo>
                    <a:pt x="504" y="540"/>
                  </a:lnTo>
                  <a:lnTo>
                    <a:pt x="503" y="556"/>
                  </a:lnTo>
                  <a:lnTo>
                    <a:pt x="503" y="571"/>
                  </a:lnTo>
                  <a:lnTo>
                    <a:pt x="505" y="605"/>
                  </a:lnTo>
                  <a:lnTo>
                    <a:pt x="508" y="637"/>
                  </a:lnTo>
                  <a:lnTo>
                    <a:pt x="513" y="669"/>
                  </a:lnTo>
                  <a:lnTo>
                    <a:pt x="515" y="696"/>
                  </a:lnTo>
                  <a:lnTo>
                    <a:pt x="515" y="696"/>
                  </a:lnTo>
                  <a:lnTo>
                    <a:pt x="449" y="686"/>
                  </a:lnTo>
                  <a:lnTo>
                    <a:pt x="414" y="682"/>
                  </a:lnTo>
                  <a:lnTo>
                    <a:pt x="378" y="678"/>
                  </a:lnTo>
                  <a:lnTo>
                    <a:pt x="342" y="676"/>
                  </a:lnTo>
                  <a:lnTo>
                    <a:pt x="306" y="676"/>
                  </a:lnTo>
                  <a:lnTo>
                    <a:pt x="288" y="676"/>
                  </a:lnTo>
                  <a:lnTo>
                    <a:pt x="271" y="677"/>
                  </a:lnTo>
                  <a:lnTo>
                    <a:pt x="253" y="679"/>
                  </a:lnTo>
                  <a:lnTo>
                    <a:pt x="237" y="682"/>
                  </a:lnTo>
                  <a:lnTo>
                    <a:pt x="237" y="682"/>
                  </a:lnTo>
                  <a:lnTo>
                    <a:pt x="237" y="645"/>
                  </a:lnTo>
                  <a:lnTo>
                    <a:pt x="237" y="645"/>
                  </a:lnTo>
                  <a:lnTo>
                    <a:pt x="193" y="647"/>
                  </a:lnTo>
                  <a:lnTo>
                    <a:pt x="170" y="648"/>
                  </a:lnTo>
                  <a:lnTo>
                    <a:pt x="148" y="648"/>
                  </a:lnTo>
                  <a:lnTo>
                    <a:pt x="127" y="647"/>
                  </a:lnTo>
                  <a:lnTo>
                    <a:pt x="118" y="645"/>
                  </a:lnTo>
                  <a:lnTo>
                    <a:pt x="108" y="643"/>
                  </a:lnTo>
                  <a:lnTo>
                    <a:pt x="99" y="640"/>
                  </a:lnTo>
                  <a:lnTo>
                    <a:pt x="92" y="637"/>
                  </a:lnTo>
                  <a:lnTo>
                    <a:pt x="84" y="633"/>
                  </a:lnTo>
                  <a:lnTo>
                    <a:pt x="79" y="627"/>
                  </a:lnTo>
                  <a:lnTo>
                    <a:pt x="79" y="627"/>
                  </a:lnTo>
                  <a:lnTo>
                    <a:pt x="78" y="617"/>
                  </a:lnTo>
                  <a:lnTo>
                    <a:pt x="79" y="609"/>
                  </a:lnTo>
                  <a:lnTo>
                    <a:pt x="80" y="601"/>
                  </a:lnTo>
                  <a:lnTo>
                    <a:pt x="82" y="594"/>
                  </a:lnTo>
                  <a:lnTo>
                    <a:pt x="87" y="581"/>
                  </a:lnTo>
                  <a:lnTo>
                    <a:pt x="93" y="568"/>
                  </a:lnTo>
                  <a:lnTo>
                    <a:pt x="93" y="568"/>
                  </a:lnTo>
                  <a:lnTo>
                    <a:pt x="90" y="561"/>
                  </a:lnTo>
                  <a:lnTo>
                    <a:pt x="84" y="554"/>
                  </a:lnTo>
                  <a:lnTo>
                    <a:pt x="73" y="542"/>
                  </a:lnTo>
                  <a:lnTo>
                    <a:pt x="69" y="534"/>
                  </a:lnTo>
                  <a:lnTo>
                    <a:pt x="67" y="527"/>
                  </a:lnTo>
                  <a:lnTo>
                    <a:pt x="66" y="521"/>
                  </a:lnTo>
                  <a:lnTo>
                    <a:pt x="66" y="516"/>
                  </a:lnTo>
                  <a:lnTo>
                    <a:pt x="66" y="509"/>
                  </a:lnTo>
                  <a:lnTo>
                    <a:pt x="67" y="503"/>
                  </a:lnTo>
                  <a:lnTo>
                    <a:pt x="67" y="503"/>
                  </a:lnTo>
                  <a:lnTo>
                    <a:pt x="89" y="498"/>
                  </a:lnTo>
                  <a:lnTo>
                    <a:pt x="108" y="493"/>
                  </a:lnTo>
                  <a:lnTo>
                    <a:pt x="148" y="481"/>
                  </a:lnTo>
                  <a:lnTo>
                    <a:pt x="148" y="481"/>
                  </a:lnTo>
                  <a:lnTo>
                    <a:pt x="140" y="477"/>
                  </a:lnTo>
                  <a:lnTo>
                    <a:pt x="131" y="476"/>
                  </a:lnTo>
                  <a:lnTo>
                    <a:pt x="121" y="476"/>
                  </a:lnTo>
                  <a:lnTo>
                    <a:pt x="112" y="476"/>
                  </a:lnTo>
                  <a:lnTo>
                    <a:pt x="91" y="477"/>
                  </a:lnTo>
                  <a:lnTo>
                    <a:pt x="81" y="477"/>
                  </a:lnTo>
                  <a:lnTo>
                    <a:pt x="71" y="476"/>
                  </a:lnTo>
                  <a:lnTo>
                    <a:pt x="71" y="476"/>
                  </a:lnTo>
                  <a:lnTo>
                    <a:pt x="70" y="467"/>
                  </a:lnTo>
                  <a:lnTo>
                    <a:pt x="70" y="461"/>
                  </a:lnTo>
                  <a:lnTo>
                    <a:pt x="71" y="453"/>
                  </a:lnTo>
                  <a:lnTo>
                    <a:pt x="73" y="448"/>
                  </a:lnTo>
                  <a:lnTo>
                    <a:pt x="76" y="436"/>
                  </a:lnTo>
                  <a:lnTo>
                    <a:pt x="78" y="429"/>
                  </a:lnTo>
                  <a:lnTo>
                    <a:pt x="79" y="422"/>
                  </a:lnTo>
                  <a:lnTo>
                    <a:pt x="79" y="422"/>
                  </a:lnTo>
                  <a:lnTo>
                    <a:pt x="75" y="419"/>
                  </a:lnTo>
                  <a:lnTo>
                    <a:pt x="71" y="417"/>
                  </a:lnTo>
                  <a:lnTo>
                    <a:pt x="62" y="414"/>
                  </a:lnTo>
                  <a:lnTo>
                    <a:pt x="52" y="413"/>
                  </a:lnTo>
                  <a:lnTo>
                    <a:pt x="42" y="412"/>
                  </a:lnTo>
                  <a:lnTo>
                    <a:pt x="21" y="411"/>
                  </a:lnTo>
                  <a:lnTo>
                    <a:pt x="11" y="409"/>
                  </a:lnTo>
                  <a:lnTo>
                    <a:pt x="1" y="407"/>
                  </a:lnTo>
                  <a:lnTo>
                    <a:pt x="1" y="407"/>
                  </a:lnTo>
                  <a:lnTo>
                    <a:pt x="0" y="401"/>
                  </a:lnTo>
                  <a:lnTo>
                    <a:pt x="0" y="395"/>
                  </a:lnTo>
                  <a:lnTo>
                    <a:pt x="2" y="384"/>
                  </a:lnTo>
                  <a:lnTo>
                    <a:pt x="6" y="374"/>
                  </a:lnTo>
                  <a:lnTo>
                    <a:pt x="11" y="366"/>
                  </a:lnTo>
                  <a:lnTo>
                    <a:pt x="17" y="357"/>
                  </a:lnTo>
                  <a:lnTo>
                    <a:pt x="25" y="348"/>
                  </a:lnTo>
                  <a:lnTo>
                    <a:pt x="38" y="334"/>
                  </a:lnTo>
                  <a:lnTo>
                    <a:pt x="38" y="334"/>
                  </a:lnTo>
                  <a:lnTo>
                    <a:pt x="49" y="317"/>
                  </a:lnTo>
                  <a:lnTo>
                    <a:pt x="60" y="302"/>
                  </a:lnTo>
                  <a:lnTo>
                    <a:pt x="70" y="286"/>
                  </a:lnTo>
                  <a:lnTo>
                    <a:pt x="79" y="267"/>
                  </a:lnTo>
                  <a:lnTo>
                    <a:pt x="79" y="267"/>
                  </a:lnTo>
                  <a:lnTo>
                    <a:pt x="95" y="231"/>
                  </a:lnTo>
                  <a:lnTo>
                    <a:pt x="113" y="196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146" y="124"/>
                  </a:lnTo>
                  <a:lnTo>
                    <a:pt x="142" y="124"/>
                  </a:lnTo>
                  <a:lnTo>
                    <a:pt x="138" y="126"/>
                  </a:lnTo>
                  <a:lnTo>
                    <a:pt x="132" y="130"/>
                  </a:lnTo>
                  <a:lnTo>
                    <a:pt x="126" y="135"/>
                  </a:lnTo>
                  <a:lnTo>
                    <a:pt x="120" y="139"/>
                  </a:lnTo>
                  <a:lnTo>
                    <a:pt x="113" y="143"/>
                  </a:lnTo>
                  <a:lnTo>
                    <a:pt x="105" y="146"/>
                  </a:lnTo>
                  <a:lnTo>
                    <a:pt x="101" y="147"/>
                  </a:lnTo>
                  <a:lnTo>
                    <a:pt x="96" y="147"/>
                  </a:lnTo>
                  <a:lnTo>
                    <a:pt x="96" y="147"/>
                  </a:lnTo>
                  <a:lnTo>
                    <a:pt x="107" y="127"/>
                  </a:lnTo>
                  <a:lnTo>
                    <a:pt x="119" y="108"/>
                  </a:lnTo>
                  <a:lnTo>
                    <a:pt x="133" y="92"/>
                  </a:lnTo>
                  <a:lnTo>
                    <a:pt x="147" y="76"/>
                  </a:lnTo>
                  <a:lnTo>
                    <a:pt x="175" y="44"/>
                  </a:lnTo>
                  <a:lnTo>
                    <a:pt x="189" y="27"/>
                  </a:lnTo>
                  <a:lnTo>
                    <a:pt x="203" y="11"/>
                  </a:lnTo>
                  <a:lnTo>
                    <a:pt x="203" y="11"/>
                  </a:lnTo>
                  <a:lnTo>
                    <a:pt x="222" y="9"/>
                  </a:lnTo>
                  <a:lnTo>
                    <a:pt x="242" y="7"/>
                  </a:lnTo>
                  <a:lnTo>
                    <a:pt x="260" y="3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310" y="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19"/>
            <p:cNvSpPr>
              <a:spLocks/>
            </p:cNvSpPr>
            <p:nvPr/>
          </p:nvSpPr>
          <p:spPr bwMode="auto">
            <a:xfrm>
              <a:off x="1531" y="1846"/>
              <a:ext cx="104" cy="68"/>
            </a:xfrm>
            <a:custGeom>
              <a:avLst/>
              <a:gdLst>
                <a:gd name="T0" fmla="*/ 517 w 517"/>
                <a:gd name="T1" fmla="*/ 0 h 343"/>
                <a:gd name="T2" fmla="*/ 503 w 517"/>
                <a:gd name="T3" fmla="*/ 24 h 343"/>
                <a:gd name="T4" fmla="*/ 480 w 517"/>
                <a:gd name="T5" fmla="*/ 76 h 343"/>
                <a:gd name="T6" fmla="*/ 458 w 517"/>
                <a:gd name="T7" fmla="*/ 130 h 343"/>
                <a:gd name="T8" fmla="*/ 439 w 517"/>
                <a:gd name="T9" fmla="*/ 168 h 343"/>
                <a:gd name="T10" fmla="*/ 424 w 517"/>
                <a:gd name="T11" fmla="*/ 191 h 343"/>
                <a:gd name="T12" fmla="*/ 415 w 517"/>
                <a:gd name="T13" fmla="*/ 202 h 343"/>
                <a:gd name="T14" fmla="*/ 398 w 517"/>
                <a:gd name="T15" fmla="*/ 217 h 343"/>
                <a:gd name="T16" fmla="*/ 377 w 517"/>
                <a:gd name="T17" fmla="*/ 229 h 343"/>
                <a:gd name="T18" fmla="*/ 355 w 517"/>
                <a:gd name="T19" fmla="*/ 239 h 343"/>
                <a:gd name="T20" fmla="*/ 331 w 517"/>
                <a:gd name="T21" fmla="*/ 247 h 343"/>
                <a:gd name="T22" fmla="*/ 303 w 517"/>
                <a:gd name="T23" fmla="*/ 251 h 343"/>
                <a:gd name="T24" fmla="*/ 275 w 517"/>
                <a:gd name="T25" fmla="*/ 252 h 343"/>
                <a:gd name="T26" fmla="*/ 209 w 517"/>
                <a:gd name="T27" fmla="*/ 249 h 343"/>
                <a:gd name="T28" fmla="*/ 221 w 517"/>
                <a:gd name="T29" fmla="*/ 240 h 343"/>
                <a:gd name="T30" fmla="*/ 247 w 517"/>
                <a:gd name="T31" fmla="*/ 224 h 343"/>
                <a:gd name="T32" fmla="*/ 272 w 517"/>
                <a:gd name="T33" fmla="*/ 206 h 343"/>
                <a:gd name="T34" fmla="*/ 287 w 517"/>
                <a:gd name="T35" fmla="*/ 190 h 343"/>
                <a:gd name="T36" fmla="*/ 295 w 517"/>
                <a:gd name="T37" fmla="*/ 177 h 343"/>
                <a:gd name="T38" fmla="*/ 297 w 517"/>
                <a:gd name="T39" fmla="*/ 168 h 343"/>
                <a:gd name="T40" fmla="*/ 288 w 517"/>
                <a:gd name="T41" fmla="*/ 157 h 343"/>
                <a:gd name="T42" fmla="*/ 275 w 517"/>
                <a:gd name="T43" fmla="*/ 151 h 343"/>
                <a:gd name="T44" fmla="*/ 261 w 517"/>
                <a:gd name="T45" fmla="*/ 147 h 343"/>
                <a:gd name="T46" fmla="*/ 245 w 517"/>
                <a:gd name="T47" fmla="*/ 146 h 343"/>
                <a:gd name="T48" fmla="*/ 223 w 517"/>
                <a:gd name="T49" fmla="*/ 147 h 343"/>
                <a:gd name="T50" fmla="*/ 202 w 517"/>
                <a:gd name="T51" fmla="*/ 151 h 343"/>
                <a:gd name="T52" fmla="*/ 164 w 517"/>
                <a:gd name="T53" fmla="*/ 164 h 343"/>
                <a:gd name="T54" fmla="*/ 129 w 517"/>
                <a:gd name="T55" fmla="*/ 186 h 343"/>
                <a:gd name="T56" fmla="*/ 98 w 517"/>
                <a:gd name="T57" fmla="*/ 213 h 343"/>
                <a:gd name="T58" fmla="*/ 70 w 517"/>
                <a:gd name="T59" fmla="*/ 245 h 343"/>
                <a:gd name="T60" fmla="*/ 45 w 517"/>
                <a:gd name="T61" fmla="*/ 278 h 343"/>
                <a:gd name="T62" fmla="*/ 3 w 517"/>
                <a:gd name="T63" fmla="*/ 341 h 343"/>
                <a:gd name="T64" fmla="*/ 2 w 517"/>
                <a:gd name="T65" fmla="*/ 343 h 343"/>
                <a:gd name="T66" fmla="*/ 0 w 517"/>
                <a:gd name="T67" fmla="*/ 340 h 343"/>
                <a:gd name="T68" fmla="*/ 0 w 517"/>
                <a:gd name="T69" fmla="*/ 338 h 343"/>
                <a:gd name="T70" fmla="*/ 9 w 517"/>
                <a:gd name="T71" fmla="*/ 294 h 343"/>
                <a:gd name="T72" fmla="*/ 24 w 517"/>
                <a:gd name="T73" fmla="*/ 255 h 343"/>
                <a:gd name="T74" fmla="*/ 41 w 517"/>
                <a:gd name="T75" fmla="*/ 218 h 343"/>
                <a:gd name="T76" fmla="*/ 63 w 517"/>
                <a:gd name="T77" fmla="*/ 187 h 343"/>
                <a:gd name="T78" fmla="*/ 87 w 517"/>
                <a:gd name="T79" fmla="*/ 158 h 343"/>
                <a:gd name="T80" fmla="*/ 116 w 517"/>
                <a:gd name="T81" fmla="*/ 133 h 343"/>
                <a:gd name="T82" fmla="*/ 147 w 517"/>
                <a:gd name="T83" fmla="*/ 110 h 343"/>
                <a:gd name="T84" fmla="*/ 181 w 517"/>
                <a:gd name="T85" fmla="*/ 90 h 343"/>
                <a:gd name="T86" fmla="*/ 216 w 517"/>
                <a:gd name="T87" fmla="*/ 73 h 343"/>
                <a:gd name="T88" fmla="*/ 254 w 517"/>
                <a:gd name="T89" fmla="*/ 58 h 343"/>
                <a:gd name="T90" fmla="*/ 336 w 517"/>
                <a:gd name="T91" fmla="*/ 32 h 343"/>
                <a:gd name="T92" fmla="*/ 425 w 517"/>
                <a:gd name="T93" fmla="*/ 14 h 343"/>
                <a:gd name="T94" fmla="*/ 517 w 517"/>
                <a:gd name="T95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7" h="343">
                  <a:moveTo>
                    <a:pt x="517" y="0"/>
                  </a:moveTo>
                  <a:lnTo>
                    <a:pt x="517" y="0"/>
                  </a:lnTo>
                  <a:lnTo>
                    <a:pt x="509" y="12"/>
                  </a:lnTo>
                  <a:lnTo>
                    <a:pt x="503" y="24"/>
                  </a:lnTo>
                  <a:lnTo>
                    <a:pt x="491" y="49"/>
                  </a:lnTo>
                  <a:lnTo>
                    <a:pt x="480" y="76"/>
                  </a:lnTo>
                  <a:lnTo>
                    <a:pt x="469" y="104"/>
                  </a:lnTo>
                  <a:lnTo>
                    <a:pt x="458" y="130"/>
                  </a:lnTo>
                  <a:lnTo>
                    <a:pt x="446" y="156"/>
                  </a:lnTo>
                  <a:lnTo>
                    <a:pt x="439" y="168"/>
                  </a:lnTo>
                  <a:lnTo>
                    <a:pt x="432" y="180"/>
                  </a:lnTo>
                  <a:lnTo>
                    <a:pt x="424" y="191"/>
                  </a:lnTo>
                  <a:lnTo>
                    <a:pt x="415" y="202"/>
                  </a:lnTo>
                  <a:lnTo>
                    <a:pt x="415" y="202"/>
                  </a:lnTo>
                  <a:lnTo>
                    <a:pt x="406" y="210"/>
                  </a:lnTo>
                  <a:lnTo>
                    <a:pt x="398" y="217"/>
                  </a:lnTo>
                  <a:lnTo>
                    <a:pt x="388" y="224"/>
                  </a:lnTo>
                  <a:lnTo>
                    <a:pt x="377" y="229"/>
                  </a:lnTo>
                  <a:lnTo>
                    <a:pt x="367" y="235"/>
                  </a:lnTo>
                  <a:lnTo>
                    <a:pt x="355" y="239"/>
                  </a:lnTo>
                  <a:lnTo>
                    <a:pt x="343" y="244"/>
                  </a:lnTo>
                  <a:lnTo>
                    <a:pt x="331" y="247"/>
                  </a:lnTo>
                  <a:lnTo>
                    <a:pt x="318" y="249"/>
                  </a:lnTo>
                  <a:lnTo>
                    <a:pt x="303" y="251"/>
                  </a:lnTo>
                  <a:lnTo>
                    <a:pt x="289" y="252"/>
                  </a:lnTo>
                  <a:lnTo>
                    <a:pt x="275" y="252"/>
                  </a:lnTo>
                  <a:lnTo>
                    <a:pt x="243" y="252"/>
                  </a:lnTo>
                  <a:lnTo>
                    <a:pt x="209" y="249"/>
                  </a:lnTo>
                  <a:lnTo>
                    <a:pt x="209" y="249"/>
                  </a:lnTo>
                  <a:lnTo>
                    <a:pt x="221" y="240"/>
                  </a:lnTo>
                  <a:lnTo>
                    <a:pt x="234" y="232"/>
                  </a:lnTo>
                  <a:lnTo>
                    <a:pt x="247" y="224"/>
                  </a:lnTo>
                  <a:lnTo>
                    <a:pt x="259" y="215"/>
                  </a:lnTo>
                  <a:lnTo>
                    <a:pt x="272" y="206"/>
                  </a:lnTo>
                  <a:lnTo>
                    <a:pt x="282" y="195"/>
                  </a:lnTo>
                  <a:lnTo>
                    <a:pt x="287" y="190"/>
                  </a:lnTo>
                  <a:lnTo>
                    <a:pt x="291" y="183"/>
                  </a:lnTo>
                  <a:lnTo>
                    <a:pt x="295" y="177"/>
                  </a:lnTo>
                  <a:lnTo>
                    <a:pt x="297" y="168"/>
                  </a:lnTo>
                  <a:lnTo>
                    <a:pt x="297" y="168"/>
                  </a:lnTo>
                  <a:lnTo>
                    <a:pt x="293" y="163"/>
                  </a:lnTo>
                  <a:lnTo>
                    <a:pt x="288" y="157"/>
                  </a:lnTo>
                  <a:lnTo>
                    <a:pt x="282" y="154"/>
                  </a:lnTo>
                  <a:lnTo>
                    <a:pt x="275" y="151"/>
                  </a:lnTo>
                  <a:lnTo>
                    <a:pt x="268" y="150"/>
                  </a:lnTo>
                  <a:lnTo>
                    <a:pt x="261" y="147"/>
                  </a:lnTo>
                  <a:lnTo>
                    <a:pt x="245" y="146"/>
                  </a:lnTo>
                  <a:lnTo>
                    <a:pt x="245" y="146"/>
                  </a:lnTo>
                  <a:lnTo>
                    <a:pt x="234" y="146"/>
                  </a:lnTo>
                  <a:lnTo>
                    <a:pt x="223" y="147"/>
                  </a:lnTo>
                  <a:lnTo>
                    <a:pt x="213" y="148"/>
                  </a:lnTo>
                  <a:lnTo>
                    <a:pt x="202" y="151"/>
                  </a:lnTo>
                  <a:lnTo>
                    <a:pt x="183" y="156"/>
                  </a:lnTo>
                  <a:lnTo>
                    <a:pt x="164" y="164"/>
                  </a:lnTo>
                  <a:lnTo>
                    <a:pt x="145" y="174"/>
                  </a:lnTo>
                  <a:lnTo>
                    <a:pt x="129" y="186"/>
                  </a:lnTo>
                  <a:lnTo>
                    <a:pt x="113" y="199"/>
                  </a:lnTo>
                  <a:lnTo>
                    <a:pt x="98" y="213"/>
                  </a:lnTo>
                  <a:lnTo>
                    <a:pt x="83" y="228"/>
                  </a:lnTo>
                  <a:lnTo>
                    <a:pt x="70" y="245"/>
                  </a:lnTo>
                  <a:lnTo>
                    <a:pt x="57" y="261"/>
                  </a:lnTo>
                  <a:lnTo>
                    <a:pt x="45" y="278"/>
                  </a:lnTo>
                  <a:lnTo>
                    <a:pt x="23" y="310"/>
                  </a:lnTo>
                  <a:lnTo>
                    <a:pt x="3" y="341"/>
                  </a:lnTo>
                  <a:lnTo>
                    <a:pt x="3" y="341"/>
                  </a:lnTo>
                  <a:lnTo>
                    <a:pt x="2" y="343"/>
                  </a:lnTo>
                  <a:lnTo>
                    <a:pt x="1" y="343"/>
                  </a:lnTo>
                  <a:lnTo>
                    <a:pt x="0" y="340"/>
                  </a:lnTo>
                  <a:lnTo>
                    <a:pt x="0" y="338"/>
                  </a:lnTo>
                  <a:lnTo>
                    <a:pt x="0" y="338"/>
                  </a:lnTo>
                  <a:lnTo>
                    <a:pt x="4" y="315"/>
                  </a:lnTo>
                  <a:lnTo>
                    <a:pt x="9" y="294"/>
                  </a:lnTo>
                  <a:lnTo>
                    <a:pt x="16" y="273"/>
                  </a:lnTo>
                  <a:lnTo>
                    <a:pt x="24" y="255"/>
                  </a:lnTo>
                  <a:lnTo>
                    <a:pt x="31" y="236"/>
                  </a:lnTo>
                  <a:lnTo>
                    <a:pt x="41" y="218"/>
                  </a:lnTo>
                  <a:lnTo>
                    <a:pt x="51" y="202"/>
                  </a:lnTo>
                  <a:lnTo>
                    <a:pt x="63" y="187"/>
                  </a:lnTo>
                  <a:lnTo>
                    <a:pt x="75" y="172"/>
                  </a:lnTo>
                  <a:lnTo>
                    <a:pt x="87" y="158"/>
                  </a:lnTo>
                  <a:lnTo>
                    <a:pt x="102" y="145"/>
                  </a:lnTo>
                  <a:lnTo>
                    <a:pt x="116" y="133"/>
                  </a:lnTo>
                  <a:lnTo>
                    <a:pt x="131" y="121"/>
                  </a:lnTo>
                  <a:lnTo>
                    <a:pt x="147" y="110"/>
                  </a:lnTo>
                  <a:lnTo>
                    <a:pt x="163" y="100"/>
                  </a:lnTo>
                  <a:lnTo>
                    <a:pt x="181" y="90"/>
                  </a:lnTo>
                  <a:lnTo>
                    <a:pt x="198" y="82"/>
                  </a:lnTo>
                  <a:lnTo>
                    <a:pt x="216" y="73"/>
                  </a:lnTo>
                  <a:lnTo>
                    <a:pt x="235" y="65"/>
                  </a:lnTo>
                  <a:lnTo>
                    <a:pt x="254" y="58"/>
                  </a:lnTo>
                  <a:lnTo>
                    <a:pt x="295" y="44"/>
                  </a:lnTo>
                  <a:lnTo>
                    <a:pt x="336" y="32"/>
                  </a:lnTo>
                  <a:lnTo>
                    <a:pt x="380" y="23"/>
                  </a:lnTo>
                  <a:lnTo>
                    <a:pt x="425" y="14"/>
                  </a:lnTo>
                  <a:lnTo>
                    <a:pt x="471" y="6"/>
                  </a:lnTo>
                  <a:lnTo>
                    <a:pt x="517" y="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20"/>
            <p:cNvSpPr>
              <a:spLocks/>
            </p:cNvSpPr>
            <p:nvPr/>
          </p:nvSpPr>
          <p:spPr bwMode="auto">
            <a:xfrm>
              <a:off x="1480" y="1895"/>
              <a:ext cx="404" cy="461"/>
            </a:xfrm>
            <a:custGeom>
              <a:avLst/>
              <a:gdLst>
                <a:gd name="T0" fmla="*/ 177 w 2017"/>
                <a:gd name="T1" fmla="*/ 2 h 2308"/>
                <a:gd name="T2" fmla="*/ 167 w 2017"/>
                <a:gd name="T3" fmla="*/ 17 h 2308"/>
                <a:gd name="T4" fmla="*/ 145 w 2017"/>
                <a:gd name="T5" fmla="*/ 73 h 2308"/>
                <a:gd name="T6" fmla="*/ 138 w 2017"/>
                <a:gd name="T7" fmla="*/ 117 h 2308"/>
                <a:gd name="T8" fmla="*/ 138 w 2017"/>
                <a:gd name="T9" fmla="*/ 212 h 2308"/>
                <a:gd name="T10" fmla="*/ 154 w 2017"/>
                <a:gd name="T11" fmla="*/ 298 h 2308"/>
                <a:gd name="T12" fmla="*/ 181 w 2017"/>
                <a:gd name="T13" fmla="*/ 376 h 2308"/>
                <a:gd name="T14" fmla="*/ 219 w 2017"/>
                <a:gd name="T15" fmla="*/ 447 h 2308"/>
                <a:gd name="T16" fmla="*/ 318 w 2017"/>
                <a:gd name="T17" fmla="*/ 566 h 2308"/>
                <a:gd name="T18" fmla="*/ 432 w 2017"/>
                <a:gd name="T19" fmla="*/ 663 h 2308"/>
                <a:gd name="T20" fmla="*/ 524 w 2017"/>
                <a:gd name="T21" fmla="*/ 730 h 2308"/>
                <a:gd name="T22" fmla="*/ 689 w 2017"/>
                <a:gd name="T23" fmla="*/ 829 h 2308"/>
                <a:gd name="T24" fmla="*/ 968 w 2017"/>
                <a:gd name="T25" fmla="*/ 967 h 2308"/>
                <a:gd name="T26" fmla="*/ 1400 w 2017"/>
                <a:gd name="T27" fmla="*/ 1161 h 2308"/>
                <a:gd name="T28" fmla="*/ 1608 w 2017"/>
                <a:gd name="T29" fmla="*/ 1269 h 2308"/>
                <a:gd name="T30" fmla="*/ 1742 w 2017"/>
                <a:gd name="T31" fmla="*/ 1351 h 2308"/>
                <a:gd name="T32" fmla="*/ 1866 w 2017"/>
                <a:gd name="T33" fmla="*/ 1447 h 2308"/>
                <a:gd name="T34" fmla="*/ 1952 w 2017"/>
                <a:gd name="T35" fmla="*/ 1542 h 2308"/>
                <a:gd name="T36" fmla="*/ 1987 w 2017"/>
                <a:gd name="T37" fmla="*/ 1603 h 2308"/>
                <a:gd name="T38" fmla="*/ 2004 w 2017"/>
                <a:gd name="T39" fmla="*/ 1649 h 2308"/>
                <a:gd name="T40" fmla="*/ 2015 w 2017"/>
                <a:gd name="T41" fmla="*/ 1711 h 2308"/>
                <a:gd name="T42" fmla="*/ 2011 w 2017"/>
                <a:gd name="T43" fmla="*/ 1804 h 2308"/>
                <a:gd name="T44" fmla="*/ 1975 w 2017"/>
                <a:gd name="T45" fmla="*/ 1923 h 2308"/>
                <a:gd name="T46" fmla="*/ 1919 w 2017"/>
                <a:gd name="T47" fmla="*/ 2029 h 2308"/>
                <a:gd name="T48" fmla="*/ 1873 w 2017"/>
                <a:gd name="T49" fmla="*/ 2091 h 2308"/>
                <a:gd name="T50" fmla="*/ 1762 w 2017"/>
                <a:gd name="T51" fmla="*/ 2202 h 2308"/>
                <a:gd name="T52" fmla="*/ 1629 w 2017"/>
                <a:gd name="T53" fmla="*/ 2308 h 2308"/>
                <a:gd name="T54" fmla="*/ 1631 w 2017"/>
                <a:gd name="T55" fmla="*/ 2298 h 2308"/>
                <a:gd name="T56" fmla="*/ 1651 w 2017"/>
                <a:gd name="T57" fmla="*/ 2267 h 2308"/>
                <a:gd name="T58" fmla="*/ 1702 w 2017"/>
                <a:gd name="T59" fmla="*/ 2183 h 2308"/>
                <a:gd name="T60" fmla="*/ 1735 w 2017"/>
                <a:gd name="T61" fmla="*/ 2100 h 2308"/>
                <a:gd name="T62" fmla="*/ 1752 w 2017"/>
                <a:gd name="T63" fmla="*/ 2006 h 2308"/>
                <a:gd name="T64" fmla="*/ 1751 w 2017"/>
                <a:gd name="T65" fmla="*/ 1930 h 2308"/>
                <a:gd name="T66" fmla="*/ 1723 w 2017"/>
                <a:gd name="T67" fmla="*/ 1826 h 2308"/>
                <a:gd name="T68" fmla="*/ 1668 w 2017"/>
                <a:gd name="T69" fmla="*/ 1743 h 2308"/>
                <a:gd name="T70" fmla="*/ 1593 w 2017"/>
                <a:gd name="T71" fmla="*/ 1675 h 2308"/>
                <a:gd name="T72" fmla="*/ 1509 w 2017"/>
                <a:gd name="T73" fmla="*/ 1615 h 2308"/>
                <a:gd name="T74" fmla="*/ 1262 w 2017"/>
                <a:gd name="T75" fmla="*/ 1469 h 2308"/>
                <a:gd name="T76" fmla="*/ 872 w 2017"/>
                <a:gd name="T77" fmla="*/ 1273 h 2308"/>
                <a:gd name="T78" fmla="*/ 616 w 2017"/>
                <a:gd name="T79" fmla="*/ 1135 h 2308"/>
                <a:gd name="T80" fmla="*/ 438 w 2017"/>
                <a:gd name="T81" fmla="*/ 1021 h 2308"/>
                <a:gd name="T82" fmla="*/ 328 w 2017"/>
                <a:gd name="T83" fmla="*/ 937 h 2308"/>
                <a:gd name="T84" fmla="*/ 227 w 2017"/>
                <a:gd name="T85" fmla="*/ 841 h 2308"/>
                <a:gd name="T86" fmla="*/ 139 w 2017"/>
                <a:gd name="T87" fmla="*/ 731 h 2308"/>
                <a:gd name="T88" fmla="*/ 83 w 2017"/>
                <a:gd name="T89" fmla="*/ 640 h 2308"/>
                <a:gd name="T90" fmla="*/ 25 w 2017"/>
                <a:gd name="T91" fmla="*/ 499 h 2308"/>
                <a:gd name="T92" fmla="*/ 3 w 2017"/>
                <a:gd name="T93" fmla="*/ 402 h 2308"/>
                <a:gd name="T94" fmla="*/ 1 w 2017"/>
                <a:gd name="T95" fmla="*/ 316 h 2308"/>
                <a:gd name="T96" fmla="*/ 26 w 2017"/>
                <a:gd name="T97" fmla="*/ 206 h 2308"/>
                <a:gd name="T98" fmla="*/ 76 w 2017"/>
                <a:gd name="T99" fmla="*/ 116 h 2308"/>
                <a:gd name="T100" fmla="*/ 174 w 2017"/>
                <a:gd name="T101" fmla="*/ 0 h 2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17" h="2308">
                  <a:moveTo>
                    <a:pt x="174" y="0"/>
                  </a:moveTo>
                  <a:lnTo>
                    <a:pt x="174" y="0"/>
                  </a:lnTo>
                  <a:lnTo>
                    <a:pt x="177" y="1"/>
                  </a:lnTo>
                  <a:lnTo>
                    <a:pt x="177" y="2"/>
                  </a:lnTo>
                  <a:lnTo>
                    <a:pt x="176" y="3"/>
                  </a:lnTo>
                  <a:lnTo>
                    <a:pt x="174" y="3"/>
                  </a:lnTo>
                  <a:lnTo>
                    <a:pt x="174" y="3"/>
                  </a:lnTo>
                  <a:lnTo>
                    <a:pt x="167" y="17"/>
                  </a:lnTo>
                  <a:lnTo>
                    <a:pt x="159" y="32"/>
                  </a:lnTo>
                  <a:lnTo>
                    <a:pt x="154" y="45"/>
                  </a:lnTo>
                  <a:lnTo>
                    <a:pt x="149" y="59"/>
                  </a:lnTo>
                  <a:lnTo>
                    <a:pt x="145" y="73"/>
                  </a:lnTo>
                  <a:lnTo>
                    <a:pt x="142" y="87"/>
                  </a:lnTo>
                  <a:lnTo>
                    <a:pt x="139" y="102"/>
                  </a:lnTo>
                  <a:lnTo>
                    <a:pt x="138" y="117"/>
                  </a:lnTo>
                  <a:lnTo>
                    <a:pt x="138" y="117"/>
                  </a:lnTo>
                  <a:lnTo>
                    <a:pt x="136" y="142"/>
                  </a:lnTo>
                  <a:lnTo>
                    <a:pt x="136" y="165"/>
                  </a:lnTo>
                  <a:lnTo>
                    <a:pt x="137" y="189"/>
                  </a:lnTo>
                  <a:lnTo>
                    <a:pt x="138" y="212"/>
                  </a:lnTo>
                  <a:lnTo>
                    <a:pt x="140" y="234"/>
                  </a:lnTo>
                  <a:lnTo>
                    <a:pt x="144" y="256"/>
                  </a:lnTo>
                  <a:lnTo>
                    <a:pt x="148" y="277"/>
                  </a:lnTo>
                  <a:lnTo>
                    <a:pt x="154" y="298"/>
                  </a:lnTo>
                  <a:lnTo>
                    <a:pt x="159" y="318"/>
                  </a:lnTo>
                  <a:lnTo>
                    <a:pt x="166" y="338"/>
                  </a:lnTo>
                  <a:lnTo>
                    <a:pt x="173" y="357"/>
                  </a:lnTo>
                  <a:lnTo>
                    <a:pt x="181" y="376"/>
                  </a:lnTo>
                  <a:lnTo>
                    <a:pt x="190" y="394"/>
                  </a:lnTo>
                  <a:lnTo>
                    <a:pt x="200" y="412"/>
                  </a:lnTo>
                  <a:lnTo>
                    <a:pt x="210" y="429"/>
                  </a:lnTo>
                  <a:lnTo>
                    <a:pt x="219" y="447"/>
                  </a:lnTo>
                  <a:lnTo>
                    <a:pt x="242" y="478"/>
                  </a:lnTo>
                  <a:lnTo>
                    <a:pt x="267" y="509"/>
                  </a:lnTo>
                  <a:lnTo>
                    <a:pt x="292" y="538"/>
                  </a:lnTo>
                  <a:lnTo>
                    <a:pt x="318" y="566"/>
                  </a:lnTo>
                  <a:lnTo>
                    <a:pt x="346" y="592"/>
                  </a:lnTo>
                  <a:lnTo>
                    <a:pt x="374" y="617"/>
                  </a:lnTo>
                  <a:lnTo>
                    <a:pt x="403" y="641"/>
                  </a:lnTo>
                  <a:lnTo>
                    <a:pt x="432" y="663"/>
                  </a:lnTo>
                  <a:lnTo>
                    <a:pt x="432" y="663"/>
                  </a:lnTo>
                  <a:lnTo>
                    <a:pt x="462" y="686"/>
                  </a:lnTo>
                  <a:lnTo>
                    <a:pt x="494" y="708"/>
                  </a:lnTo>
                  <a:lnTo>
                    <a:pt x="524" y="730"/>
                  </a:lnTo>
                  <a:lnTo>
                    <a:pt x="556" y="751"/>
                  </a:lnTo>
                  <a:lnTo>
                    <a:pt x="589" y="771"/>
                  </a:lnTo>
                  <a:lnTo>
                    <a:pt x="622" y="790"/>
                  </a:lnTo>
                  <a:lnTo>
                    <a:pt x="689" y="829"/>
                  </a:lnTo>
                  <a:lnTo>
                    <a:pt x="757" y="865"/>
                  </a:lnTo>
                  <a:lnTo>
                    <a:pt x="826" y="900"/>
                  </a:lnTo>
                  <a:lnTo>
                    <a:pt x="896" y="934"/>
                  </a:lnTo>
                  <a:lnTo>
                    <a:pt x="968" y="967"/>
                  </a:lnTo>
                  <a:lnTo>
                    <a:pt x="1112" y="1031"/>
                  </a:lnTo>
                  <a:lnTo>
                    <a:pt x="1257" y="1096"/>
                  </a:lnTo>
                  <a:lnTo>
                    <a:pt x="1329" y="1129"/>
                  </a:lnTo>
                  <a:lnTo>
                    <a:pt x="1400" y="1161"/>
                  </a:lnTo>
                  <a:lnTo>
                    <a:pt x="1472" y="1196"/>
                  </a:lnTo>
                  <a:lnTo>
                    <a:pt x="1542" y="1233"/>
                  </a:lnTo>
                  <a:lnTo>
                    <a:pt x="1542" y="1233"/>
                  </a:lnTo>
                  <a:lnTo>
                    <a:pt x="1608" y="1269"/>
                  </a:lnTo>
                  <a:lnTo>
                    <a:pt x="1642" y="1287"/>
                  </a:lnTo>
                  <a:lnTo>
                    <a:pt x="1676" y="1308"/>
                  </a:lnTo>
                  <a:lnTo>
                    <a:pt x="1709" y="1329"/>
                  </a:lnTo>
                  <a:lnTo>
                    <a:pt x="1742" y="1351"/>
                  </a:lnTo>
                  <a:lnTo>
                    <a:pt x="1775" y="1373"/>
                  </a:lnTo>
                  <a:lnTo>
                    <a:pt x="1807" y="1397"/>
                  </a:lnTo>
                  <a:lnTo>
                    <a:pt x="1838" y="1421"/>
                  </a:lnTo>
                  <a:lnTo>
                    <a:pt x="1866" y="1447"/>
                  </a:lnTo>
                  <a:lnTo>
                    <a:pt x="1894" y="1473"/>
                  </a:lnTo>
                  <a:lnTo>
                    <a:pt x="1919" y="1500"/>
                  </a:lnTo>
                  <a:lnTo>
                    <a:pt x="1942" y="1528"/>
                  </a:lnTo>
                  <a:lnTo>
                    <a:pt x="1952" y="1542"/>
                  </a:lnTo>
                  <a:lnTo>
                    <a:pt x="1962" y="1557"/>
                  </a:lnTo>
                  <a:lnTo>
                    <a:pt x="1972" y="1572"/>
                  </a:lnTo>
                  <a:lnTo>
                    <a:pt x="1979" y="1587"/>
                  </a:lnTo>
                  <a:lnTo>
                    <a:pt x="1987" y="1603"/>
                  </a:lnTo>
                  <a:lnTo>
                    <a:pt x="1993" y="1618"/>
                  </a:lnTo>
                  <a:lnTo>
                    <a:pt x="1993" y="1618"/>
                  </a:lnTo>
                  <a:lnTo>
                    <a:pt x="1999" y="1633"/>
                  </a:lnTo>
                  <a:lnTo>
                    <a:pt x="2004" y="1649"/>
                  </a:lnTo>
                  <a:lnTo>
                    <a:pt x="2008" y="1664"/>
                  </a:lnTo>
                  <a:lnTo>
                    <a:pt x="2011" y="1679"/>
                  </a:lnTo>
                  <a:lnTo>
                    <a:pt x="2013" y="1695"/>
                  </a:lnTo>
                  <a:lnTo>
                    <a:pt x="2015" y="1711"/>
                  </a:lnTo>
                  <a:lnTo>
                    <a:pt x="2017" y="1726"/>
                  </a:lnTo>
                  <a:lnTo>
                    <a:pt x="2017" y="1742"/>
                  </a:lnTo>
                  <a:lnTo>
                    <a:pt x="2014" y="1773"/>
                  </a:lnTo>
                  <a:lnTo>
                    <a:pt x="2011" y="1804"/>
                  </a:lnTo>
                  <a:lnTo>
                    <a:pt x="2004" y="1835"/>
                  </a:lnTo>
                  <a:lnTo>
                    <a:pt x="1997" y="1865"/>
                  </a:lnTo>
                  <a:lnTo>
                    <a:pt x="1987" y="1895"/>
                  </a:lnTo>
                  <a:lnTo>
                    <a:pt x="1975" y="1923"/>
                  </a:lnTo>
                  <a:lnTo>
                    <a:pt x="1963" y="1952"/>
                  </a:lnTo>
                  <a:lnTo>
                    <a:pt x="1949" y="1979"/>
                  </a:lnTo>
                  <a:lnTo>
                    <a:pt x="1934" y="2004"/>
                  </a:lnTo>
                  <a:lnTo>
                    <a:pt x="1919" y="2029"/>
                  </a:lnTo>
                  <a:lnTo>
                    <a:pt x="1902" y="2052"/>
                  </a:lnTo>
                  <a:lnTo>
                    <a:pt x="1887" y="2072"/>
                  </a:lnTo>
                  <a:lnTo>
                    <a:pt x="1887" y="2072"/>
                  </a:lnTo>
                  <a:lnTo>
                    <a:pt x="1873" y="2091"/>
                  </a:lnTo>
                  <a:lnTo>
                    <a:pt x="1858" y="2108"/>
                  </a:lnTo>
                  <a:lnTo>
                    <a:pt x="1827" y="2141"/>
                  </a:lnTo>
                  <a:lnTo>
                    <a:pt x="1795" y="2172"/>
                  </a:lnTo>
                  <a:lnTo>
                    <a:pt x="1762" y="2202"/>
                  </a:lnTo>
                  <a:lnTo>
                    <a:pt x="1729" y="2229"/>
                  </a:lnTo>
                  <a:lnTo>
                    <a:pt x="1695" y="2256"/>
                  </a:lnTo>
                  <a:lnTo>
                    <a:pt x="1629" y="2308"/>
                  </a:lnTo>
                  <a:lnTo>
                    <a:pt x="1629" y="2308"/>
                  </a:lnTo>
                  <a:lnTo>
                    <a:pt x="1628" y="2308"/>
                  </a:lnTo>
                  <a:lnTo>
                    <a:pt x="1627" y="2307"/>
                  </a:lnTo>
                  <a:lnTo>
                    <a:pt x="1628" y="2303"/>
                  </a:lnTo>
                  <a:lnTo>
                    <a:pt x="1631" y="2298"/>
                  </a:lnTo>
                  <a:lnTo>
                    <a:pt x="1635" y="2291"/>
                  </a:lnTo>
                  <a:lnTo>
                    <a:pt x="1644" y="2278"/>
                  </a:lnTo>
                  <a:lnTo>
                    <a:pt x="1651" y="2267"/>
                  </a:lnTo>
                  <a:lnTo>
                    <a:pt x="1651" y="2267"/>
                  </a:lnTo>
                  <a:lnTo>
                    <a:pt x="1672" y="2237"/>
                  </a:lnTo>
                  <a:lnTo>
                    <a:pt x="1682" y="2219"/>
                  </a:lnTo>
                  <a:lnTo>
                    <a:pt x="1692" y="2202"/>
                  </a:lnTo>
                  <a:lnTo>
                    <a:pt x="1702" y="2183"/>
                  </a:lnTo>
                  <a:lnTo>
                    <a:pt x="1711" y="2163"/>
                  </a:lnTo>
                  <a:lnTo>
                    <a:pt x="1719" y="2142"/>
                  </a:lnTo>
                  <a:lnTo>
                    <a:pt x="1727" y="2122"/>
                  </a:lnTo>
                  <a:lnTo>
                    <a:pt x="1735" y="2100"/>
                  </a:lnTo>
                  <a:lnTo>
                    <a:pt x="1740" y="2077"/>
                  </a:lnTo>
                  <a:lnTo>
                    <a:pt x="1746" y="2054"/>
                  </a:lnTo>
                  <a:lnTo>
                    <a:pt x="1749" y="2030"/>
                  </a:lnTo>
                  <a:lnTo>
                    <a:pt x="1752" y="2006"/>
                  </a:lnTo>
                  <a:lnTo>
                    <a:pt x="1753" y="1980"/>
                  </a:lnTo>
                  <a:lnTo>
                    <a:pt x="1753" y="1955"/>
                  </a:lnTo>
                  <a:lnTo>
                    <a:pt x="1751" y="1930"/>
                  </a:lnTo>
                  <a:lnTo>
                    <a:pt x="1751" y="1930"/>
                  </a:lnTo>
                  <a:lnTo>
                    <a:pt x="1747" y="1902"/>
                  </a:lnTo>
                  <a:lnTo>
                    <a:pt x="1741" y="1875"/>
                  </a:lnTo>
                  <a:lnTo>
                    <a:pt x="1733" y="1850"/>
                  </a:lnTo>
                  <a:lnTo>
                    <a:pt x="1723" y="1826"/>
                  </a:lnTo>
                  <a:lnTo>
                    <a:pt x="1712" y="1804"/>
                  </a:lnTo>
                  <a:lnTo>
                    <a:pt x="1699" y="1782"/>
                  </a:lnTo>
                  <a:lnTo>
                    <a:pt x="1683" y="1763"/>
                  </a:lnTo>
                  <a:lnTo>
                    <a:pt x="1668" y="1743"/>
                  </a:lnTo>
                  <a:lnTo>
                    <a:pt x="1650" y="1725"/>
                  </a:lnTo>
                  <a:lnTo>
                    <a:pt x="1633" y="1708"/>
                  </a:lnTo>
                  <a:lnTo>
                    <a:pt x="1613" y="1690"/>
                  </a:lnTo>
                  <a:lnTo>
                    <a:pt x="1593" y="1675"/>
                  </a:lnTo>
                  <a:lnTo>
                    <a:pt x="1574" y="1658"/>
                  </a:lnTo>
                  <a:lnTo>
                    <a:pt x="1552" y="1643"/>
                  </a:lnTo>
                  <a:lnTo>
                    <a:pt x="1509" y="1615"/>
                  </a:lnTo>
                  <a:lnTo>
                    <a:pt x="1509" y="1615"/>
                  </a:lnTo>
                  <a:lnTo>
                    <a:pt x="1449" y="1576"/>
                  </a:lnTo>
                  <a:lnTo>
                    <a:pt x="1387" y="1539"/>
                  </a:lnTo>
                  <a:lnTo>
                    <a:pt x="1325" y="1504"/>
                  </a:lnTo>
                  <a:lnTo>
                    <a:pt x="1262" y="1469"/>
                  </a:lnTo>
                  <a:lnTo>
                    <a:pt x="1197" y="1436"/>
                  </a:lnTo>
                  <a:lnTo>
                    <a:pt x="1133" y="1403"/>
                  </a:lnTo>
                  <a:lnTo>
                    <a:pt x="1002" y="1338"/>
                  </a:lnTo>
                  <a:lnTo>
                    <a:pt x="872" y="1273"/>
                  </a:lnTo>
                  <a:lnTo>
                    <a:pt x="807" y="1240"/>
                  </a:lnTo>
                  <a:lnTo>
                    <a:pt x="742" y="1206"/>
                  </a:lnTo>
                  <a:lnTo>
                    <a:pt x="679" y="1171"/>
                  </a:lnTo>
                  <a:lnTo>
                    <a:pt x="616" y="1135"/>
                  </a:lnTo>
                  <a:lnTo>
                    <a:pt x="555" y="1099"/>
                  </a:lnTo>
                  <a:lnTo>
                    <a:pt x="495" y="1060"/>
                  </a:lnTo>
                  <a:lnTo>
                    <a:pt x="495" y="1060"/>
                  </a:lnTo>
                  <a:lnTo>
                    <a:pt x="438" y="1021"/>
                  </a:lnTo>
                  <a:lnTo>
                    <a:pt x="409" y="1002"/>
                  </a:lnTo>
                  <a:lnTo>
                    <a:pt x="382" y="981"/>
                  </a:lnTo>
                  <a:lnTo>
                    <a:pt x="354" y="959"/>
                  </a:lnTo>
                  <a:lnTo>
                    <a:pt x="328" y="937"/>
                  </a:lnTo>
                  <a:lnTo>
                    <a:pt x="302" y="914"/>
                  </a:lnTo>
                  <a:lnTo>
                    <a:pt x="276" y="890"/>
                  </a:lnTo>
                  <a:lnTo>
                    <a:pt x="251" y="866"/>
                  </a:lnTo>
                  <a:lnTo>
                    <a:pt x="227" y="841"/>
                  </a:lnTo>
                  <a:lnTo>
                    <a:pt x="204" y="815"/>
                  </a:lnTo>
                  <a:lnTo>
                    <a:pt x="182" y="788"/>
                  </a:lnTo>
                  <a:lnTo>
                    <a:pt x="160" y="761"/>
                  </a:lnTo>
                  <a:lnTo>
                    <a:pt x="139" y="731"/>
                  </a:lnTo>
                  <a:lnTo>
                    <a:pt x="120" y="702"/>
                  </a:lnTo>
                  <a:lnTo>
                    <a:pt x="101" y="671"/>
                  </a:lnTo>
                  <a:lnTo>
                    <a:pt x="101" y="671"/>
                  </a:lnTo>
                  <a:lnTo>
                    <a:pt x="83" y="640"/>
                  </a:lnTo>
                  <a:lnTo>
                    <a:pt x="67" y="607"/>
                  </a:lnTo>
                  <a:lnTo>
                    <a:pt x="52" y="572"/>
                  </a:lnTo>
                  <a:lnTo>
                    <a:pt x="37" y="536"/>
                  </a:lnTo>
                  <a:lnTo>
                    <a:pt x="25" y="499"/>
                  </a:lnTo>
                  <a:lnTo>
                    <a:pt x="14" y="461"/>
                  </a:lnTo>
                  <a:lnTo>
                    <a:pt x="10" y="441"/>
                  </a:lnTo>
                  <a:lnTo>
                    <a:pt x="7" y="421"/>
                  </a:lnTo>
                  <a:lnTo>
                    <a:pt x="3" y="402"/>
                  </a:lnTo>
                  <a:lnTo>
                    <a:pt x="2" y="381"/>
                  </a:lnTo>
                  <a:lnTo>
                    <a:pt x="2" y="381"/>
                  </a:lnTo>
                  <a:lnTo>
                    <a:pt x="0" y="348"/>
                  </a:lnTo>
                  <a:lnTo>
                    <a:pt x="1" y="316"/>
                  </a:lnTo>
                  <a:lnTo>
                    <a:pt x="5" y="286"/>
                  </a:lnTo>
                  <a:lnTo>
                    <a:pt x="10" y="257"/>
                  </a:lnTo>
                  <a:lnTo>
                    <a:pt x="18" y="231"/>
                  </a:lnTo>
                  <a:lnTo>
                    <a:pt x="26" y="206"/>
                  </a:lnTo>
                  <a:lnTo>
                    <a:pt x="36" y="182"/>
                  </a:lnTo>
                  <a:lnTo>
                    <a:pt x="48" y="159"/>
                  </a:lnTo>
                  <a:lnTo>
                    <a:pt x="62" y="137"/>
                  </a:lnTo>
                  <a:lnTo>
                    <a:pt x="76" y="116"/>
                  </a:lnTo>
                  <a:lnTo>
                    <a:pt x="91" y="95"/>
                  </a:lnTo>
                  <a:lnTo>
                    <a:pt x="108" y="75"/>
                  </a:lnTo>
                  <a:lnTo>
                    <a:pt x="140" y="37"/>
                  </a:lnTo>
                  <a:lnTo>
                    <a:pt x="174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21"/>
            <p:cNvSpPr>
              <a:spLocks/>
            </p:cNvSpPr>
            <p:nvPr/>
          </p:nvSpPr>
          <p:spPr bwMode="auto">
            <a:xfrm>
              <a:off x="1533" y="1903"/>
              <a:ext cx="57" cy="112"/>
            </a:xfrm>
            <a:custGeom>
              <a:avLst/>
              <a:gdLst>
                <a:gd name="T0" fmla="*/ 284 w 284"/>
                <a:gd name="T1" fmla="*/ 561 h 563"/>
                <a:gd name="T2" fmla="*/ 283 w 284"/>
                <a:gd name="T3" fmla="*/ 563 h 563"/>
                <a:gd name="T4" fmla="*/ 275 w 284"/>
                <a:gd name="T5" fmla="*/ 561 h 563"/>
                <a:gd name="T6" fmla="*/ 244 w 284"/>
                <a:gd name="T7" fmla="*/ 539 h 563"/>
                <a:gd name="T8" fmla="*/ 202 w 284"/>
                <a:gd name="T9" fmla="*/ 512 h 563"/>
                <a:gd name="T10" fmla="*/ 136 w 284"/>
                <a:gd name="T11" fmla="*/ 466 h 563"/>
                <a:gd name="T12" fmla="*/ 96 w 284"/>
                <a:gd name="T13" fmla="*/ 432 h 563"/>
                <a:gd name="T14" fmla="*/ 59 w 284"/>
                <a:gd name="T15" fmla="*/ 392 h 563"/>
                <a:gd name="T16" fmla="*/ 36 w 284"/>
                <a:gd name="T17" fmla="*/ 359 h 563"/>
                <a:gd name="T18" fmla="*/ 24 w 284"/>
                <a:gd name="T19" fmla="*/ 334 h 563"/>
                <a:gd name="T20" fmla="*/ 13 w 284"/>
                <a:gd name="T21" fmla="*/ 308 h 563"/>
                <a:gd name="T22" fmla="*/ 6 w 284"/>
                <a:gd name="T23" fmla="*/ 278 h 563"/>
                <a:gd name="T24" fmla="*/ 2 w 284"/>
                <a:gd name="T25" fmla="*/ 247 h 563"/>
                <a:gd name="T26" fmla="*/ 0 w 284"/>
                <a:gd name="T27" fmla="*/ 213 h 563"/>
                <a:gd name="T28" fmla="*/ 2 w 284"/>
                <a:gd name="T29" fmla="*/ 194 h 563"/>
                <a:gd name="T30" fmla="*/ 5 w 284"/>
                <a:gd name="T31" fmla="*/ 166 h 563"/>
                <a:gd name="T32" fmla="*/ 11 w 284"/>
                <a:gd name="T33" fmla="*/ 139 h 563"/>
                <a:gd name="T34" fmla="*/ 29 w 284"/>
                <a:gd name="T35" fmla="*/ 90 h 563"/>
                <a:gd name="T36" fmla="*/ 52 w 284"/>
                <a:gd name="T37" fmla="*/ 45 h 563"/>
                <a:gd name="T38" fmla="*/ 78 w 284"/>
                <a:gd name="T39" fmla="*/ 0 h 563"/>
                <a:gd name="T40" fmla="*/ 70 w 284"/>
                <a:gd name="T41" fmla="*/ 45 h 563"/>
                <a:gd name="T42" fmla="*/ 63 w 284"/>
                <a:gd name="T43" fmla="*/ 93 h 563"/>
                <a:gd name="T44" fmla="*/ 60 w 284"/>
                <a:gd name="T45" fmla="*/ 145 h 563"/>
                <a:gd name="T46" fmla="*/ 62 w 284"/>
                <a:gd name="T47" fmla="*/ 195 h 563"/>
                <a:gd name="T48" fmla="*/ 68 w 284"/>
                <a:gd name="T49" fmla="*/ 245 h 563"/>
                <a:gd name="T50" fmla="*/ 81 w 284"/>
                <a:gd name="T51" fmla="*/ 290 h 563"/>
                <a:gd name="T52" fmla="*/ 98 w 284"/>
                <a:gd name="T53" fmla="*/ 332 h 563"/>
                <a:gd name="T54" fmla="*/ 122 w 284"/>
                <a:gd name="T55" fmla="*/ 367 h 563"/>
                <a:gd name="T56" fmla="*/ 135 w 284"/>
                <a:gd name="T57" fmla="*/ 380 h 563"/>
                <a:gd name="T58" fmla="*/ 178 w 284"/>
                <a:gd name="T59" fmla="*/ 415 h 563"/>
                <a:gd name="T60" fmla="*/ 208 w 284"/>
                <a:gd name="T61" fmla="*/ 439 h 563"/>
                <a:gd name="T62" fmla="*/ 233 w 284"/>
                <a:gd name="T63" fmla="*/ 466 h 563"/>
                <a:gd name="T64" fmla="*/ 241 w 284"/>
                <a:gd name="T65" fmla="*/ 477 h 563"/>
                <a:gd name="T66" fmla="*/ 260 w 284"/>
                <a:gd name="T67" fmla="*/ 514 h 563"/>
                <a:gd name="T68" fmla="*/ 278 w 284"/>
                <a:gd name="T69" fmla="*/ 551 h 563"/>
                <a:gd name="T70" fmla="*/ 284 w 284"/>
                <a:gd name="T71" fmla="*/ 56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4" h="563">
                  <a:moveTo>
                    <a:pt x="284" y="561"/>
                  </a:moveTo>
                  <a:lnTo>
                    <a:pt x="284" y="561"/>
                  </a:lnTo>
                  <a:lnTo>
                    <a:pt x="284" y="563"/>
                  </a:lnTo>
                  <a:lnTo>
                    <a:pt x="283" y="563"/>
                  </a:lnTo>
                  <a:lnTo>
                    <a:pt x="280" y="563"/>
                  </a:lnTo>
                  <a:lnTo>
                    <a:pt x="275" y="561"/>
                  </a:lnTo>
                  <a:lnTo>
                    <a:pt x="268" y="557"/>
                  </a:lnTo>
                  <a:lnTo>
                    <a:pt x="244" y="539"/>
                  </a:lnTo>
                  <a:lnTo>
                    <a:pt x="244" y="539"/>
                  </a:lnTo>
                  <a:lnTo>
                    <a:pt x="202" y="512"/>
                  </a:lnTo>
                  <a:lnTo>
                    <a:pt x="158" y="482"/>
                  </a:lnTo>
                  <a:lnTo>
                    <a:pt x="136" y="466"/>
                  </a:lnTo>
                  <a:lnTo>
                    <a:pt x="116" y="449"/>
                  </a:lnTo>
                  <a:lnTo>
                    <a:pt x="96" y="432"/>
                  </a:lnTo>
                  <a:lnTo>
                    <a:pt x="76" y="413"/>
                  </a:lnTo>
                  <a:lnTo>
                    <a:pt x="59" y="392"/>
                  </a:lnTo>
                  <a:lnTo>
                    <a:pt x="43" y="370"/>
                  </a:lnTo>
                  <a:lnTo>
                    <a:pt x="36" y="359"/>
                  </a:lnTo>
                  <a:lnTo>
                    <a:pt x="29" y="347"/>
                  </a:lnTo>
                  <a:lnTo>
                    <a:pt x="24" y="334"/>
                  </a:lnTo>
                  <a:lnTo>
                    <a:pt x="18" y="321"/>
                  </a:lnTo>
                  <a:lnTo>
                    <a:pt x="13" y="308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3" y="263"/>
                  </a:lnTo>
                  <a:lnTo>
                    <a:pt x="2" y="247"/>
                  </a:lnTo>
                  <a:lnTo>
                    <a:pt x="0" y="230"/>
                  </a:lnTo>
                  <a:lnTo>
                    <a:pt x="0" y="21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3" y="180"/>
                  </a:lnTo>
                  <a:lnTo>
                    <a:pt x="5" y="166"/>
                  </a:lnTo>
                  <a:lnTo>
                    <a:pt x="8" y="153"/>
                  </a:lnTo>
                  <a:lnTo>
                    <a:pt x="11" y="139"/>
                  </a:lnTo>
                  <a:lnTo>
                    <a:pt x="19" y="114"/>
                  </a:lnTo>
                  <a:lnTo>
                    <a:pt x="29" y="90"/>
                  </a:lnTo>
                  <a:lnTo>
                    <a:pt x="40" y="67"/>
                  </a:lnTo>
                  <a:lnTo>
                    <a:pt x="52" y="45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2"/>
                  </a:lnTo>
                  <a:lnTo>
                    <a:pt x="70" y="45"/>
                  </a:lnTo>
                  <a:lnTo>
                    <a:pt x="65" y="69"/>
                  </a:lnTo>
                  <a:lnTo>
                    <a:pt x="63" y="93"/>
                  </a:lnTo>
                  <a:lnTo>
                    <a:pt x="61" y="119"/>
                  </a:lnTo>
                  <a:lnTo>
                    <a:pt x="60" y="145"/>
                  </a:lnTo>
                  <a:lnTo>
                    <a:pt x="61" y="170"/>
                  </a:lnTo>
                  <a:lnTo>
                    <a:pt x="62" y="195"/>
                  </a:lnTo>
                  <a:lnTo>
                    <a:pt x="64" y="220"/>
                  </a:lnTo>
                  <a:lnTo>
                    <a:pt x="68" y="245"/>
                  </a:lnTo>
                  <a:lnTo>
                    <a:pt x="74" y="269"/>
                  </a:lnTo>
                  <a:lnTo>
                    <a:pt x="81" y="290"/>
                  </a:lnTo>
                  <a:lnTo>
                    <a:pt x="88" y="312"/>
                  </a:lnTo>
                  <a:lnTo>
                    <a:pt x="98" y="332"/>
                  </a:lnTo>
                  <a:lnTo>
                    <a:pt x="110" y="351"/>
                  </a:lnTo>
                  <a:lnTo>
                    <a:pt x="122" y="367"/>
                  </a:lnTo>
                  <a:lnTo>
                    <a:pt x="122" y="367"/>
                  </a:lnTo>
                  <a:lnTo>
                    <a:pt x="135" y="380"/>
                  </a:lnTo>
                  <a:lnTo>
                    <a:pt x="150" y="392"/>
                  </a:lnTo>
                  <a:lnTo>
                    <a:pt x="178" y="415"/>
                  </a:lnTo>
                  <a:lnTo>
                    <a:pt x="193" y="427"/>
                  </a:lnTo>
                  <a:lnTo>
                    <a:pt x="208" y="439"/>
                  </a:lnTo>
                  <a:lnTo>
                    <a:pt x="221" y="453"/>
                  </a:lnTo>
                  <a:lnTo>
                    <a:pt x="233" y="466"/>
                  </a:lnTo>
                  <a:lnTo>
                    <a:pt x="233" y="466"/>
                  </a:lnTo>
                  <a:lnTo>
                    <a:pt x="241" y="477"/>
                  </a:lnTo>
                  <a:lnTo>
                    <a:pt x="248" y="489"/>
                  </a:lnTo>
                  <a:lnTo>
                    <a:pt x="260" y="514"/>
                  </a:lnTo>
                  <a:lnTo>
                    <a:pt x="272" y="539"/>
                  </a:lnTo>
                  <a:lnTo>
                    <a:pt x="278" y="551"/>
                  </a:lnTo>
                  <a:lnTo>
                    <a:pt x="284" y="561"/>
                  </a:lnTo>
                  <a:lnTo>
                    <a:pt x="284" y="5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22"/>
            <p:cNvSpPr>
              <a:spLocks/>
            </p:cNvSpPr>
            <p:nvPr/>
          </p:nvSpPr>
          <p:spPr bwMode="auto">
            <a:xfrm>
              <a:off x="1438" y="1924"/>
              <a:ext cx="40" cy="81"/>
            </a:xfrm>
            <a:custGeom>
              <a:avLst/>
              <a:gdLst>
                <a:gd name="T0" fmla="*/ 202 w 202"/>
                <a:gd name="T1" fmla="*/ 0 h 404"/>
                <a:gd name="T2" fmla="*/ 202 w 202"/>
                <a:gd name="T3" fmla="*/ 0 h 404"/>
                <a:gd name="T4" fmla="*/ 196 w 202"/>
                <a:gd name="T5" fmla="*/ 15 h 404"/>
                <a:gd name="T6" fmla="*/ 189 w 202"/>
                <a:gd name="T7" fmla="*/ 30 h 404"/>
                <a:gd name="T8" fmla="*/ 172 w 202"/>
                <a:gd name="T9" fmla="*/ 62 h 404"/>
                <a:gd name="T10" fmla="*/ 153 w 202"/>
                <a:gd name="T11" fmla="*/ 96 h 404"/>
                <a:gd name="T12" fmla="*/ 133 w 202"/>
                <a:gd name="T13" fmla="*/ 131 h 404"/>
                <a:gd name="T14" fmla="*/ 125 w 202"/>
                <a:gd name="T15" fmla="*/ 150 h 404"/>
                <a:gd name="T16" fmla="*/ 116 w 202"/>
                <a:gd name="T17" fmla="*/ 168 h 404"/>
                <a:gd name="T18" fmla="*/ 109 w 202"/>
                <a:gd name="T19" fmla="*/ 187 h 404"/>
                <a:gd name="T20" fmla="*/ 103 w 202"/>
                <a:gd name="T21" fmla="*/ 208 h 404"/>
                <a:gd name="T22" fmla="*/ 98 w 202"/>
                <a:gd name="T23" fmla="*/ 227 h 404"/>
                <a:gd name="T24" fmla="*/ 95 w 202"/>
                <a:gd name="T25" fmla="*/ 249 h 404"/>
                <a:gd name="T26" fmla="*/ 94 w 202"/>
                <a:gd name="T27" fmla="*/ 271 h 404"/>
                <a:gd name="T28" fmla="*/ 95 w 202"/>
                <a:gd name="T29" fmla="*/ 293 h 404"/>
                <a:gd name="T30" fmla="*/ 95 w 202"/>
                <a:gd name="T31" fmla="*/ 293 h 404"/>
                <a:gd name="T32" fmla="*/ 97 w 202"/>
                <a:gd name="T33" fmla="*/ 305 h 404"/>
                <a:gd name="T34" fmla="*/ 100 w 202"/>
                <a:gd name="T35" fmla="*/ 318 h 404"/>
                <a:gd name="T36" fmla="*/ 103 w 202"/>
                <a:gd name="T37" fmla="*/ 331 h 404"/>
                <a:gd name="T38" fmla="*/ 105 w 202"/>
                <a:gd name="T39" fmla="*/ 344 h 404"/>
                <a:gd name="T40" fmla="*/ 106 w 202"/>
                <a:gd name="T41" fmla="*/ 359 h 404"/>
                <a:gd name="T42" fmla="*/ 106 w 202"/>
                <a:gd name="T43" fmla="*/ 373 h 404"/>
                <a:gd name="T44" fmla="*/ 104 w 202"/>
                <a:gd name="T45" fmla="*/ 381 h 404"/>
                <a:gd name="T46" fmla="*/ 103 w 202"/>
                <a:gd name="T47" fmla="*/ 388 h 404"/>
                <a:gd name="T48" fmla="*/ 99 w 202"/>
                <a:gd name="T49" fmla="*/ 396 h 404"/>
                <a:gd name="T50" fmla="*/ 95 w 202"/>
                <a:gd name="T51" fmla="*/ 404 h 404"/>
                <a:gd name="T52" fmla="*/ 95 w 202"/>
                <a:gd name="T53" fmla="*/ 404 h 404"/>
                <a:gd name="T54" fmla="*/ 88 w 202"/>
                <a:gd name="T55" fmla="*/ 397 h 404"/>
                <a:gd name="T56" fmla="*/ 82 w 202"/>
                <a:gd name="T57" fmla="*/ 390 h 404"/>
                <a:gd name="T58" fmla="*/ 72 w 202"/>
                <a:gd name="T59" fmla="*/ 375 h 404"/>
                <a:gd name="T60" fmla="*/ 61 w 202"/>
                <a:gd name="T61" fmla="*/ 360 h 404"/>
                <a:gd name="T62" fmla="*/ 54 w 202"/>
                <a:gd name="T63" fmla="*/ 352 h 404"/>
                <a:gd name="T64" fmla="*/ 48 w 202"/>
                <a:gd name="T65" fmla="*/ 344 h 404"/>
                <a:gd name="T66" fmla="*/ 48 w 202"/>
                <a:gd name="T67" fmla="*/ 344 h 404"/>
                <a:gd name="T68" fmla="*/ 40 w 202"/>
                <a:gd name="T69" fmla="*/ 338 h 404"/>
                <a:gd name="T70" fmla="*/ 32 w 202"/>
                <a:gd name="T71" fmla="*/ 332 h 404"/>
                <a:gd name="T72" fmla="*/ 18 w 202"/>
                <a:gd name="T73" fmla="*/ 320 h 404"/>
                <a:gd name="T74" fmla="*/ 12 w 202"/>
                <a:gd name="T75" fmla="*/ 315 h 404"/>
                <a:gd name="T76" fmla="*/ 6 w 202"/>
                <a:gd name="T77" fmla="*/ 307 h 404"/>
                <a:gd name="T78" fmla="*/ 2 w 202"/>
                <a:gd name="T79" fmla="*/ 300 h 404"/>
                <a:gd name="T80" fmla="*/ 0 w 202"/>
                <a:gd name="T81" fmla="*/ 290 h 404"/>
                <a:gd name="T82" fmla="*/ 0 w 202"/>
                <a:gd name="T83" fmla="*/ 290 h 404"/>
                <a:gd name="T84" fmla="*/ 0 w 202"/>
                <a:gd name="T85" fmla="*/ 280 h 404"/>
                <a:gd name="T86" fmla="*/ 1 w 202"/>
                <a:gd name="T87" fmla="*/ 270 h 404"/>
                <a:gd name="T88" fmla="*/ 4 w 202"/>
                <a:gd name="T89" fmla="*/ 259 h 404"/>
                <a:gd name="T90" fmla="*/ 8 w 202"/>
                <a:gd name="T91" fmla="*/ 248 h 404"/>
                <a:gd name="T92" fmla="*/ 13 w 202"/>
                <a:gd name="T93" fmla="*/ 237 h 404"/>
                <a:gd name="T94" fmla="*/ 19 w 202"/>
                <a:gd name="T95" fmla="*/ 226 h 404"/>
                <a:gd name="T96" fmla="*/ 32 w 202"/>
                <a:gd name="T97" fmla="*/ 204 h 404"/>
                <a:gd name="T98" fmla="*/ 48 w 202"/>
                <a:gd name="T99" fmla="*/ 182 h 404"/>
                <a:gd name="T100" fmla="*/ 63 w 202"/>
                <a:gd name="T101" fmla="*/ 163 h 404"/>
                <a:gd name="T102" fmla="*/ 88 w 202"/>
                <a:gd name="T103" fmla="*/ 132 h 404"/>
                <a:gd name="T104" fmla="*/ 88 w 202"/>
                <a:gd name="T105" fmla="*/ 132 h 404"/>
                <a:gd name="T106" fmla="*/ 119 w 202"/>
                <a:gd name="T107" fmla="*/ 93 h 404"/>
                <a:gd name="T108" fmla="*/ 148 w 202"/>
                <a:gd name="T109" fmla="*/ 58 h 404"/>
                <a:gd name="T110" fmla="*/ 176 w 202"/>
                <a:gd name="T111" fmla="*/ 27 h 404"/>
                <a:gd name="T112" fmla="*/ 202 w 202"/>
                <a:gd name="T113" fmla="*/ 0 h 404"/>
                <a:gd name="T114" fmla="*/ 202 w 202"/>
                <a:gd name="T11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2" h="404">
                  <a:moveTo>
                    <a:pt x="202" y="0"/>
                  </a:moveTo>
                  <a:lnTo>
                    <a:pt x="202" y="0"/>
                  </a:lnTo>
                  <a:lnTo>
                    <a:pt x="196" y="15"/>
                  </a:lnTo>
                  <a:lnTo>
                    <a:pt x="189" y="30"/>
                  </a:lnTo>
                  <a:lnTo>
                    <a:pt x="172" y="62"/>
                  </a:lnTo>
                  <a:lnTo>
                    <a:pt x="153" y="96"/>
                  </a:lnTo>
                  <a:lnTo>
                    <a:pt x="133" y="131"/>
                  </a:lnTo>
                  <a:lnTo>
                    <a:pt x="125" y="150"/>
                  </a:lnTo>
                  <a:lnTo>
                    <a:pt x="116" y="168"/>
                  </a:lnTo>
                  <a:lnTo>
                    <a:pt x="109" y="187"/>
                  </a:lnTo>
                  <a:lnTo>
                    <a:pt x="103" y="208"/>
                  </a:lnTo>
                  <a:lnTo>
                    <a:pt x="98" y="227"/>
                  </a:lnTo>
                  <a:lnTo>
                    <a:pt x="95" y="249"/>
                  </a:lnTo>
                  <a:lnTo>
                    <a:pt x="94" y="271"/>
                  </a:lnTo>
                  <a:lnTo>
                    <a:pt x="95" y="293"/>
                  </a:lnTo>
                  <a:lnTo>
                    <a:pt x="95" y="293"/>
                  </a:lnTo>
                  <a:lnTo>
                    <a:pt x="97" y="305"/>
                  </a:lnTo>
                  <a:lnTo>
                    <a:pt x="100" y="318"/>
                  </a:lnTo>
                  <a:lnTo>
                    <a:pt x="103" y="331"/>
                  </a:lnTo>
                  <a:lnTo>
                    <a:pt x="105" y="344"/>
                  </a:lnTo>
                  <a:lnTo>
                    <a:pt x="106" y="359"/>
                  </a:lnTo>
                  <a:lnTo>
                    <a:pt x="106" y="373"/>
                  </a:lnTo>
                  <a:lnTo>
                    <a:pt x="104" y="381"/>
                  </a:lnTo>
                  <a:lnTo>
                    <a:pt x="103" y="388"/>
                  </a:lnTo>
                  <a:lnTo>
                    <a:pt x="99" y="396"/>
                  </a:lnTo>
                  <a:lnTo>
                    <a:pt x="95" y="404"/>
                  </a:lnTo>
                  <a:lnTo>
                    <a:pt x="95" y="404"/>
                  </a:lnTo>
                  <a:lnTo>
                    <a:pt x="88" y="397"/>
                  </a:lnTo>
                  <a:lnTo>
                    <a:pt x="82" y="390"/>
                  </a:lnTo>
                  <a:lnTo>
                    <a:pt x="72" y="375"/>
                  </a:lnTo>
                  <a:lnTo>
                    <a:pt x="61" y="360"/>
                  </a:lnTo>
                  <a:lnTo>
                    <a:pt x="54" y="352"/>
                  </a:lnTo>
                  <a:lnTo>
                    <a:pt x="48" y="344"/>
                  </a:lnTo>
                  <a:lnTo>
                    <a:pt x="48" y="344"/>
                  </a:lnTo>
                  <a:lnTo>
                    <a:pt x="40" y="338"/>
                  </a:lnTo>
                  <a:lnTo>
                    <a:pt x="32" y="332"/>
                  </a:lnTo>
                  <a:lnTo>
                    <a:pt x="18" y="320"/>
                  </a:lnTo>
                  <a:lnTo>
                    <a:pt x="12" y="315"/>
                  </a:lnTo>
                  <a:lnTo>
                    <a:pt x="6" y="307"/>
                  </a:lnTo>
                  <a:lnTo>
                    <a:pt x="2" y="300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0" y="280"/>
                  </a:lnTo>
                  <a:lnTo>
                    <a:pt x="1" y="270"/>
                  </a:lnTo>
                  <a:lnTo>
                    <a:pt x="4" y="259"/>
                  </a:lnTo>
                  <a:lnTo>
                    <a:pt x="8" y="248"/>
                  </a:lnTo>
                  <a:lnTo>
                    <a:pt x="13" y="237"/>
                  </a:lnTo>
                  <a:lnTo>
                    <a:pt x="19" y="226"/>
                  </a:lnTo>
                  <a:lnTo>
                    <a:pt x="32" y="204"/>
                  </a:lnTo>
                  <a:lnTo>
                    <a:pt x="48" y="182"/>
                  </a:lnTo>
                  <a:lnTo>
                    <a:pt x="63" y="163"/>
                  </a:lnTo>
                  <a:lnTo>
                    <a:pt x="88" y="132"/>
                  </a:lnTo>
                  <a:lnTo>
                    <a:pt x="88" y="132"/>
                  </a:lnTo>
                  <a:lnTo>
                    <a:pt x="119" y="93"/>
                  </a:lnTo>
                  <a:lnTo>
                    <a:pt x="148" y="58"/>
                  </a:lnTo>
                  <a:lnTo>
                    <a:pt x="176" y="27"/>
                  </a:lnTo>
                  <a:lnTo>
                    <a:pt x="202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23"/>
            <p:cNvSpPr>
              <a:spLocks/>
            </p:cNvSpPr>
            <p:nvPr/>
          </p:nvSpPr>
          <p:spPr bwMode="auto">
            <a:xfrm>
              <a:off x="1578" y="1949"/>
              <a:ext cx="27" cy="15"/>
            </a:xfrm>
            <a:custGeom>
              <a:avLst/>
              <a:gdLst>
                <a:gd name="T0" fmla="*/ 139 w 139"/>
                <a:gd name="T1" fmla="*/ 0 h 74"/>
                <a:gd name="T2" fmla="*/ 139 w 139"/>
                <a:gd name="T3" fmla="*/ 0 h 74"/>
                <a:gd name="T4" fmla="*/ 127 w 139"/>
                <a:gd name="T5" fmla="*/ 19 h 74"/>
                <a:gd name="T6" fmla="*/ 119 w 139"/>
                <a:gd name="T7" fmla="*/ 30 h 74"/>
                <a:gd name="T8" fmla="*/ 110 w 139"/>
                <a:gd name="T9" fmla="*/ 41 h 74"/>
                <a:gd name="T10" fmla="*/ 100 w 139"/>
                <a:gd name="T11" fmla="*/ 52 h 74"/>
                <a:gd name="T12" fmla="*/ 88 w 139"/>
                <a:gd name="T13" fmla="*/ 61 h 74"/>
                <a:gd name="T14" fmla="*/ 76 w 139"/>
                <a:gd name="T15" fmla="*/ 68 h 74"/>
                <a:gd name="T16" fmla="*/ 69 w 139"/>
                <a:gd name="T17" fmla="*/ 72 h 74"/>
                <a:gd name="T18" fmla="*/ 62 w 139"/>
                <a:gd name="T19" fmla="*/ 74 h 74"/>
                <a:gd name="T20" fmla="*/ 62 w 139"/>
                <a:gd name="T21" fmla="*/ 74 h 74"/>
                <a:gd name="T22" fmla="*/ 46 w 139"/>
                <a:gd name="T23" fmla="*/ 62 h 74"/>
                <a:gd name="T24" fmla="*/ 28 w 139"/>
                <a:gd name="T25" fmla="*/ 50 h 74"/>
                <a:gd name="T26" fmla="*/ 21 w 139"/>
                <a:gd name="T27" fmla="*/ 44 h 74"/>
                <a:gd name="T28" fmla="*/ 13 w 139"/>
                <a:gd name="T29" fmla="*/ 38 h 74"/>
                <a:gd name="T30" fmla="*/ 7 w 139"/>
                <a:gd name="T31" fmla="*/ 30 h 74"/>
                <a:gd name="T32" fmla="*/ 0 w 139"/>
                <a:gd name="T33" fmla="*/ 22 h 74"/>
                <a:gd name="T34" fmla="*/ 0 w 139"/>
                <a:gd name="T35" fmla="*/ 22 h 74"/>
                <a:gd name="T36" fmla="*/ 5 w 139"/>
                <a:gd name="T37" fmla="*/ 23 h 74"/>
                <a:gd name="T38" fmla="*/ 10 w 139"/>
                <a:gd name="T39" fmla="*/ 24 h 74"/>
                <a:gd name="T40" fmla="*/ 14 w 139"/>
                <a:gd name="T41" fmla="*/ 23 h 74"/>
                <a:gd name="T42" fmla="*/ 19 w 139"/>
                <a:gd name="T43" fmla="*/ 21 h 74"/>
                <a:gd name="T44" fmla="*/ 27 w 139"/>
                <a:gd name="T45" fmla="*/ 16 h 74"/>
                <a:gd name="T46" fmla="*/ 32 w 139"/>
                <a:gd name="T47" fmla="*/ 14 h 74"/>
                <a:gd name="T48" fmla="*/ 36 w 139"/>
                <a:gd name="T49" fmla="*/ 11 h 74"/>
                <a:gd name="T50" fmla="*/ 36 w 139"/>
                <a:gd name="T51" fmla="*/ 11 h 74"/>
                <a:gd name="T52" fmla="*/ 41 w 139"/>
                <a:gd name="T53" fmla="*/ 11 h 74"/>
                <a:gd name="T54" fmla="*/ 44 w 139"/>
                <a:gd name="T55" fmla="*/ 12 h 74"/>
                <a:gd name="T56" fmla="*/ 47 w 139"/>
                <a:gd name="T57" fmla="*/ 15 h 74"/>
                <a:gd name="T58" fmla="*/ 49 w 139"/>
                <a:gd name="T59" fmla="*/ 18 h 74"/>
                <a:gd name="T60" fmla="*/ 53 w 139"/>
                <a:gd name="T61" fmla="*/ 22 h 74"/>
                <a:gd name="T62" fmla="*/ 56 w 139"/>
                <a:gd name="T63" fmla="*/ 24 h 74"/>
                <a:gd name="T64" fmla="*/ 59 w 139"/>
                <a:gd name="T65" fmla="*/ 26 h 74"/>
                <a:gd name="T66" fmla="*/ 59 w 139"/>
                <a:gd name="T67" fmla="*/ 26 h 74"/>
                <a:gd name="T68" fmla="*/ 80 w 139"/>
                <a:gd name="T69" fmla="*/ 20 h 74"/>
                <a:gd name="T70" fmla="*/ 101 w 139"/>
                <a:gd name="T71" fmla="*/ 15 h 74"/>
                <a:gd name="T72" fmla="*/ 139 w 139"/>
                <a:gd name="T73" fmla="*/ 0 h 74"/>
                <a:gd name="T74" fmla="*/ 139 w 139"/>
                <a:gd name="T7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74">
                  <a:moveTo>
                    <a:pt x="139" y="0"/>
                  </a:moveTo>
                  <a:lnTo>
                    <a:pt x="139" y="0"/>
                  </a:lnTo>
                  <a:lnTo>
                    <a:pt x="127" y="19"/>
                  </a:lnTo>
                  <a:lnTo>
                    <a:pt x="119" y="30"/>
                  </a:lnTo>
                  <a:lnTo>
                    <a:pt x="110" y="41"/>
                  </a:lnTo>
                  <a:lnTo>
                    <a:pt x="100" y="52"/>
                  </a:lnTo>
                  <a:lnTo>
                    <a:pt x="88" y="61"/>
                  </a:lnTo>
                  <a:lnTo>
                    <a:pt x="76" y="68"/>
                  </a:lnTo>
                  <a:lnTo>
                    <a:pt x="69" y="72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46" y="62"/>
                  </a:lnTo>
                  <a:lnTo>
                    <a:pt x="28" y="50"/>
                  </a:lnTo>
                  <a:lnTo>
                    <a:pt x="21" y="44"/>
                  </a:lnTo>
                  <a:lnTo>
                    <a:pt x="13" y="38"/>
                  </a:lnTo>
                  <a:lnTo>
                    <a:pt x="7" y="3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23"/>
                  </a:lnTo>
                  <a:lnTo>
                    <a:pt x="10" y="24"/>
                  </a:lnTo>
                  <a:lnTo>
                    <a:pt x="14" y="23"/>
                  </a:lnTo>
                  <a:lnTo>
                    <a:pt x="19" y="21"/>
                  </a:lnTo>
                  <a:lnTo>
                    <a:pt x="27" y="16"/>
                  </a:lnTo>
                  <a:lnTo>
                    <a:pt x="32" y="14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4" y="12"/>
                  </a:lnTo>
                  <a:lnTo>
                    <a:pt x="47" y="15"/>
                  </a:lnTo>
                  <a:lnTo>
                    <a:pt x="49" y="18"/>
                  </a:lnTo>
                  <a:lnTo>
                    <a:pt x="53" y="22"/>
                  </a:lnTo>
                  <a:lnTo>
                    <a:pt x="56" y="24"/>
                  </a:lnTo>
                  <a:lnTo>
                    <a:pt x="59" y="26"/>
                  </a:lnTo>
                  <a:lnTo>
                    <a:pt x="59" y="26"/>
                  </a:lnTo>
                  <a:lnTo>
                    <a:pt x="80" y="20"/>
                  </a:lnTo>
                  <a:lnTo>
                    <a:pt x="101" y="15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24"/>
            <p:cNvSpPr>
              <a:spLocks/>
            </p:cNvSpPr>
            <p:nvPr/>
          </p:nvSpPr>
          <p:spPr bwMode="auto">
            <a:xfrm>
              <a:off x="1628" y="1989"/>
              <a:ext cx="169" cy="103"/>
            </a:xfrm>
            <a:custGeom>
              <a:avLst/>
              <a:gdLst>
                <a:gd name="T0" fmla="*/ 89 w 849"/>
                <a:gd name="T1" fmla="*/ 282 h 514"/>
                <a:gd name="T2" fmla="*/ 195 w 849"/>
                <a:gd name="T3" fmla="*/ 290 h 514"/>
                <a:gd name="T4" fmla="*/ 205 w 849"/>
                <a:gd name="T5" fmla="*/ 252 h 514"/>
                <a:gd name="T6" fmla="*/ 217 w 849"/>
                <a:gd name="T7" fmla="*/ 184 h 514"/>
                <a:gd name="T8" fmla="*/ 253 w 849"/>
                <a:gd name="T9" fmla="*/ 186 h 514"/>
                <a:gd name="T10" fmla="*/ 264 w 849"/>
                <a:gd name="T11" fmla="*/ 214 h 514"/>
                <a:gd name="T12" fmla="*/ 261 w 849"/>
                <a:gd name="T13" fmla="*/ 293 h 514"/>
                <a:gd name="T14" fmla="*/ 433 w 849"/>
                <a:gd name="T15" fmla="*/ 300 h 514"/>
                <a:gd name="T16" fmla="*/ 503 w 849"/>
                <a:gd name="T17" fmla="*/ 288 h 514"/>
                <a:gd name="T18" fmla="*/ 516 w 849"/>
                <a:gd name="T19" fmla="*/ 241 h 514"/>
                <a:gd name="T20" fmla="*/ 510 w 849"/>
                <a:gd name="T21" fmla="*/ 214 h 514"/>
                <a:gd name="T22" fmla="*/ 480 w 849"/>
                <a:gd name="T23" fmla="*/ 212 h 514"/>
                <a:gd name="T24" fmla="*/ 455 w 849"/>
                <a:gd name="T25" fmla="*/ 199 h 514"/>
                <a:gd name="T26" fmla="*/ 442 w 849"/>
                <a:gd name="T27" fmla="*/ 176 h 514"/>
                <a:gd name="T28" fmla="*/ 446 w 849"/>
                <a:gd name="T29" fmla="*/ 160 h 514"/>
                <a:gd name="T30" fmla="*/ 455 w 849"/>
                <a:gd name="T31" fmla="*/ 150 h 514"/>
                <a:gd name="T32" fmla="*/ 437 w 849"/>
                <a:gd name="T33" fmla="*/ 121 h 514"/>
                <a:gd name="T34" fmla="*/ 439 w 849"/>
                <a:gd name="T35" fmla="*/ 102 h 514"/>
                <a:gd name="T36" fmla="*/ 457 w 849"/>
                <a:gd name="T37" fmla="*/ 87 h 514"/>
                <a:gd name="T38" fmla="*/ 464 w 849"/>
                <a:gd name="T39" fmla="*/ 72 h 514"/>
                <a:gd name="T40" fmla="*/ 471 w 849"/>
                <a:gd name="T41" fmla="*/ 55 h 514"/>
                <a:gd name="T42" fmla="*/ 504 w 849"/>
                <a:gd name="T43" fmla="*/ 23 h 514"/>
                <a:gd name="T44" fmla="*/ 542 w 849"/>
                <a:gd name="T45" fmla="*/ 9 h 514"/>
                <a:gd name="T46" fmla="*/ 585 w 849"/>
                <a:gd name="T47" fmla="*/ 2 h 514"/>
                <a:gd name="T48" fmla="*/ 598 w 849"/>
                <a:gd name="T49" fmla="*/ 12 h 514"/>
                <a:gd name="T50" fmla="*/ 610 w 849"/>
                <a:gd name="T51" fmla="*/ 20 h 514"/>
                <a:gd name="T52" fmla="*/ 647 w 849"/>
                <a:gd name="T53" fmla="*/ 18 h 514"/>
                <a:gd name="T54" fmla="*/ 650 w 849"/>
                <a:gd name="T55" fmla="*/ 33 h 514"/>
                <a:gd name="T56" fmla="*/ 659 w 849"/>
                <a:gd name="T57" fmla="*/ 48 h 514"/>
                <a:gd name="T58" fmla="*/ 698 w 849"/>
                <a:gd name="T59" fmla="*/ 70 h 514"/>
                <a:gd name="T60" fmla="*/ 694 w 849"/>
                <a:gd name="T61" fmla="*/ 106 h 514"/>
                <a:gd name="T62" fmla="*/ 690 w 849"/>
                <a:gd name="T63" fmla="*/ 151 h 514"/>
                <a:gd name="T64" fmla="*/ 664 w 849"/>
                <a:gd name="T65" fmla="*/ 167 h 514"/>
                <a:gd name="T66" fmla="*/ 658 w 849"/>
                <a:gd name="T67" fmla="*/ 202 h 514"/>
                <a:gd name="T68" fmla="*/ 642 w 849"/>
                <a:gd name="T69" fmla="*/ 214 h 514"/>
                <a:gd name="T70" fmla="*/ 593 w 849"/>
                <a:gd name="T71" fmla="*/ 219 h 514"/>
                <a:gd name="T72" fmla="*/ 573 w 849"/>
                <a:gd name="T73" fmla="*/ 209 h 514"/>
                <a:gd name="T74" fmla="*/ 560 w 849"/>
                <a:gd name="T75" fmla="*/ 238 h 514"/>
                <a:gd name="T76" fmla="*/ 558 w 849"/>
                <a:gd name="T77" fmla="*/ 309 h 514"/>
                <a:gd name="T78" fmla="*/ 720 w 849"/>
                <a:gd name="T79" fmla="*/ 350 h 514"/>
                <a:gd name="T80" fmla="*/ 790 w 849"/>
                <a:gd name="T81" fmla="*/ 382 h 514"/>
                <a:gd name="T82" fmla="*/ 849 w 849"/>
                <a:gd name="T83" fmla="*/ 426 h 514"/>
                <a:gd name="T84" fmla="*/ 812 w 849"/>
                <a:gd name="T85" fmla="*/ 414 h 514"/>
                <a:gd name="T86" fmla="*/ 736 w 849"/>
                <a:gd name="T87" fmla="*/ 385 h 514"/>
                <a:gd name="T88" fmla="*/ 685 w 849"/>
                <a:gd name="T89" fmla="*/ 383 h 514"/>
                <a:gd name="T90" fmla="*/ 657 w 849"/>
                <a:gd name="T91" fmla="*/ 393 h 514"/>
                <a:gd name="T92" fmla="*/ 641 w 849"/>
                <a:gd name="T93" fmla="*/ 409 h 514"/>
                <a:gd name="T94" fmla="*/ 638 w 849"/>
                <a:gd name="T95" fmla="*/ 425 h 514"/>
                <a:gd name="T96" fmla="*/ 651 w 849"/>
                <a:gd name="T97" fmla="*/ 462 h 514"/>
                <a:gd name="T98" fmla="*/ 653 w 849"/>
                <a:gd name="T99" fmla="*/ 491 h 514"/>
                <a:gd name="T100" fmla="*/ 647 w 849"/>
                <a:gd name="T101" fmla="*/ 502 h 514"/>
                <a:gd name="T102" fmla="*/ 611 w 849"/>
                <a:gd name="T103" fmla="*/ 514 h 514"/>
                <a:gd name="T104" fmla="*/ 569 w 849"/>
                <a:gd name="T105" fmla="*/ 513 h 514"/>
                <a:gd name="T106" fmla="*/ 487 w 849"/>
                <a:gd name="T107" fmla="*/ 497 h 514"/>
                <a:gd name="T108" fmla="*/ 354 w 849"/>
                <a:gd name="T109" fmla="*/ 449 h 514"/>
                <a:gd name="T110" fmla="*/ 142 w 849"/>
                <a:gd name="T111" fmla="*/ 351 h 514"/>
                <a:gd name="T112" fmla="*/ 0 w 849"/>
                <a:gd name="T113" fmla="*/ 26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49" h="514">
                  <a:moveTo>
                    <a:pt x="0" y="268"/>
                  </a:moveTo>
                  <a:lnTo>
                    <a:pt x="0" y="268"/>
                  </a:lnTo>
                  <a:lnTo>
                    <a:pt x="42" y="275"/>
                  </a:lnTo>
                  <a:lnTo>
                    <a:pt x="89" y="282"/>
                  </a:lnTo>
                  <a:lnTo>
                    <a:pt x="114" y="286"/>
                  </a:lnTo>
                  <a:lnTo>
                    <a:pt x="140" y="289"/>
                  </a:lnTo>
                  <a:lnTo>
                    <a:pt x="168" y="290"/>
                  </a:lnTo>
                  <a:lnTo>
                    <a:pt x="195" y="290"/>
                  </a:lnTo>
                  <a:lnTo>
                    <a:pt x="195" y="290"/>
                  </a:lnTo>
                  <a:lnTo>
                    <a:pt x="200" y="279"/>
                  </a:lnTo>
                  <a:lnTo>
                    <a:pt x="203" y="266"/>
                  </a:lnTo>
                  <a:lnTo>
                    <a:pt x="205" y="252"/>
                  </a:lnTo>
                  <a:lnTo>
                    <a:pt x="207" y="237"/>
                  </a:lnTo>
                  <a:lnTo>
                    <a:pt x="210" y="210"/>
                  </a:lnTo>
                  <a:lnTo>
                    <a:pt x="213" y="196"/>
                  </a:lnTo>
                  <a:lnTo>
                    <a:pt x="217" y="184"/>
                  </a:lnTo>
                  <a:lnTo>
                    <a:pt x="217" y="184"/>
                  </a:lnTo>
                  <a:lnTo>
                    <a:pt x="230" y="183"/>
                  </a:lnTo>
                  <a:lnTo>
                    <a:pt x="241" y="184"/>
                  </a:lnTo>
                  <a:lnTo>
                    <a:pt x="253" y="186"/>
                  </a:lnTo>
                  <a:lnTo>
                    <a:pt x="264" y="187"/>
                  </a:lnTo>
                  <a:lnTo>
                    <a:pt x="264" y="187"/>
                  </a:lnTo>
                  <a:lnTo>
                    <a:pt x="265" y="201"/>
                  </a:lnTo>
                  <a:lnTo>
                    <a:pt x="264" y="214"/>
                  </a:lnTo>
                  <a:lnTo>
                    <a:pt x="263" y="241"/>
                  </a:lnTo>
                  <a:lnTo>
                    <a:pt x="261" y="266"/>
                  </a:lnTo>
                  <a:lnTo>
                    <a:pt x="260" y="279"/>
                  </a:lnTo>
                  <a:lnTo>
                    <a:pt x="261" y="293"/>
                  </a:lnTo>
                  <a:lnTo>
                    <a:pt x="261" y="293"/>
                  </a:lnTo>
                  <a:lnTo>
                    <a:pt x="319" y="295"/>
                  </a:lnTo>
                  <a:lnTo>
                    <a:pt x="377" y="297"/>
                  </a:lnTo>
                  <a:lnTo>
                    <a:pt x="433" y="300"/>
                  </a:lnTo>
                  <a:lnTo>
                    <a:pt x="489" y="304"/>
                  </a:lnTo>
                  <a:lnTo>
                    <a:pt x="489" y="304"/>
                  </a:lnTo>
                  <a:lnTo>
                    <a:pt x="497" y="297"/>
                  </a:lnTo>
                  <a:lnTo>
                    <a:pt x="503" y="288"/>
                  </a:lnTo>
                  <a:lnTo>
                    <a:pt x="509" y="277"/>
                  </a:lnTo>
                  <a:lnTo>
                    <a:pt x="512" y="266"/>
                  </a:lnTo>
                  <a:lnTo>
                    <a:pt x="515" y="253"/>
                  </a:lnTo>
                  <a:lnTo>
                    <a:pt x="516" y="241"/>
                  </a:lnTo>
                  <a:lnTo>
                    <a:pt x="516" y="226"/>
                  </a:lnTo>
                  <a:lnTo>
                    <a:pt x="514" y="213"/>
                  </a:lnTo>
                  <a:lnTo>
                    <a:pt x="514" y="213"/>
                  </a:lnTo>
                  <a:lnTo>
                    <a:pt x="510" y="214"/>
                  </a:lnTo>
                  <a:lnTo>
                    <a:pt x="505" y="215"/>
                  </a:lnTo>
                  <a:lnTo>
                    <a:pt x="500" y="215"/>
                  </a:lnTo>
                  <a:lnTo>
                    <a:pt x="493" y="215"/>
                  </a:lnTo>
                  <a:lnTo>
                    <a:pt x="480" y="212"/>
                  </a:lnTo>
                  <a:lnTo>
                    <a:pt x="474" y="210"/>
                  </a:lnTo>
                  <a:lnTo>
                    <a:pt x="466" y="207"/>
                  </a:lnTo>
                  <a:lnTo>
                    <a:pt x="460" y="202"/>
                  </a:lnTo>
                  <a:lnTo>
                    <a:pt x="455" y="199"/>
                  </a:lnTo>
                  <a:lnTo>
                    <a:pt x="449" y="194"/>
                  </a:lnTo>
                  <a:lnTo>
                    <a:pt x="446" y="188"/>
                  </a:lnTo>
                  <a:lnTo>
                    <a:pt x="443" y="183"/>
                  </a:lnTo>
                  <a:lnTo>
                    <a:pt x="442" y="176"/>
                  </a:lnTo>
                  <a:lnTo>
                    <a:pt x="443" y="168"/>
                  </a:lnTo>
                  <a:lnTo>
                    <a:pt x="444" y="162"/>
                  </a:lnTo>
                  <a:lnTo>
                    <a:pt x="444" y="162"/>
                  </a:lnTo>
                  <a:lnTo>
                    <a:pt x="446" y="160"/>
                  </a:lnTo>
                  <a:lnTo>
                    <a:pt x="451" y="157"/>
                  </a:lnTo>
                  <a:lnTo>
                    <a:pt x="455" y="154"/>
                  </a:lnTo>
                  <a:lnTo>
                    <a:pt x="455" y="154"/>
                  </a:lnTo>
                  <a:lnTo>
                    <a:pt x="455" y="150"/>
                  </a:lnTo>
                  <a:lnTo>
                    <a:pt x="452" y="145"/>
                  </a:lnTo>
                  <a:lnTo>
                    <a:pt x="444" y="134"/>
                  </a:lnTo>
                  <a:lnTo>
                    <a:pt x="441" y="129"/>
                  </a:lnTo>
                  <a:lnTo>
                    <a:pt x="437" y="121"/>
                  </a:lnTo>
                  <a:lnTo>
                    <a:pt x="436" y="115"/>
                  </a:lnTo>
                  <a:lnTo>
                    <a:pt x="437" y="106"/>
                  </a:lnTo>
                  <a:lnTo>
                    <a:pt x="437" y="106"/>
                  </a:lnTo>
                  <a:lnTo>
                    <a:pt x="439" y="102"/>
                  </a:lnTo>
                  <a:lnTo>
                    <a:pt x="442" y="97"/>
                  </a:lnTo>
                  <a:lnTo>
                    <a:pt x="445" y="93"/>
                  </a:lnTo>
                  <a:lnTo>
                    <a:pt x="448" y="91"/>
                  </a:lnTo>
                  <a:lnTo>
                    <a:pt x="457" y="87"/>
                  </a:lnTo>
                  <a:lnTo>
                    <a:pt x="467" y="84"/>
                  </a:lnTo>
                  <a:lnTo>
                    <a:pt x="467" y="84"/>
                  </a:lnTo>
                  <a:lnTo>
                    <a:pt x="465" y="79"/>
                  </a:lnTo>
                  <a:lnTo>
                    <a:pt x="464" y="72"/>
                  </a:lnTo>
                  <a:lnTo>
                    <a:pt x="465" y="68"/>
                  </a:lnTo>
                  <a:lnTo>
                    <a:pt x="466" y="63"/>
                  </a:lnTo>
                  <a:lnTo>
                    <a:pt x="468" y="59"/>
                  </a:lnTo>
                  <a:lnTo>
                    <a:pt x="471" y="55"/>
                  </a:lnTo>
                  <a:lnTo>
                    <a:pt x="478" y="48"/>
                  </a:lnTo>
                  <a:lnTo>
                    <a:pt x="494" y="34"/>
                  </a:lnTo>
                  <a:lnTo>
                    <a:pt x="502" y="27"/>
                  </a:lnTo>
                  <a:lnTo>
                    <a:pt x="504" y="23"/>
                  </a:lnTo>
                  <a:lnTo>
                    <a:pt x="507" y="18"/>
                  </a:lnTo>
                  <a:lnTo>
                    <a:pt x="507" y="18"/>
                  </a:lnTo>
                  <a:lnTo>
                    <a:pt x="524" y="13"/>
                  </a:lnTo>
                  <a:lnTo>
                    <a:pt x="542" y="9"/>
                  </a:lnTo>
                  <a:lnTo>
                    <a:pt x="559" y="4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85" y="2"/>
                  </a:lnTo>
                  <a:lnTo>
                    <a:pt x="590" y="4"/>
                  </a:lnTo>
                  <a:lnTo>
                    <a:pt x="593" y="6"/>
                  </a:lnTo>
                  <a:lnTo>
                    <a:pt x="595" y="9"/>
                  </a:lnTo>
                  <a:lnTo>
                    <a:pt x="598" y="12"/>
                  </a:lnTo>
                  <a:lnTo>
                    <a:pt x="599" y="16"/>
                  </a:lnTo>
                  <a:lnTo>
                    <a:pt x="599" y="22"/>
                  </a:lnTo>
                  <a:lnTo>
                    <a:pt x="599" y="22"/>
                  </a:lnTo>
                  <a:lnTo>
                    <a:pt x="610" y="20"/>
                  </a:lnTo>
                  <a:lnTo>
                    <a:pt x="622" y="18"/>
                  </a:lnTo>
                  <a:lnTo>
                    <a:pt x="634" y="18"/>
                  </a:lnTo>
                  <a:lnTo>
                    <a:pt x="647" y="18"/>
                  </a:lnTo>
                  <a:lnTo>
                    <a:pt x="647" y="18"/>
                  </a:lnTo>
                  <a:lnTo>
                    <a:pt x="649" y="22"/>
                  </a:lnTo>
                  <a:lnTo>
                    <a:pt x="650" y="25"/>
                  </a:lnTo>
                  <a:lnTo>
                    <a:pt x="650" y="28"/>
                  </a:lnTo>
                  <a:lnTo>
                    <a:pt x="650" y="33"/>
                  </a:lnTo>
                  <a:lnTo>
                    <a:pt x="647" y="39"/>
                  </a:lnTo>
                  <a:lnTo>
                    <a:pt x="642" y="44"/>
                  </a:lnTo>
                  <a:lnTo>
                    <a:pt x="642" y="44"/>
                  </a:lnTo>
                  <a:lnTo>
                    <a:pt x="659" y="48"/>
                  </a:lnTo>
                  <a:lnTo>
                    <a:pt x="674" y="53"/>
                  </a:lnTo>
                  <a:lnTo>
                    <a:pt x="686" y="61"/>
                  </a:lnTo>
                  <a:lnTo>
                    <a:pt x="698" y="70"/>
                  </a:lnTo>
                  <a:lnTo>
                    <a:pt x="698" y="70"/>
                  </a:lnTo>
                  <a:lnTo>
                    <a:pt x="695" y="81"/>
                  </a:lnTo>
                  <a:lnTo>
                    <a:pt x="694" y="90"/>
                  </a:lnTo>
                  <a:lnTo>
                    <a:pt x="694" y="98"/>
                  </a:lnTo>
                  <a:lnTo>
                    <a:pt x="694" y="106"/>
                  </a:lnTo>
                  <a:lnTo>
                    <a:pt x="696" y="122"/>
                  </a:lnTo>
                  <a:lnTo>
                    <a:pt x="698" y="143"/>
                  </a:lnTo>
                  <a:lnTo>
                    <a:pt x="698" y="143"/>
                  </a:lnTo>
                  <a:lnTo>
                    <a:pt x="690" y="151"/>
                  </a:lnTo>
                  <a:lnTo>
                    <a:pt x="681" y="159"/>
                  </a:lnTo>
                  <a:lnTo>
                    <a:pt x="675" y="162"/>
                  </a:lnTo>
                  <a:lnTo>
                    <a:pt x="670" y="165"/>
                  </a:lnTo>
                  <a:lnTo>
                    <a:pt x="664" y="167"/>
                  </a:lnTo>
                  <a:lnTo>
                    <a:pt x="658" y="168"/>
                  </a:lnTo>
                  <a:lnTo>
                    <a:pt x="658" y="168"/>
                  </a:lnTo>
                  <a:lnTo>
                    <a:pt x="658" y="202"/>
                  </a:lnTo>
                  <a:lnTo>
                    <a:pt x="658" y="202"/>
                  </a:lnTo>
                  <a:lnTo>
                    <a:pt x="655" y="206"/>
                  </a:lnTo>
                  <a:lnTo>
                    <a:pt x="651" y="209"/>
                  </a:lnTo>
                  <a:lnTo>
                    <a:pt x="647" y="212"/>
                  </a:lnTo>
                  <a:lnTo>
                    <a:pt x="642" y="214"/>
                  </a:lnTo>
                  <a:lnTo>
                    <a:pt x="630" y="218"/>
                  </a:lnTo>
                  <a:lnTo>
                    <a:pt x="618" y="220"/>
                  </a:lnTo>
                  <a:lnTo>
                    <a:pt x="605" y="220"/>
                  </a:lnTo>
                  <a:lnTo>
                    <a:pt x="593" y="219"/>
                  </a:lnTo>
                  <a:lnTo>
                    <a:pt x="582" y="214"/>
                  </a:lnTo>
                  <a:lnTo>
                    <a:pt x="577" y="212"/>
                  </a:lnTo>
                  <a:lnTo>
                    <a:pt x="573" y="209"/>
                  </a:lnTo>
                  <a:lnTo>
                    <a:pt x="573" y="209"/>
                  </a:lnTo>
                  <a:lnTo>
                    <a:pt x="570" y="213"/>
                  </a:lnTo>
                  <a:lnTo>
                    <a:pt x="567" y="218"/>
                  </a:lnTo>
                  <a:lnTo>
                    <a:pt x="562" y="228"/>
                  </a:lnTo>
                  <a:lnTo>
                    <a:pt x="560" y="238"/>
                  </a:lnTo>
                  <a:lnTo>
                    <a:pt x="559" y="252"/>
                  </a:lnTo>
                  <a:lnTo>
                    <a:pt x="558" y="280"/>
                  </a:lnTo>
                  <a:lnTo>
                    <a:pt x="558" y="309"/>
                  </a:lnTo>
                  <a:lnTo>
                    <a:pt x="558" y="309"/>
                  </a:lnTo>
                  <a:lnTo>
                    <a:pt x="601" y="317"/>
                  </a:lnTo>
                  <a:lnTo>
                    <a:pt x="642" y="326"/>
                  </a:lnTo>
                  <a:lnTo>
                    <a:pt x="682" y="337"/>
                  </a:lnTo>
                  <a:lnTo>
                    <a:pt x="720" y="350"/>
                  </a:lnTo>
                  <a:lnTo>
                    <a:pt x="739" y="357"/>
                  </a:lnTo>
                  <a:lnTo>
                    <a:pt x="756" y="364"/>
                  </a:lnTo>
                  <a:lnTo>
                    <a:pt x="774" y="373"/>
                  </a:lnTo>
                  <a:lnTo>
                    <a:pt x="790" y="382"/>
                  </a:lnTo>
                  <a:lnTo>
                    <a:pt x="807" y="392"/>
                  </a:lnTo>
                  <a:lnTo>
                    <a:pt x="821" y="402"/>
                  </a:lnTo>
                  <a:lnTo>
                    <a:pt x="835" y="414"/>
                  </a:lnTo>
                  <a:lnTo>
                    <a:pt x="849" y="426"/>
                  </a:lnTo>
                  <a:lnTo>
                    <a:pt x="849" y="426"/>
                  </a:lnTo>
                  <a:lnTo>
                    <a:pt x="840" y="424"/>
                  </a:lnTo>
                  <a:lnTo>
                    <a:pt x="831" y="421"/>
                  </a:lnTo>
                  <a:lnTo>
                    <a:pt x="812" y="414"/>
                  </a:lnTo>
                  <a:lnTo>
                    <a:pt x="792" y="405"/>
                  </a:lnTo>
                  <a:lnTo>
                    <a:pt x="771" y="396"/>
                  </a:lnTo>
                  <a:lnTo>
                    <a:pt x="748" y="388"/>
                  </a:lnTo>
                  <a:lnTo>
                    <a:pt x="736" y="385"/>
                  </a:lnTo>
                  <a:lnTo>
                    <a:pt x="724" y="383"/>
                  </a:lnTo>
                  <a:lnTo>
                    <a:pt x="712" y="382"/>
                  </a:lnTo>
                  <a:lnTo>
                    <a:pt x="698" y="382"/>
                  </a:lnTo>
                  <a:lnTo>
                    <a:pt x="685" y="383"/>
                  </a:lnTo>
                  <a:lnTo>
                    <a:pt x="672" y="385"/>
                  </a:lnTo>
                  <a:lnTo>
                    <a:pt x="672" y="385"/>
                  </a:lnTo>
                  <a:lnTo>
                    <a:pt x="662" y="390"/>
                  </a:lnTo>
                  <a:lnTo>
                    <a:pt x="657" y="393"/>
                  </a:lnTo>
                  <a:lnTo>
                    <a:pt x="652" y="396"/>
                  </a:lnTo>
                  <a:lnTo>
                    <a:pt x="648" y="401"/>
                  </a:lnTo>
                  <a:lnTo>
                    <a:pt x="644" y="405"/>
                  </a:lnTo>
                  <a:lnTo>
                    <a:pt x="641" y="409"/>
                  </a:lnTo>
                  <a:lnTo>
                    <a:pt x="639" y="415"/>
                  </a:lnTo>
                  <a:lnTo>
                    <a:pt x="639" y="415"/>
                  </a:lnTo>
                  <a:lnTo>
                    <a:pt x="638" y="419"/>
                  </a:lnTo>
                  <a:lnTo>
                    <a:pt x="638" y="425"/>
                  </a:lnTo>
                  <a:lnTo>
                    <a:pt x="640" y="433"/>
                  </a:lnTo>
                  <a:lnTo>
                    <a:pt x="644" y="442"/>
                  </a:lnTo>
                  <a:lnTo>
                    <a:pt x="648" y="452"/>
                  </a:lnTo>
                  <a:lnTo>
                    <a:pt x="651" y="462"/>
                  </a:lnTo>
                  <a:lnTo>
                    <a:pt x="655" y="472"/>
                  </a:lnTo>
                  <a:lnTo>
                    <a:pt x="656" y="482"/>
                  </a:lnTo>
                  <a:lnTo>
                    <a:pt x="656" y="486"/>
                  </a:lnTo>
                  <a:lnTo>
                    <a:pt x="653" y="491"/>
                  </a:lnTo>
                  <a:lnTo>
                    <a:pt x="653" y="491"/>
                  </a:lnTo>
                  <a:lnTo>
                    <a:pt x="652" y="496"/>
                  </a:lnTo>
                  <a:lnTo>
                    <a:pt x="650" y="499"/>
                  </a:lnTo>
                  <a:lnTo>
                    <a:pt x="647" y="502"/>
                  </a:lnTo>
                  <a:lnTo>
                    <a:pt x="644" y="505"/>
                  </a:lnTo>
                  <a:lnTo>
                    <a:pt x="634" y="509"/>
                  </a:lnTo>
                  <a:lnTo>
                    <a:pt x="623" y="512"/>
                  </a:lnTo>
                  <a:lnTo>
                    <a:pt x="611" y="514"/>
                  </a:lnTo>
                  <a:lnTo>
                    <a:pt x="598" y="514"/>
                  </a:lnTo>
                  <a:lnTo>
                    <a:pt x="583" y="514"/>
                  </a:lnTo>
                  <a:lnTo>
                    <a:pt x="569" y="513"/>
                  </a:lnTo>
                  <a:lnTo>
                    <a:pt x="569" y="513"/>
                  </a:lnTo>
                  <a:lnTo>
                    <a:pt x="548" y="511"/>
                  </a:lnTo>
                  <a:lnTo>
                    <a:pt x="528" y="508"/>
                  </a:lnTo>
                  <a:lnTo>
                    <a:pt x="508" y="502"/>
                  </a:lnTo>
                  <a:lnTo>
                    <a:pt x="487" y="497"/>
                  </a:lnTo>
                  <a:lnTo>
                    <a:pt x="446" y="484"/>
                  </a:lnTo>
                  <a:lnTo>
                    <a:pt x="408" y="469"/>
                  </a:lnTo>
                  <a:lnTo>
                    <a:pt x="408" y="469"/>
                  </a:lnTo>
                  <a:lnTo>
                    <a:pt x="354" y="449"/>
                  </a:lnTo>
                  <a:lnTo>
                    <a:pt x="299" y="427"/>
                  </a:lnTo>
                  <a:lnTo>
                    <a:pt x="247" y="403"/>
                  </a:lnTo>
                  <a:lnTo>
                    <a:pt x="194" y="378"/>
                  </a:lnTo>
                  <a:lnTo>
                    <a:pt x="142" y="351"/>
                  </a:lnTo>
                  <a:lnTo>
                    <a:pt x="93" y="325"/>
                  </a:lnTo>
                  <a:lnTo>
                    <a:pt x="45" y="297"/>
                  </a:lnTo>
                  <a:lnTo>
                    <a:pt x="0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25"/>
            <p:cNvSpPr>
              <a:spLocks/>
            </p:cNvSpPr>
            <p:nvPr/>
          </p:nvSpPr>
          <p:spPr bwMode="auto">
            <a:xfrm>
              <a:off x="1663" y="1991"/>
              <a:ext cx="46" cy="20"/>
            </a:xfrm>
            <a:custGeom>
              <a:avLst/>
              <a:gdLst>
                <a:gd name="T0" fmla="*/ 0 w 229"/>
                <a:gd name="T1" fmla="*/ 2 h 101"/>
                <a:gd name="T2" fmla="*/ 0 w 229"/>
                <a:gd name="T3" fmla="*/ 2 h 101"/>
                <a:gd name="T4" fmla="*/ 29 w 229"/>
                <a:gd name="T5" fmla="*/ 0 h 101"/>
                <a:gd name="T6" fmla="*/ 57 w 229"/>
                <a:gd name="T7" fmla="*/ 0 h 101"/>
                <a:gd name="T8" fmla="*/ 87 w 229"/>
                <a:gd name="T9" fmla="*/ 1 h 101"/>
                <a:gd name="T10" fmla="*/ 117 w 229"/>
                <a:gd name="T11" fmla="*/ 3 h 101"/>
                <a:gd name="T12" fmla="*/ 145 w 229"/>
                <a:gd name="T13" fmla="*/ 5 h 101"/>
                <a:gd name="T14" fmla="*/ 174 w 229"/>
                <a:gd name="T15" fmla="*/ 8 h 101"/>
                <a:gd name="T16" fmla="*/ 229 w 229"/>
                <a:gd name="T17" fmla="*/ 17 h 101"/>
                <a:gd name="T18" fmla="*/ 229 w 229"/>
                <a:gd name="T19" fmla="*/ 17 h 101"/>
                <a:gd name="T20" fmla="*/ 211 w 229"/>
                <a:gd name="T21" fmla="*/ 20 h 101"/>
                <a:gd name="T22" fmla="*/ 195 w 229"/>
                <a:gd name="T23" fmla="*/ 25 h 101"/>
                <a:gd name="T24" fmla="*/ 179 w 229"/>
                <a:gd name="T25" fmla="*/ 32 h 101"/>
                <a:gd name="T26" fmla="*/ 172 w 229"/>
                <a:gd name="T27" fmla="*/ 37 h 101"/>
                <a:gd name="T28" fmla="*/ 165 w 229"/>
                <a:gd name="T29" fmla="*/ 41 h 101"/>
                <a:gd name="T30" fmla="*/ 159 w 229"/>
                <a:gd name="T31" fmla="*/ 47 h 101"/>
                <a:gd name="T32" fmla="*/ 155 w 229"/>
                <a:gd name="T33" fmla="*/ 53 h 101"/>
                <a:gd name="T34" fmla="*/ 151 w 229"/>
                <a:gd name="T35" fmla="*/ 60 h 101"/>
                <a:gd name="T36" fmla="*/ 148 w 229"/>
                <a:gd name="T37" fmla="*/ 66 h 101"/>
                <a:gd name="T38" fmla="*/ 147 w 229"/>
                <a:gd name="T39" fmla="*/ 74 h 101"/>
                <a:gd name="T40" fmla="*/ 148 w 229"/>
                <a:gd name="T41" fmla="*/ 83 h 101"/>
                <a:gd name="T42" fmla="*/ 151 w 229"/>
                <a:gd name="T43" fmla="*/ 92 h 101"/>
                <a:gd name="T44" fmla="*/ 155 w 229"/>
                <a:gd name="T45" fmla="*/ 101 h 101"/>
                <a:gd name="T46" fmla="*/ 155 w 229"/>
                <a:gd name="T47" fmla="*/ 101 h 101"/>
                <a:gd name="T48" fmla="*/ 122 w 229"/>
                <a:gd name="T49" fmla="*/ 76 h 101"/>
                <a:gd name="T50" fmla="*/ 85 w 229"/>
                <a:gd name="T51" fmla="*/ 49 h 101"/>
                <a:gd name="T52" fmla="*/ 65 w 229"/>
                <a:gd name="T53" fmla="*/ 35 h 101"/>
                <a:gd name="T54" fmla="*/ 44 w 229"/>
                <a:gd name="T55" fmla="*/ 23 h 101"/>
                <a:gd name="T56" fmla="*/ 22 w 229"/>
                <a:gd name="T57" fmla="*/ 12 h 101"/>
                <a:gd name="T58" fmla="*/ 0 w 229"/>
                <a:gd name="T59" fmla="*/ 2 h 101"/>
                <a:gd name="T60" fmla="*/ 0 w 229"/>
                <a:gd name="T61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101">
                  <a:moveTo>
                    <a:pt x="0" y="2"/>
                  </a:moveTo>
                  <a:lnTo>
                    <a:pt x="0" y="2"/>
                  </a:lnTo>
                  <a:lnTo>
                    <a:pt x="29" y="0"/>
                  </a:lnTo>
                  <a:lnTo>
                    <a:pt x="57" y="0"/>
                  </a:lnTo>
                  <a:lnTo>
                    <a:pt x="87" y="1"/>
                  </a:lnTo>
                  <a:lnTo>
                    <a:pt x="117" y="3"/>
                  </a:lnTo>
                  <a:lnTo>
                    <a:pt x="145" y="5"/>
                  </a:lnTo>
                  <a:lnTo>
                    <a:pt x="174" y="8"/>
                  </a:lnTo>
                  <a:lnTo>
                    <a:pt x="229" y="17"/>
                  </a:lnTo>
                  <a:lnTo>
                    <a:pt x="229" y="17"/>
                  </a:lnTo>
                  <a:lnTo>
                    <a:pt x="211" y="20"/>
                  </a:lnTo>
                  <a:lnTo>
                    <a:pt x="195" y="25"/>
                  </a:lnTo>
                  <a:lnTo>
                    <a:pt x="179" y="32"/>
                  </a:lnTo>
                  <a:lnTo>
                    <a:pt x="172" y="37"/>
                  </a:lnTo>
                  <a:lnTo>
                    <a:pt x="165" y="41"/>
                  </a:lnTo>
                  <a:lnTo>
                    <a:pt x="159" y="47"/>
                  </a:lnTo>
                  <a:lnTo>
                    <a:pt x="155" y="53"/>
                  </a:lnTo>
                  <a:lnTo>
                    <a:pt x="151" y="60"/>
                  </a:lnTo>
                  <a:lnTo>
                    <a:pt x="148" y="66"/>
                  </a:lnTo>
                  <a:lnTo>
                    <a:pt x="147" y="74"/>
                  </a:lnTo>
                  <a:lnTo>
                    <a:pt x="148" y="83"/>
                  </a:lnTo>
                  <a:lnTo>
                    <a:pt x="151" y="92"/>
                  </a:lnTo>
                  <a:lnTo>
                    <a:pt x="155" y="101"/>
                  </a:lnTo>
                  <a:lnTo>
                    <a:pt x="155" y="101"/>
                  </a:lnTo>
                  <a:lnTo>
                    <a:pt x="122" y="76"/>
                  </a:lnTo>
                  <a:lnTo>
                    <a:pt x="85" y="49"/>
                  </a:lnTo>
                  <a:lnTo>
                    <a:pt x="65" y="35"/>
                  </a:lnTo>
                  <a:lnTo>
                    <a:pt x="44" y="23"/>
                  </a:lnTo>
                  <a:lnTo>
                    <a:pt x="22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26"/>
            <p:cNvSpPr>
              <a:spLocks/>
            </p:cNvSpPr>
            <p:nvPr/>
          </p:nvSpPr>
          <p:spPr bwMode="auto">
            <a:xfrm>
              <a:off x="1874" y="2182"/>
              <a:ext cx="64" cy="90"/>
            </a:xfrm>
            <a:custGeom>
              <a:avLst/>
              <a:gdLst>
                <a:gd name="T0" fmla="*/ 0 w 319"/>
                <a:gd name="T1" fmla="*/ 48 h 448"/>
                <a:gd name="T2" fmla="*/ 66 w 319"/>
                <a:gd name="T3" fmla="*/ 71 h 448"/>
                <a:gd name="T4" fmla="*/ 108 w 319"/>
                <a:gd name="T5" fmla="*/ 84 h 448"/>
                <a:gd name="T6" fmla="*/ 152 w 319"/>
                <a:gd name="T7" fmla="*/ 91 h 448"/>
                <a:gd name="T8" fmla="*/ 192 w 319"/>
                <a:gd name="T9" fmla="*/ 93 h 448"/>
                <a:gd name="T10" fmla="*/ 211 w 319"/>
                <a:gd name="T11" fmla="*/ 90 h 448"/>
                <a:gd name="T12" fmla="*/ 228 w 319"/>
                <a:gd name="T13" fmla="*/ 85 h 448"/>
                <a:gd name="T14" fmla="*/ 243 w 319"/>
                <a:gd name="T15" fmla="*/ 75 h 448"/>
                <a:gd name="T16" fmla="*/ 256 w 319"/>
                <a:gd name="T17" fmla="*/ 62 h 448"/>
                <a:gd name="T18" fmla="*/ 266 w 319"/>
                <a:gd name="T19" fmla="*/ 44 h 448"/>
                <a:gd name="T20" fmla="*/ 272 w 319"/>
                <a:gd name="T21" fmla="*/ 22 h 448"/>
                <a:gd name="T22" fmla="*/ 282 w 319"/>
                <a:gd name="T23" fmla="*/ 15 h 448"/>
                <a:gd name="T24" fmla="*/ 306 w 319"/>
                <a:gd name="T25" fmla="*/ 5 h 448"/>
                <a:gd name="T26" fmla="*/ 319 w 319"/>
                <a:gd name="T27" fmla="*/ 0 h 448"/>
                <a:gd name="T28" fmla="*/ 312 w 319"/>
                <a:gd name="T29" fmla="*/ 12 h 448"/>
                <a:gd name="T30" fmla="*/ 308 w 319"/>
                <a:gd name="T31" fmla="*/ 19 h 448"/>
                <a:gd name="T32" fmla="*/ 308 w 319"/>
                <a:gd name="T33" fmla="*/ 29 h 448"/>
                <a:gd name="T34" fmla="*/ 308 w 319"/>
                <a:gd name="T35" fmla="*/ 34 h 448"/>
                <a:gd name="T36" fmla="*/ 309 w 319"/>
                <a:gd name="T37" fmla="*/ 42 h 448"/>
                <a:gd name="T38" fmla="*/ 315 w 319"/>
                <a:gd name="T39" fmla="*/ 51 h 448"/>
                <a:gd name="T40" fmla="*/ 319 w 319"/>
                <a:gd name="T41" fmla="*/ 55 h 448"/>
                <a:gd name="T42" fmla="*/ 302 w 319"/>
                <a:gd name="T43" fmla="*/ 113 h 448"/>
                <a:gd name="T44" fmla="*/ 282 w 319"/>
                <a:gd name="T45" fmla="*/ 169 h 448"/>
                <a:gd name="T46" fmla="*/ 258 w 319"/>
                <a:gd name="T47" fmla="*/ 220 h 448"/>
                <a:gd name="T48" fmla="*/ 232 w 319"/>
                <a:gd name="T49" fmla="*/ 270 h 448"/>
                <a:gd name="T50" fmla="*/ 203 w 319"/>
                <a:gd name="T51" fmla="*/ 318 h 448"/>
                <a:gd name="T52" fmla="*/ 172 w 319"/>
                <a:gd name="T53" fmla="*/ 363 h 448"/>
                <a:gd name="T54" fmla="*/ 107 w 319"/>
                <a:gd name="T55" fmla="*/ 448 h 448"/>
                <a:gd name="T56" fmla="*/ 107 w 319"/>
                <a:gd name="T57" fmla="*/ 438 h 448"/>
                <a:gd name="T58" fmla="*/ 111 w 319"/>
                <a:gd name="T59" fmla="*/ 419 h 448"/>
                <a:gd name="T60" fmla="*/ 125 w 319"/>
                <a:gd name="T61" fmla="*/ 387 h 448"/>
                <a:gd name="T62" fmla="*/ 148 w 319"/>
                <a:gd name="T63" fmla="*/ 340 h 448"/>
                <a:gd name="T64" fmla="*/ 157 w 319"/>
                <a:gd name="T65" fmla="*/ 317 h 448"/>
                <a:gd name="T66" fmla="*/ 163 w 319"/>
                <a:gd name="T67" fmla="*/ 294 h 448"/>
                <a:gd name="T68" fmla="*/ 161 w 319"/>
                <a:gd name="T69" fmla="*/ 272 h 448"/>
                <a:gd name="T70" fmla="*/ 159 w 319"/>
                <a:gd name="T71" fmla="*/ 263 h 448"/>
                <a:gd name="T72" fmla="*/ 150 w 319"/>
                <a:gd name="T73" fmla="*/ 251 h 448"/>
                <a:gd name="T74" fmla="*/ 133 w 319"/>
                <a:gd name="T75" fmla="*/ 237 h 448"/>
                <a:gd name="T76" fmla="*/ 121 w 319"/>
                <a:gd name="T77" fmla="*/ 224 h 448"/>
                <a:gd name="T78" fmla="*/ 123 w 319"/>
                <a:gd name="T79" fmla="*/ 220 h 448"/>
                <a:gd name="T80" fmla="*/ 136 w 319"/>
                <a:gd name="T81" fmla="*/ 216 h 448"/>
                <a:gd name="T82" fmla="*/ 148 w 319"/>
                <a:gd name="T83" fmla="*/ 213 h 448"/>
                <a:gd name="T84" fmla="*/ 150 w 319"/>
                <a:gd name="T85" fmla="*/ 210 h 448"/>
                <a:gd name="T86" fmla="*/ 112 w 319"/>
                <a:gd name="T87" fmla="*/ 196 h 448"/>
                <a:gd name="T88" fmla="*/ 95 w 319"/>
                <a:gd name="T89" fmla="*/ 188 h 448"/>
                <a:gd name="T90" fmla="*/ 80 w 319"/>
                <a:gd name="T91" fmla="*/ 177 h 448"/>
                <a:gd name="T92" fmla="*/ 81 w 319"/>
                <a:gd name="T93" fmla="*/ 171 h 448"/>
                <a:gd name="T94" fmla="*/ 81 w 319"/>
                <a:gd name="T95" fmla="*/ 164 h 448"/>
                <a:gd name="T96" fmla="*/ 76 w 319"/>
                <a:gd name="T97" fmla="*/ 153 h 448"/>
                <a:gd name="T98" fmla="*/ 57 w 319"/>
                <a:gd name="T99" fmla="*/ 134 h 448"/>
                <a:gd name="T100" fmla="*/ 47 w 319"/>
                <a:gd name="T101" fmla="*/ 121 h 448"/>
                <a:gd name="T102" fmla="*/ 46 w 319"/>
                <a:gd name="T103" fmla="*/ 114 h 448"/>
                <a:gd name="T104" fmla="*/ 45 w 319"/>
                <a:gd name="T105" fmla="*/ 99 h 448"/>
                <a:gd name="T106" fmla="*/ 44 w 319"/>
                <a:gd name="T107" fmla="*/ 91 h 448"/>
                <a:gd name="T108" fmla="*/ 40 w 319"/>
                <a:gd name="T109" fmla="*/ 85 h 448"/>
                <a:gd name="T110" fmla="*/ 30 w 319"/>
                <a:gd name="T111" fmla="*/ 73 h 448"/>
                <a:gd name="T112" fmla="*/ 12 w 319"/>
                <a:gd name="T113" fmla="*/ 57 h 448"/>
                <a:gd name="T114" fmla="*/ 0 w 319"/>
                <a:gd name="T115" fmla="*/ 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9" h="448">
                  <a:moveTo>
                    <a:pt x="0" y="48"/>
                  </a:moveTo>
                  <a:lnTo>
                    <a:pt x="0" y="48"/>
                  </a:lnTo>
                  <a:lnTo>
                    <a:pt x="30" y="58"/>
                  </a:lnTo>
                  <a:lnTo>
                    <a:pt x="66" y="71"/>
                  </a:lnTo>
                  <a:lnTo>
                    <a:pt x="87" y="77"/>
                  </a:lnTo>
                  <a:lnTo>
                    <a:pt x="108" y="84"/>
                  </a:lnTo>
                  <a:lnTo>
                    <a:pt x="130" y="88"/>
                  </a:lnTo>
                  <a:lnTo>
                    <a:pt x="152" y="91"/>
                  </a:lnTo>
                  <a:lnTo>
                    <a:pt x="172" y="93"/>
                  </a:lnTo>
                  <a:lnTo>
                    <a:pt x="192" y="93"/>
                  </a:lnTo>
                  <a:lnTo>
                    <a:pt x="202" y="92"/>
                  </a:lnTo>
                  <a:lnTo>
                    <a:pt x="211" y="90"/>
                  </a:lnTo>
                  <a:lnTo>
                    <a:pt x="220" y="88"/>
                  </a:lnTo>
                  <a:lnTo>
                    <a:pt x="228" y="85"/>
                  </a:lnTo>
                  <a:lnTo>
                    <a:pt x="236" y="80"/>
                  </a:lnTo>
                  <a:lnTo>
                    <a:pt x="243" y="75"/>
                  </a:lnTo>
                  <a:lnTo>
                    <a:pt x="249" y="68"/>
                  </a:lnTo>
                  <a:lnTo>
                    <a:pt x="256" y="62"/>
                  </a:lnTo>
                  <a:lnTo>
                    <a:pt x="261" y="53"/>
                  </a:lnTo>
                  <a:lnTo>
                    <a:pt x="266" y="44"/>
                  </a:lnTo>
                  <a:lnTo>
                    <a:pt x="269" y="33"/>
                  </a:lnTo>
                  <a:lnTo>
                    <a:pt x="272" y="22"/>
                  </a:lnTo>
                  <a:lnTo>
                    <a:pt x="272" y="22"/>
                  </a:lnTo>
                  <a:lnTo>
                    <a:pt x="282" y="15"/>
                  </a:lnTo>
                  <a:lnTo>
                    <a:pt x="294" y="9"/>
                  </a:lnTo>
                  <a:lnTo>
                    <a:pt x="306" y="5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6" y="6"/>
                  </a:lnTo>
                  <a:lnTo>
                    <a:pt x="312" y="12"/>
                  </a:lnTo>
                  <a:lnTo>
                    <a:pt x="309" y="16"/>
                  </a:lnTo>
                  <a:lnTo>
                    <a:pt x="308" y="19"/>
                  </a:lnTo>
                  <a:lnTo>
                    <a:pt x="308" y="23"/>
                  </a:lnTo>
                  <a:lnTo>
                    <a:pt x="308" y="29"/>
                  </a:lnTo>
                  <a:lnTo>
                    <a:pt x="308" y="29"/>
                  </a:lnTo>
                  <a:lnTo>
                    <a:pt x="308" y="34"/>
                  </a:lnTo>
                  <a:lnTo>
                    <a:pt x="308" y="39"/>
                  </a:lnTo>
                  <a:lnTo>
                    <a:pt x="309" y="42"/>
                  </a:lnTo>
                  <a:lnTo>
                    <a:pt x="312" y="45"/>
                  </a:lnTo>
                  <a:lnTo>
                    <a:pt x="315" y="51"/>
                  </a:lnTo>
                  <a:lnTo>
                    <a:pt x="319" y="55"/>
                  </a:lnTo>
                  <a:lnTo>
                    <a:pt x="319" y="55"/>
                  </a:lnTo>
                  <a:lnTo>
                    <a:pt x="312" y="85"/>
                  </a:lnTo>
                  <a:lnTo>
                    <a:pt x="302" y="113"/>
                  </a:lnTo>
                  <a:lnTo>
                    <a:pt x="292" y="142"/>
                  </a:lnTo>
                  <a:lnTo>
                    <a:pt x="282" y="169"/>
                  </a:lnTo>
                  <a:lnTo>
                    <a:pt x="270" y="195"/>
                  </a:lnTo>
                  <a:lnTo>
                    <a:pt x="258" y="220"/>
                  </a:lnTo>
                  <a:lnTo>
                    <a:pt x="245" y="246"/>
                  </a:lnTo>
                  <a:lnTo>
                    <a:pt x="232" y="270"/>
                  </a:lnTo>
                  <a:lnTo>
                    <a:pt x="218" y="294"/>
                  </a:lnTo>
                  <a:lnTo>
                    <a:pt x="203" y="318"/>
                  </a:lnTo>
                  <a:lnTo>
                    <a:pt x="189" y="340"/>
                  </a:lnTo>
                  <a:lnTo>
                    <a:pt x="172" y="363"/>
                  </a:lnTo>
                  <a:lnTo>
                    <a:pt x="141" y="406"/>
                  </a:lnTo>
                  <a:lnTo>
                    <a:pt x="107" y="448"/>
                  </a:lnTo>
                  <a:lnTo>
                    <a:pt x="107" y="448"/>
                  </a:lnTo>
                  <a:lnTo>
                    <a:pt x="107" y="438"/>
                  </a:lnTo>
                  <a:lnTo>
                    <a:pt x="109" y="430"/>
                  </a:lnTo>
                  <a:lnTo>
                    <a:pt x="111" y="419"/>
                  </a:lnTo>
                  <a:lnTo>
                    <a:pt x="115" y="409"/>
                  </a:lnTo>
                  <a:lnTo>
                    <a:pt x="125" y="387"/>
                  </a:lnTo>
                  <a:lnTo>
                    <a:pt x="137" y="364"/>
                  </a:lnTo>
                  <a:lnTo>
                    <a:pt x="148" y="340"/>
                  </a:lnTo>
                  <a:lnTo>
                    <a:pt x="153" y="328"/>
                  </a:lnTo>
                  <a:lnTo>
                    <a:pt x="157" y="317"/>
                  </a:lnTo>
                  <a:lnTo>
                    <a:pt x="160" y="305"/>
                  </a:lnTo>
                  <a:lnTo>
                    <a:pt x="163" y="294"/>
                  </a:lnTo>
                  <a:lnTo>
                    <a:pt x="163" y="282"/>
                  </a:lnTo>
                  <a:lnTo>
                    <a:pt x="161" y="272"/>
                  </a:lnTo>
                  <a:lnTo>
                    <a:pt x="161" y="272"/>
                  </a:lnTo>
                  <a:lnTo>
                    <a:pt x="159" y="263"/>
                  </a:lnTo>
                  <a:lnTo>
                    <a:pt x="155" y="257"/>
                  </a:lnTo>
                  <a:lnTo>
                    <a:pt x="150" y="251"/>
                  </a:lnTo>
                  <a:lnTo>
                    <a:pt x="145" y="246"/>
                  </a:lnTo>
                  <a:lnTo>
                    <a:pt x="133" y="237"/>
                  </a:lnTo>
                  <a:lnTo>
                    <a:pt x="127" y="230"/>
                  </a:lnTo>
                  <a:lnTo>
                    <a:pt x="121" y="224"/>
                  </a:lnTo>
                  <a:lnTo>
                    <a:pt x="121" y="224"/>
                  </a:lnTo>
                  <a:lnTo>
                    <a:pt x="123" y="220"/>
                  </a:lnTo>
                  <a:lnTo>
                    <a:pt x="126" y="218"/>
                  </a:lnTo>
                  <a:lnTo>
                    <a:pt x="136" y="216"/>
                  </a:lnTo>
                  <a:lnTo>
                    <a:pt x="145" y="215"/>
                  </a:lnTo>
                  <a:lnTo>
                    <a:pt x="148" y="213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31" y="203"/>
                  </a:lnTo>
                  <a:lnTo>
                    <a:pt x="112" y="196"/>
                  </a:lnTo>
                  <a:lnTo>
                    <a:pt x="102" y="193"/>
                  </a:lnTo>
                  <a:lnTo>
                    <a:pt x="95" y="188"/>
                  </a:lnTo>
                  <a:lnTo>
                    <a:pt x="87" y="182"/>
                  </a:lnTo>
                  <a:lnTo>
                    <a:pt x="80" y="177"/>
                  </a:lnTo>
                  <a:lnTo>
                    <a:pt x="80" y="177"/>
                  </a:lnTo>
                  <a:lnTo>
                    <a:pt x="81" y="171"/>
                  </a:lnTo>
                  <a:lnTo>
                    <a:pt x="81" y="167"/>
                  </a:lnTo>
                  <a:lnTo>
                    <a:pt x="81" y="164"/>
                  </a:lnTo>
                  <a:lnTo>
                    <a:pt x="79" y="159"/>
                  </a:lnTo>
                  <a:lnTo>
                    <a:pt x="76" y="153"/>
                  </a:lnTo>
                  <a:lnTo>
                    <a:pt x="69" y="146"/>
                  </a:lnTo>
                  <a:lnTo>
                    <a:pt x="57" y="134"/>
                  </a:lnTo>
                  <a:lnTo>
                    <a:pt x="52" y="127"/>
                  </a:lnTo>
                  <a:lnTo>
                    <a:pt x="47" y="121"/>
                  </a:lnTo>
                  <a:lnTo>
                    <a:pt x="47" y="121"/>
                  </a:lnTo>
                  <a:lnTo>
                    <a:pt x="46" y="114"/>
                  </a:lnTo>
                  <a:lnTo>
                    <a:pt x="46" y="107"/>
                  </a:lnTo>
                  <a:lnTo>
                    <a:pt x="45" y="99"/>
                  </a:lnTo>
                  <a:lnTo>
                    <a:pt x="45" y="95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0" y="85"/>
                  </a:lnTo>
                  <a:lnTo>
                    <a:pt x="35" y="78"/>
                  </a:lnTo>
                  <a:lnTo>
                    <a:pt x="30" y="73"/>
                  </a:lnTo>
                  <a:lnTo>
                    <a:pt x="24" y="67"/>
                  </a:lnTo>
                  <a:lnTo>
                    <a:pt x="12" y="57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27"/>
            <p:cNvSpPr>
              <a:spLocks/>
            </p:cNvSpPr>
            <p:nvPr/>
          </p:nvSpPr>
          <p:spPr bwMode="auto">
            <a:xfrm>
              <a:off x="1607" y="2516"/>
              <a:ext cx="41" cy="65"/>
            </a:xfrm>
            <a:custGeom>
              <a:avLst/>
              <a:gdLst>
                <a:gd name="T0" fmla="*/ 101 w 203"/>
                <a:gd name="T1" fmla="*/ 323 h 323"/>
                <a:gd name="T2" fmla="*/ 98 w 203"/>
                <a:gd name="T3" fmla="*/ 323 h 323"/>
                <a:gd name="T4" fmla="*/ 67 w 203"/>
                <a:gd name="T5" fmla="*/ 211 h 323"/>
                <a:gd name="T6" fmla="*/ 35 w 203"/>
                <a:gd name="T7" fmla="*/ 102 h 323"/>
                <a:gd name="T8" fmla="*/ 35 w 203"/>
                <a:gd name="T9" fmla="*/ 183 h 323"/>
                <a:gd name="T10" fmla="*/ 35 w 203"/>
                <a:gd name="T11" fmla="*/ 272 h 323"/>
                <a:gd name="T12" fmla="*/ 35 w 203"/>
                <a:gd name="T13" fmla="*/ 292 h 323"/>
                <a:gd name="T14" fmla="*/ 34 w 203"/>
                <a:gd name="T15" fmla="*/ 308 h 323"/>
                <a:gd name="T16" fmla="*/ 30 w 203"/>
                <a:gd name="T17" fmla="*/ 315 h 323"/>
                <a:gd name="T18" fmla="*/ 24 w 203"/>
                <a:gd name="T19" fmla="*/ 316 h 323"/>
                <a:gd name="T20" fmla="*/ 9 w 203"/>
                <a:gd name="T21" fmla="*/ 315 h 323"/>
                <a:gd name="T22" fmla="*/ 4 w 203"/>
                <a:gd name="T23" fmla="*/ 313 h 323"/>
                <a:gd name="T24" fmla="*/ 1 w 203"/>
                <a:gd name="T25" fmla="*/ 305 h 323"/>
                <a:gd name="T26" fmla="*/ 1 w 203"/>
                <a:gd name="T27" fmla="*/ 291 h 323"/>
                <a:gd name="T28" fmla="*/ 1 w 203"/>
                <a:gd name="T29" fmla="*/ 282 h 323"/>
                <a:gd name="T30" fmla="*/ 1 w 203"/>
                <a:gd name="T31" fmla="*/ 177 h 323"/>
                <a:gd name="T32" fmla="*/ 1 w 203"/>
                <a:gd name="T33" fmla="*/ 73 h 323"/>
                <a:gd name="T34" fmla="*/ 0 w 203"/>
                <a:gd name="T35" fmla="*/ 38 h 323"/>
                <a:gd name="T36" fmla="*/ 1 w 203"/>
                <a:gd name="T37" fmla="*/ 20 h 323"/>
                <a:gd name="T38" fmla="*/ 6 w 203"/>
                <a:gd name="T39" fmla="*/ 10 h 323"/>
                <a:gd name="T40" fmla="*/ 12 w 203"/>
                <a:gd name="T41" fmla="*/ 4 h 323"/>
                <a:gd name="T42" fmla="*/ 17 w 203"/>
                <a:gd name="T43" fmla="*/ 3 h 323"/>
                <a:gd name="T44" fmla="*/ 29 w 203"/>
                <a:gd name="T45" fmla="*/ 2 h 323"/>
                <a:gd name="T46" fmla="*/ 36 w 203"/>
                <a:gd name="T47" fmla="*/ 7 h 323"/>
                <a:gd name="T48" fmla="*/ 43 w 203"/>
                <a:gd name="T49" fmla="*/ 19 h 323"/>
                <a:gd name="T50" fmla="*/ 49 w 203"/>
                <a:gd name="T51" fmla="*/ 44 h 323"/>
                <a:gd name="T52" fmla="*/ 64 w 203"/>
                <a:gd name="T53" fmla="*/ 91 h 323"/>
                <a:gd name="T54" fmla="*/ 101 w 203"/>
                <a:gd name="T55" fmla="*/ 223 h 323"/>
                <a:gd name="T56" fmla="*/ 126 w 203"/>
                <a:gd name="T57" fmla="*/ 133 h 323"/>
                <a:gd name="T58" fmla="*/ 152 w 203"/>
                <a:gd name="T59" fmla="*/ 44 h 323"/>
                <a:gd name="T60" fmla="*/ 160 w 203"/>
                <a:gd name="T61" fmla="*/ 16 h 323"/>
                <a:gd name="T62" fmla="*/ 168 w 203"/>
                <a:gd name="T63" fmla="*/ 4 h 323"/>
                <a:gd name="T64" fmla="*/ 173 w 203"/>
                <a:gd name="T65" fmla="*/ 1 h 323"/>
                <a:gd name="T66" fmla="*/ 180 w 203"/>
                <a:gd name="T67" fmla="*/ 1 h 323"/>
                <a:gd name="T68" fmla="*/ 189 w 203"/>
                <a:gd name="T69" fmla="*/ 3 h 323"/>
                <a:gd name="T70" fmla="*/ 192 w 203"/>
                <a:gd name="T71" fmla="*/ 4 h 323"/>
                <a:gd name="T72" fmla="*/ 197 w 203"/>
                <a:gd name="T73" fmla="*/ 12 h 323"/>
                <a:gd name="T74" fmla="*/ 201 w 203"/>
                <a:gd name="T75" fmla="*/ 28 h 323"/>
                <a:gd name="T76" fmla="*/ 200 w 203"/>
                <a:gd name="T77" fmla="*/ 77 h 323"/>
                <a:gd name="T78" fmla="*/ 201 w 203"/>
                <a:gd name="T79" fmla="*/ 131 h 323"/>
                <a:gd name="T80" fmla="*/ 203 w 203"/>
                <a:gd name="T81" fmla="*/ 234 h 323"/>
                <a:gd name="T82" fmla="*/ 200 w 203"/>
                <a:gd name="T83" fmla="*/ 286 h 323"/>
                <a:gd name="T84" fmla="*/ 200 w 203"/>
                <a:gd name="T85" fmla="*/ 298 h 323"/>
                <a:gd name="T86" fmla="*/ 199 w 203"/>
                <a:gd name="T87" fmla="*/ 310 h 323"/>
                <a:gd name="T88" fmla="*/ 192 w 203"/>
                <a:gd name="T89" fmla="*/ 314 h 323"/>
                <a:gd name="T90" fmla="*/ 185 w 203"/>
                <a:gd name="T91" fmla="*/ 315 h 323"/>
                <a:gd name="T92" fmla="*/ 171 w 203"/>
                <a:gd name="T93" fmla="*/ 314 h 323"/>
                <a:gd name="T94" fmla="*/ 168 w 203"/>
                <a:gd name="T95" fmla="*/ 311 h 323"/>
                <a:gd name="T96" fmla="*/ 167 w 203"/>
                <a:gd name="T97" fmla="*/ 300 h 323"/>
                <a:gd name="T98" fmla="*/ 166 w 203"/>
                <a:gd name="T99" fmla="*/ 288 h 323"/>
                <a:gd name="T100" fmla="*/ 163 w 203"/>
                <a:gd name="T101" fmla="*/ 250 h 323"/>
                <a:gd name="T102" fmla="*/ 167 w 203"/>
                <a:gd name="T103" fmla="*/ 195 h 323"/>
                <a:gd name="T104" fmla="*/ 169 w 203"/>
                <a:gd name="T105" fmla="*/ 145 h 323"/>
                <a:gd name="T106" fmla="*/ 166 w 203"/>
                <a:gd name="T107" fmla="*/ 112 h 323"/>
                <a:gd name="T108" fmla="*/ 163 w 203"/>
                <a:gd name="T109" fmla="*/ 102 h 323"/>
                <a:gd name="T110" fmla="*/ 134 w 203"/>
                <a:gd name="T111" fmla="*/ 214 h 323"/>
                <a:gd name="T112" fmla="*/ 101 w 203"/>
                <a:gd name="T11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3" h="323">
                  <a:moveTo>
                    <a:pt x="101" y="323"/>
                  </a:moveTo>
                  <a:lnTo>
                    <a:pt x="101" y="323"/>
                  </a:lnTo>
                  <a:lnTo>
                    <a:pt x="98" y="323"/>
                  </a:lnTo>
                  <a:lnTo>
                    <a:pt x="98" y="323"/>
                  </a:lnTo>
                  <a:lnTo>
                    <a:pt x="83" y="266"/>
                  </a:lnTo>
                  <a:lnTo>
                    <a:pt x="67" y="211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4" y="137"/>
                  </a:lnTo>
                  <a:lnTo>
                    <a:pt x="35" y="183"/>
                  </a:lnTo>
                  <a:lnTo>
                    <a:pt x="35" y="231"/>
                  </a:lnTo>
                  <a:lnTo>
                    <a:pt x="35" y="272"/>
                  </a:lnTo>
                  <a:lnTo>
                    <a:pt x="35" y="272"/>
                  </a:lnTo>
                  <a:lnTo>
                    <a:pt x="35" y="292"/>
                  </a:lnTo>
                  <a:lnTo>
                    <a:pt x="35" y="301"/>
                  </a:lnTo>
                  <a:lnTo>
                    <a:pt x="34" y="308"/>
                  </a:lnTo>
                  <a:lnTo>
                    <a:pt x="32" y="313"/>
                  </a:lnTo>
                  <a:lnTo>
                    <a:pt x="30" y="315"/>
                  </a:lnTo>
                  <a:lnTo>
                    <a:pt x="27" y="316"/>
                  </a:lnTo>
                  <a:lnTo>
                    <a:pt x="24" y="316"/>
                  </a:lnTo>
                  <a:lnTo>
                    <a:pt x="20" y="318"/>
                  </a:lnTo>
                  <a:lnTo>
                    <a:pt x="9" y="315"/>
                  </a:lnTo>
                  <a:lnTo>
                    <a:pt x="9" y="315"/>
                  </a:lnTo>
                  <a:lnTo>
                    <a:pt x="4" y="313"/>
                  </a:lnTo>
                  <a:lnTo>
                    <a:pt x="2" y="310"/>
                  </a:lnTo>
                  <a:lnTo>
                    <a:pt x="1" y="305"/>
                  </a:lnTo>
                  <a:lnTo>
                    <a:pt x="0" y="301"/>
                  </a:lnTo>
                  <a:lnTo>
                    <a:pt x="1" y="29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0" y="229"/>
                  </a:lnTo>
                  <a:lnTo>
                    <a:pt x="1" y="177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3" y="12"/>
                  </a:lnTo>
                  <a:lnTo>
                    <a:pt x="6" y="10"/>
                  </a:lnTo>
                  <a:lnTo>
                    <a:pt x="9" y="7"/>
                  </a:lnTo>
                  <a:lnTo>
                    <a:pt x="12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24" y="2"/>
                  </a:lnTo>
                  <a:lnTo>
                    <a:pt x="29" y="2"/>
                  </a:lnTo>
                  <a:lnTo>
                    <a:pt x="31" y="3"/>
                  </a:lnTo>
                  <a:lnTo>
                    <a:pt x="36" y="7"/>
                  </a:lnTo>
                  <a:lnTo>
                    <a:pt x="40" y="12"/>
                  </a:lnTo>
                  <a:lnTo>
                    <a:pt x="43" y="19"/>
                  </a:lnTo>
                  <a:lnTo>
                    <a:pt x="45" y="26"/>
                  </a:lnTo>
                  <a:lnTo>
                    <a:pt x="49" y="44"/>
                  </a:lnTo>
                  <a:lnTo>
                    <a:pt x="49" y="44"/>
                  </a:lnTo>
                  <a:lnTo>
                    <a:pt x="64" y="91"/>
                  </a:lnTo>
                  <a:lnTo>
                    <a:pt x="77" y="137"/>
                  </a:lnTo>
                  <a:lnTo>
                    <a:pt x="101" y="223"/>
                  </a:lnTo>
                  <a:lnTo>
                    <a:pt x="101" y="223"/>
                  </a:lnTo>
                  <a:lnTo>
                    <a:pt x="126" y="133"/>
                  </a:lnTo>
                  <a:lnTo>
                    <a:pt x="152" y="44"/>
                  </a:lnTo>
                  <a:lnTo>
                    <a:pt x="152" y="44"/>
                  </a:lnTo>
                  <a:lnTo>
                    <a:pt x="158" y="25"/>
                  </a:lnTo>
                  <a:lnTo>
                    <a:pt x="160" y="16"/>
                  </a:lnTo>
                  <a:lnTo>
                    <a:pt x="163" y="10"/>
                  </a:lnTo>
                  <a:lnTo>
                    <a:pt x="168" y="4"/>
                  </a:lnTo>
                  <a:lnTo>
                    <a:pt x="170" y="2"/>
                  </a:lnTo>
                  <a:lnTo>
                    <a:pt x="173" y="1"/>
                  </a:lnTo>
                  <a:lnTo>
                    <a:pt x="177" y="0"/>
                  </a:lnTo>
                  <a:lnTo>
                    <a:pt x="180" y="1"/>
                  </a:lnTo>
                  <a:lnTo>
                    <a:pt x="184" y="1"/>
                  </a:lnTo>
                  <a:lnTo>
                    <a:pt x="189" y="3"/>
                  </a:lnTo>
                  <a:lnTo>
                    <a:pt x="189" y="3"/>
                  </a:lnTo>
                  <a:lnTo>
                    <a:pt x="192" y="4"/>
                  </a:lnTo>
                  <a:lnTo>
                    <a:pt x="194" y="7"/>
                  </a:lnTo>
                  <a:lnTo>
                    <a:pt x="197" y="12"/>
                  </a:lnTo>
                  <a:lnTo>
                    <a:pt x="200" y="20"/>
                  </a:lnTo>
                  <a:lnTo>
                    <a:pt x="201" y="28"/>
                  </a:lnTo>
                  <a:lnTo>
                    <a:pt x="201" y="50"/>
                  </a:lnTo>
                  <a:lnTo>
                    <a:pt x="200" y="77"/>
                  </a:lnTo>
                  <a:lnTo>
                    <a:pt x="200" y="77"/>
                  </a:lnTo>
                  <a:lnTo>
                    <a:pt x="201" y="131"/>
                  </a:lnTo>
                  <a:lnTo>
                    <a:pt x="202" y="183"/>
                  </a:lnTo>
                  <a:lnTo>
                    <a:pt x="203" y="234"/>
                  </a:lnTo>
                  <a:lnTo>
                    <a:pt x="202" y="260"/>
                  </a:lnTo>
                  <a:lnTo>
                    <a:pt x="200" y="286"/>
                  </a:lnTo>
                  <a:lnTo>
                    <a:pt x="200" y="286"/>
                  </a:lnTo>
                  <a:lnTo>
                    <a:pt x="200" y="298"/>
                  </a:lnTo>
                  <a:lnTo>
                    <a:pt x="200" y="307"/>
                  </a:lnTo>
                  <a:lnTo>
                    <a:pt x="199" y="310"/>
                  </a:lnTo>
                  <a:lnTo>
                    <a:pt x="196" y="312"/>
                  </a:lnTo>
                  <a:lnTo>
                    <a:pt x="192" y="314"/>
                  </a:lnTo>
                  <a:lnTo>
                    <a:pt x="185" y="315"/>
                  </a:lnTo>
                  <a:lnTo>
                    <a:pt x="185" y="315"/>
                  </a:lnTo>
                  <a:lnTo>
                    <a:pt x="174" y="315"/>
                  </a:lnTo>
                  <a:lnTo>
                    <a:pt x="171" y="314"/>
                  </a:lnTo>
                  <a:lnTo>
                    <a:pt x="169" y="313"/>
                  </a:lnTo>
                  <a:lnTo>
                    <a:pt x="168" y="311"/>
                  </a:lnTo>
                  <a:lnTo>
                    <a:pt x="168" y="309"/>
                  </a:lnTo>
                  <a:lnTo>
                    <a:pt x="167" y="300"/>
                  </a:lnTo>
                  <a:lnTo>
                    <a:pt x="167" y="300"/>
                  </a:lnTo>
                  <a:lnTo>
                    <a:pt x="166" y="288"/>
                  </a:lnTo>
                  <a:lnTo>
                    <a:pt x="165" y="276"/>
                  </a:lnTo>
                  <a:lnTo>
                    <a:pt x="163" y="250"/>
                  </a:lnTo>
                  <a:lnTo>
                    <a:pt x="165" y="222"/>
                  </a:lnTo>
                  <a:lnTo>
                    <a:pt x="167" y="195"/>
                  </a:lnTo>
                  <a:lnTo>
                    <a:pt x="168" y="169"/>
                  </a:lnTo>
                  <a:lnTo>
                    <a:pt x="169" y="145"/>
                  </a:lnTo>
                  <a:lnTo>
                    <a:pt x="168" y="122"/>
                  </a:lnTo>
                  <a:lnTo>
                    <a:pt x="166" y="112"/>
                  </a:lnTo>
                  <a:lnTo>
                    <a:pt x="163" y="102"/>
                  </a:lnTo>
                  <a:lnTo>
                    <a:pt x="163" y="102"/>
                  </a:lnTo>
                  <a:lnTo>
                    <a:pt x="149" y="159"/>
                  </a:lnTo>
                  <a:lnTo>
                    <a:pt x="134" y="214"/>
                  </a:lnTo>
                  <a:lnTo>
                    <a:pt x="101" y="323"/>
                  </a:lnTo>
                  <a:lnTo>
                    <a:pt x="101" y="3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0" name="Gruppieren 189"/>
          <p:cNvGrpSpPr/>
          <p:nvPr/>
        </p:nvGrpSpPr>
        <p:grpSpPr>
          <a:xfrm>
            <a:off x="845914" y="5631937"/>
            <a:ext cx="1394049" cy="698694"/>
            <a:chOff x="3391217" y="1581944"/>
            <a:chExt cx="5964237" cy="2989263"/>
          </a:xfrm>
        </p:grpSpPr>
        <p:sp>
          <p:nvSpPr>
            <p:cNvPr id="186" name="Freeform 131"/>
            <p:cNvSpPr>
              <a:spLocks/>
            </p:cNvSpPr>
            <p:nvPr/>
          </p:nvSpPr>
          <p:spPr bwMode="auto">
            <a:xfrm>
              <a:off x="3391217" y="1581944"/>
              <a:ext cx="2632075" cy="1787525"/>
            </a:xfrm>
            <a:custGeom>
              <a:avLst/>
              <a:gdLst>
                <a:gd name="T0" fmla="*/ 1646 w 1658"/>
                <a:gd name="T1" fmla="*/ 765 h 1126"/>
                <a:gd name="T2" fmla="*/ 1612 w 1658"/>
                <a:gd name="T3" fmla="*/ 861 h 1126"/>
                <a:gd name="T4" fmla="*/ 1558 w 1658"/>
                <a:gd name="T5" fmla="*/ 942 h 1126"/>
                <a:gd name="T6" fmla="*/ 1488 w 1658"/>
                <a:gd name="T7" fmla="*/ 1012 h 1126"/>
                <a:gd name="T8" fmla="*/ 1416 w 1658"/>
                <a:gd name="T9" fmla="*/ 1060 h 1126"/>
                <a:gd name="T10" fmla="*/ 1284 w 1658"/>
                <a:gd name="T11" fmla="*/ 1112 h 1126"/>
                <a:gd name="T12" fmla="*/ 1178 w 1658"/>
                <a:gd name="T13" fmla="*/ 1124 h 1126"/>
                <a:gd name="T14" fmla="*/ 484 w 1658"/>
                <a:gd name="T15" fmla="*/ 1126 h 1126"/>
                <a:gd name="T16" fmla="*/ 340 w 1658"/>
                <a:gd name="T17" fmla="*/ 1094 h 1126"/>
                <a:gd name="T18" fmla="*/ 204 w 1658"/>
                <a:gd name="T19" fmla="*/ 1018 h 1126"/>
                <a:gd name="T20" fmla="*/ 94 w 1658"/>
                <a:gd name="T21" fmla="*/ 897 h 1126"/>
                <a:gd name="T22" fmla="*/ 40 w 1658"/>
                <a:gd name="T23" fmla="*/ 775 h 1126"/>
                <a:gd name="T24" fmla="*/ 0 w 1658"/>
                <a:gd name="T25" fmla="*/ 549 h 1126"/>
                <a:gd name="T26" fmla="*/ 8 w 1658"/>
                <a:gd name="T27" fmla="*/ 437 h 1126"/>
                <a:gd name="T28" fmla="*/ 40 w 1658"/>
                <a:gd name="T29" fmla="*/ 325 h 1126"/>
                <a:gd name="T30" fmla="*/ 100 w 1658"/>
                <a:gd name="T31" fmla="*/ 218 h 1126"/>
                <a:gd name="T32" fmla="*/ 212 w 1658"/>
                <a:gd name="T33" fmla="*/ 102 h 1126"/>
                <a:gd name="T34" fmla="*/ 354 w 1658"/>
                <a:gd name="T35" fmla="*/ 28 h 1126"/>
                <a:gd name="T36" fmla="*/ 514 w 1658"/>
                <a:gd name="T37" fmla="*/ 0 h 1126"/>
                <a:gd name="T38" fmla="*/ 896 w 1658"/>
                <a:gd name="T39" fmla="*/ 36 h 1126"/>
                <a:gd name="T40" fmla="*/ 1282 w 1658"/>
                <a:gd name="T41" fmla="*/ 84 h 1126"/>
                <a:gd name="T42" fmla="*/ 1444 w 1658"/>
                <a:gd name="T43" fmla="*/ 154 h 1126"/>
                <a:gd name="T44" fmla="*/ 1546 w 1658"/>
                <a:gd name="T45" fmla="*/ 246 h 1126"/>
                <a:gd name="T46" fmla="*/ 1568 w 1658"/>
                <a:gd name="T47" fmla="*/ 284 h 1126"/>
                <a:gd name="T48" fmla="*/ 832 w 1658"/>
                <a:gd name="T49" fmla="*/ 198 h 1126"/>
                <a:gd name="T50" fmla="*/ 590 w 1658"/>
                <a:gd name="T51" fmla="*/ 168 h 1126"/>
                <a:gd name="T52" fmla="*/ 522 w 1658"/>
                <a:gd name="T53" fmla="*/ 164 h 1126"/>
                <a:gd name="T54" fmla="*/ 436 w 1658"/>
                <a:gd name="T55" fmla="*/ 176 h 1126"/>
                <a:gd name="T56" fmla="*/ 356 w 1658"/>
                <a:gd name="T57" fmla="*/ 208 h 1126"/>
                <a:gd name="T58" fmla="*/ 244 w 1658"/>
                <a:gd name="T59" fmla="*/ 302 h 1126"/>
                <a:gd name="T60" fmla="*/ 190 w 1658"/>
                <a:gd name="T61" fmla="*/ 391 h 1126"/>
                <a:gd name="T62" fmla="*/ 168 w 1658"/>
                <a:gd name="T63" fmla="*/ 473 h 1126"/>
                <a:gd name="T64" fmla="*/ 166 w 1658"/>
                <a:gd name="T65" fmla="*/ 563 h 1126"/>
                <a:gd name="T66" fmla="*/ 184 w 1658"/>
                <a:gd name="T67" fmla="*/ 669 h 1126"/>
                <a:gd name="T68" fmla="*/ 218 w 1658"/>
                <a:gd name="T69" fmla="*/ 775 h 1126"/>
                <a:gd name="T70" fmla="*/ 272 w 1658"/>
                <a:gd name="T71" fmla="*/ 855 h 1126"/>
                <a:gd name="T72" fmla="*/ 346 w 1658"/>
                <a:gd name="T73" fmla="*/ 917 h 1126"/>
                <a:gd name="T74" fmla="*/ 438 w 1658"/>
                <a:gd name="T75" fmla="*/ 952 h 1126"/>
                <a:gd name="T76" fmla="*/ 510 w 1658"/>
                <a:gd name="T77" fmla="*/ 960 h 1126"/>
                <a:gd name="T78" fmla="*/ 1142 w 1658"/>
                <a:gd name="T79" fmla="*/ 960 h 1126"/>
                <a:gd name="T80" fmla="*/ 1260 w 1658"/>
                <a:gd name="T81" fmla="*/ 944 h 1126"/>
                <a:gd name="T82" fmla="*/ 1344 w 1658"/>
                <a:gd name="T83" fmla="*/ 911 h 1126"/>
                <a:gd name="T84" fmla="*/ 1416 w 1658"/>
                <a:gd name="T85" fmla="*/ 855 h 1126"/>
                <a:gd name="T86" fmla="*/ 1460 w 1658"/>
                <a:gd name="T87" fmla="*/ 795 h 1126"/>
                <a:gd name="T88" fmla="*/ 1470 w 1658"/>
                <a:gd name="T89" fmla="*/ 773 h 1126"/>
                <a:gd name="T90" fmla="*/ 1502 w 1658"/>
                <a:gd name="T91" fmla="*/ 719 h 1126"/>
                <a:gd name="T92" fmla="*/ 1564 w 1658"/>
                <a:gd name="T93" fmla="*/ 713 h 1126"/>
                <a:gd name="T94" fmla="*/ 1658 w 1658"/>
                <a:gd name="T95" fmla="*/ 713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8" h="1126">
                  <a:moveTo>
                    <a:pt x="1658" y="713"/>
                  </a:moveTo>
                  <a:lnTo>
                    <a:pt x="1658" y="713"/>
                  </a:lnTo>
                  <a:lnTo>
                    <a:pt x="1652" y="741"/>
                  </a:lnTo>
                  <a:lnTo>
                    <a:pt x="1646" y="765"/>
                  </a:lnTo>
                  <a:lnTo>
                    <a:pt x="1640" y="791"/>
                  </a:lnTo>
                  <a:lnTo>
                    <a:pt x="1632" y="815"/>
                  </a:lnTo>
                  <a:lnTo>
                    <a:pt x="1622" y="839"/>
                  </a:lnTo>
                  <a:lnTo>
                    <a:pt x="1612" y="861"/>
                  </a:lnTo>
                  <a:lnTo>
                    <a:pt x="1600" y="883"/>
                  </a:lnTo>
                  <a:lnTo>
                    <a:pt x="1588" y="903"/>
                  </a:lnTo>
                  <a:lnTo>
                    <a:pt x="1574" y="923"/>
                  </a:lnTo>
                  <a:lnTo>
                    <a:pt x="1558" y="942"/>
                  </a:lnTo>
                  <a:lnTo>
                    <a:pt x="1542" y="960"/>
                  </a:lnTo>
                  <a:lnTo>
                    <a:pt x="1526" y="978"/>
                  </a:lnTo>
                  <a:lnTo>
                    <a:pt x="1508" y="994"/>
                  </a:lnTo>
                  <a:lnTo>
                    <a:pt x="1488" y="1012"/>
                  </a:lnTo>
                  <a:lnTo>
                    <a:pt x="1468" y="1026"/>
                  </a:lnTo>
                  <a:lnTo>
                    <a:pt x="1446" y="1042"/>
                  </a:lnTo>
                  <a:lnTo>
                    <a:pt x="1446" y="1042"/>
                  </a:lnTo>
                  <a:lnTo>
                    <a:pt x="1416" y="1060"/>
                  </a:lnTo>
                  <a:lnTo>
                    <a:pt x="1384" y="1076"/>
                  </a:lnTo>
                  <a:lnTo>
                    <a:pt x="1352" y="1090"/>
                  </a:lnTo>
                  <a:lnTo>
                    <a:pt x="1318" y="1102"/>
                  </a:lnTo>
                  <a:lnTo>
                    <a:pt x="1284" y="1112"/>
                  </a:lnTo>
                  <a:lnTo>
                    <a:pt x="1250" y="1118"/>
                  </a:lnTo>
                  <a:lnTo>
                    <a:pt x="1214" y="1122"/>
                  </a:lnTo>
                  <a:lnTo>
                    <a:pt x="1178" y="1124"/>
                  </a:lnTo>
                  <a:lnTo>
                    <a:pt x="1178" y="1124"/>
                  </a:lnTo>
                  <a:lnTo>
                    <a:pt x="848" y="1126"/>
                  </a:lnTo>
                  <a:lnTo>
                    <a:pt x="520" y="1126"/>
                  </a:lnTo>
                  <a:lnTo>
                    <a:pt x="520" y="1126"/>
                  </a:lnTo>
                  <a:lnTo>
                    <a:pt x="484" y="1126"/>
                  </a:lnTo>
                  <a:lnTo>
                    <a:pt x="448" y="1122"/>
                  </a:lnTo>
                  <a:lnTo>
                    <a:pt x="412" y="1116"/>
                  </a:lnTo>
                  <a:lnTo>
                    <a:pt x="376" y="1106"/>
                  </a:lnTo>
                  <a:lnTo>
                    <a:pt x="340" y="1094"/>
                  </a:lnTo>
                  <a:lnTo>
                    <a:pt x="304" y="1078"/>
                  </a:lnTo>
                  <a:lnTo>
                    <a:pt x="270" y="1060"/>
                  </a:lnTo>
                  <a:lnTo>
                    <a:pt x="236" y="1040"/>
                  </a:lnTo>
                  <a:lnTo>
                    <a:pt x="204" y="1018"/>
                  </a:lnTo>
                  <a:lnTo>
                    <a:pt x="172" y="990"/>
                  </a:lnTo>
                  <a:lnTo>
                    <a:pt x="144" y="962"/>
                  </a:lnTo>
                  <a:lnTo>
                    <a:pt x="118" y="931"/>
                  </a:lnTo>
                  <a:lnTo>
                    <a:pt x="94" y="897"/>
                  </a:lnTo>
                  <a:lnTo>
                    <a:pt x="72" y="859"/>
                  </a:lnTo>
                  <a:lnTo>
                    <a:pt x="54" y="817"/>
                  </a:lnTo>
                  <a:lnTo>
                    <a:pt x="40" y="775"/>
                  </a:lnTo>
                  <a:lnTo>
                    <a:pt x="40" y="775"/>
                  </a:lnTo>
                  <a:lnTo>
                    <a:pt x="24" y="717"/>
                  </a:lnTo>
                  <a:lnTo>
                    <a:pt x="12" y="661"/>
                  </a:lnTo>
                  <a:lnTo>
                    <a:pt x="4" y="605"/>
                  </a:lnTo>
                  <a:lnTo>
                    <a:pt x="0" y="549"/>
                  </a:lnTo>
                  <a:lnTo>
                    <a:pt x="0" y="521"/>
                  </a:lnTo>
                  <a:lnTo>
                    <a:pt x="2" y="493"/>
                  </a:lnTo>
                  <a:lnTo>
                    <a:pt x="4" y="465"/>
                  </a:lnTo>
                  <a:lnTo>
                    <a:pt x="8" y="437"/>
                  </a:lnTo>
                  <a:lnTo>
                    <a:pt x="12" y="409"/>
                  </a:lnTo>
                  <a:lnTo>
                    <a:pt x="20" y="381"/>
                  </a:lnTo>
                  <a:lnTo>
                    <a:pt x="28" y="353"/>
                  </a:lnTo>
                  <a:lnTo>
                    <a:pt x="40" y="325"/>
                  </a:lnTo>
                  <a:lnTo>
                    <a:pt x="40" y="325"/>
                  </a:lnTo>
                  <a:lnTo>
                    <a:pt x="56" y="288"/>
                  </a:lnTo>
                  <a:lnTo>
                    <a:pt x="76" y="252"/>
                  </a:lnTo>
                  <a:lnTo>
                    <a:pt x="100" y="218"/>
                  </a:lnTo>
                  <a:lnTo>
                    <a:pt x="124" y="186"/>
                  </a:lnTo>
                  <a:lnTo>
                    <a:pt x="152" y="156"/>
                  </a:lnTo>
                  <a:lnTo>
                    <a:pt x="180" y="128"/>
                  </a:lnTo>
                  <a:lnTo>
                    <a:pt x="212" y="102"/>
                  </a:lnTo>
                  <a:lnTo>
                    <a:pt x="246" y="80"/>
                  </a:lnTo>
                  <a:lnTo>
                    <a:pt x="280" y="60"/>
                  </a:lnTo>
                  <a:lnTo>
                    <a:pt x="316" y="42"/>
                  </a:lnTo>
                  <a:lnTo>
                    <a:pt x="354" y="28"/>
                  </a:lnTo>
                  <a:lnTo>
                    <a:pt x="392" y="16"/>
                  </a:lnTo>
                  <a:lnTo>
                    <a:pt x="432" y="8"/>
                  </a:lnTo>
                  <a:lnTo>
                    <a:pt x="472" y="2"/>
                  </a:lnTo>
                  <a:lnTo>
                    <a:pt x="514" y="0"/>
                  </a:lnTo>
                  <a:lnTo>
                    <a:pt x="556" y="2"/>
                  </a:lnTo>
                  <a:lnTo>
                    <a:pt x="556" y="2"/>
                  </a:lnTo>
                  <a:lnTo>
                    <a:pt x="726" y="18"/>
                  </a:lnTo>
                  <a:lnTo>
                    <a:pt x="896" y="36"/>
                  </a:lnTo>
                  <a:lnTo>
                    <a:pt x="1068" y="54"/>
                  </a:lnTo>
                  <a:lnTo>
                    <a:pt x="1238" y="76"/>
                  </a:lnTo>
                  <a:lnTo>
                    <a:pt x="1238" y="76"/>
                  </a:lnTo>
                  <a:lnTo>
                    <a:pt x="1282" y="84"/>
                  </a:lnTo>
                  <a:lnTo>
                    <a:pt x="1326" y="96"/>
                  </a:lnTo>
                  <a:lnTo>
                    <a:pt x="1366" y="112"/>
                  </a:lnTo>
                  <a:lnTo>
                    <a:pt x="1406" y="132"/>
                  </a:lnTo>
                  <a:lnTo>
                    <a:pt x="1444" y="154"/>
                  </a:lnTo>
                  <a:lnTo>
                    <a:pt x="1480" y="182"/>
                  </a:lnTo>
                  <a:lnTo>
                    <a:pt x="1514" y="212"/>
                  </a:lnTo>
                  <a:lnTo>
                    <a:pt x="1546" y="246"/>
                  </a:lnTo>
                  <a:lnTo>
                    <a:pt x="1546" y="246"/>
                  </a:lnTo>
                  <a:lnTo>
                    <a:pt x="1568" y="274"/>
                  </a:lnTo>
                  <a:lnTo>
                    <a:pt x="1568" y="274"/>
                  </a:lnTo>
                  <a:lnTo>
                    <a:pt x="1568" y="278"/>
                  </a:lnTo>
                  <a:lnTo>
                    <a:pt x="1568" y="284"/>
                  </a:lnTo>
                  <a:lnTo>
                    <a:pt x="1568" y="284"/>
                  </a:lnTo>
                  <a:lnTo>
                    <a:pt x="1274" y="250"/>
                  </a:lnTo>
                  <a:lnTo>
                    <a:pt x="1274" y="250"/>
                  </a:lnTo>
                  <a:lnTo>
                    <a:pt x="832" y="198"/>
                  </a:lnTo>
                  <a:lnTo>
                    <a:pt x="832" y="198"/>
                  </a:lnTo>
                  <a:lnTo>
                    <a:pt x="710" y="184"/>
                  </a:lnTo>
                  <a:lnTo>
                    <a:pt x="650" y="178"/>
                  </a:lnTo>
                  <a:lnTo>
                    <a:pt x="590" y="168"/>
                  </a:lnTo>
                  <a:lnTo>
                    <a:pt x="590" y="168"/>
                  </a:lnTo>
                  <a:lnTo>
                    <a:pt x="566" y="166"/>
                  </a:lnTo>
                  <a:lnTo>
                    <a:pt x="544" y="164"/>
                  </a:lnTo>
                  <a:lnTo>
                    <a:pt x="522" y="164"/>
                  </a:lnTo>
                  <a:lnTo>
                    <a:pt x="500" y="166"/>
                  </a:lnTo>
                  <a:lnTo>
                    <a:pt x="478" y="168"/>
                  </a:lnTo>
                  <a:lnTo>
                    <a:pt x="456" y="172"/>
                  </a:lnTo>
                  <a:lnTo>
                    <a:pt x="436" y="176"/>
                  </a:lnTo>
                  <a:lnTo>
                    <a:pt x="414" y="182"/>
                  </a:lnTo>
                  <a:lnTo>
                    <a:pt x="394" y="190"/>
                  </a:lnTo>
                  <a:lnTo>
                    <a:pt x="376" y="198"/>
                  </a:lnTo>
                  <a:lnTo>
                    <a:pt x="356" y="208"/>
                  </a:lnTo>
                  <a:lnTo>
                    <a:pt x="338" y="218"/>
                  </a:lnTo>
                  <a:lnTo>
                    <a:pt x="304" y="244"/>
                  </a:lnTo>
                  <a:lnTo>
                    <a:pt x="272" y="270"/>
                  </a:lnTo>
                  <a:lnTo>
                    <a:pt x="244" y="302"/>
                  </a:lnTo>
                  <a:lnTo>
                    <a:pt x="220" y="335"/>
                  </a:lnTo>
                  <a:lnTo>
                    <a:pt x="210" y="353"/>
                  </a:lnTo>
                  <a:lnTo>
                    <a:pt x="200" y="371"/>
                  </a:lnTo>
                  <a:lnTo>
                    <a:pt x="190" y="391"/>
                  </a:lnTo>
                  <a:lnTo>
                    <a:pt x="184" y="411"/>
                  </a:lnTo>
                  <a:lnTo>
                    <a:pt x="178" y="431"/>
                  </a:lnTo>
                  <a:lnTo>
                    <a:pt x="172" y="453"/>
                  </a:lnTo>
                  <a:lnTo>
                    <a:pt x="168" y="473"/>
                  </a:lnTo>
                  <a:lnTo>
                    <a:pt x="166" y="495"/>
                  </a:lnTo>
                  <a:lnTo>
                    <a:pt x="164" y="517"/>
                  </a:lnTo>
                  <a:lnTo>
                    <a:pt x="164" y="539"/>
                  </a:lnTo>
                  <a:lnTo>
                    <a:pt x="166" y="563"/>
                  </a:lnTo>
                  <a:lnTo>
                    <a:pt x="170" y="585"/>
                  </a:lnTo>
                  <a:lnTo>
                    <a:pt x="170" y="585"/>
                  </a:lnTo>
                  <a:lnTo>
                    <a:pt x="176" y="627"/>
                  </a:lnTo>
                  <a:lnTo>
                    <a:pt x="184" y="669"/>
                  </a:lnTo>
                  <a:lnTo>
                    <a:pt x="196" y="711"/>
                  </a:lnTo>
                  <a:lnTo>
                    <a:pt x="208" y="751"/>
                  </a:lnTo>
                  <a:lnTo>
                    <a:pt x="208" y="751"/>
                  </a:lnTo>
                  <a:lnTo>
                    <a:pt x="218" y="775"/>
                  </a:lnTo>
                  <a:lnTo>
                    <a:pt x="228" y="797"/>
                  </a:lnTo>
                  <a:lnTo>
                    <a:pt x="242" y="817"/>
                  </a:lnTo>
                  <a:lnTo>
                    <a:pt x="256" y="837"/>
                  </a:lnTo>
                  <a:lnTo>
                    <a:pt x="272" y="855"/>
                  </a:lnTo>
                  <a:lnTo>
                    <a:pt x="288" y="873"/>
                  </a:lnTo>
                  <a:lnTo>
                    <a:pt x="306" y="889"/>
                  </a:lnTo>
                  <a:lnTo>
                    <a:pt x="326" y="903"/>
                  </a:lnTo>
                  <a:lnTo>
                    <a:pt x="346" y="917"/>
                  </a:lnTo>
                  <a:lnTo>
                    <a:pt x="368" y="927"/>
                  </a:lnTo>
                  <a:lnTo>
                    <a:pt x="390" y="937"/>
                  </a:lnTo>
                  <a:lnTo>
                    <a:pt x="414" y="946"/>
                  </a:lnTo>
                  <a:lnTo>
                    <a:pt x="438" y="952"/>
                  </a:lnTo>
                  <a:lnTo>
                    <a:pt x="462" y="956"/>
                  </a:lnTo>
                  <a:lnTo>
                    <a:pt x="486" y="960"/>
                  </a:lnTo>
                  <a:lnTo>
                    <a:pt x="510" y="960"/>
                  </a:lnTo>
                  <a:lnTo>
                    <a:pt x="510" y="960"/>
                  </a:lnTo>
                  <a:lnTo>
                    <a:pt x="826" y="962"/>
                  </a:lnTo>
                  <a:lnTo>
                    <a:pt x="984" y="962"/>
                  </a:lnTo>
                  <a:lnTo>
                    <a:pt x="1142" y="960"/>
                  </a:lnTo>
                  <a:lnTo>
                    <a:pt x="1142" y="960"/>
                  </a:lnTo>
                  <a:lnTo>
                    <a:pt x="1190" y="956"/>
                  </a:lnTo>
                  <a:lnTo>
                    <a:pt x="1214" y="954"/>
                  </a:lnTo>
                  <a:lnTo>
                    <a:pt x="1238" y="950"/>
                  </a:lnTo>
                  <a:lnTo>
                    <a:pt x="1260" y="944"/>
                  </a:lnTo>
                  <a:lnTo>
                    <a:pt x="1282" y="939"/>
                  </a:lnTo>
                  <a:lnTo>
                    <a:pt x="1302" y="931"/>
                  </a:lnTo>
                  <a:lnTo>
                    <a:pt x="1324" y="923"/>
                  </a:lnTo>
                  <a:lnTo>
                    <a:pt x="1344" y="911"/>
                  </a:lnTo>
                  <a:lnTo>
                    <a:pt x="1362" y="899"/>
                  </a:lnTo>
                  <a:lnTo>
                    <a:pt x="1380" y="887"/>
                  </a:lnTo>
                  <a:lnTo>
                    <a:pt x="1398" y="871"/>
                  </a:lnTo>
                  <a:lnTo>
                    <a:pt x="1416" y="855"/>
                  </a:lnTo>
                  <a:lnTo>
                    <a:pt x="1430" y="837"/>
                  </a:lnTo>
                  <a:lnTo>
                    <a:pt x="1446" y="817"/>
                  </a:lnTo>
                  <a:lnTo>
                    <a:pt x="1460" y="795"/>
                  </a:lnTo>
                  <a:lnTo>
                    <a:pt x="1460" y="795"/>
                  </a:lnTo>
                  <a:lnTo>
                    <a:pt x="1466" y="785"/>
                  </a:lnTo>
                  <a:lnTo>
                    <a:pt x="1468" y="779"/>
                  </a:lnTo>
                  <a:lnTo>
                    <a:pt x="1470" y="773"/>
                  </a:lnTo>
                  <a:lnTo>
                    <a:pt x="1470" y="773"/>
                  </a:lnTo>
                  <a:lnTo>
                    <a:pt x="1474" y="755"/>
                  </a:lnTo>
                  <a:lnTo>
                    <a:pt x="1482" y="739"/>
                  </a:lnTo>
                  <a:lnTo>
                    <a:pt x="1490" y="729"/>
                  </a:lnTo>
                  <a:lnTo>
                    <a:pt x="1502" y="719"/>
                  </a:lnTo>
                  <a:lnTo>
                    <a:pt x="1514" y="715"/>
                  </a:lnTo>
                  <a:lnTo>
                    <a:pt x="1528" y="711"/>
                  </a:lnTo>
                  <a:lnTo>
                    <a:pt x="1544" y="711"/>
                  </a:lnTo>
                  <a:lnTo>
                    <a:pt x="1564" y="713"/>
                  </a:lnTo>
                  <a:lnTo>
                    <a:pt x="1564" y="713"/>
                  </a:lnTo>
                  <a:lnTo>
                    <a:pt x="1586" y="715"/>
                  </a:lnTo>
                  <a:lnTo>
                    <a:pt x="1608" y="715"/>
                  </a:lnTo>
                  <a:lnTo>
                    <a:pt x="1658" y="713"/>
                  </a:lnTo>
                  <a:lnTo>
                    <a:pt x="1658" y="7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32"/>
            <p:cNvSpPr>
              <a:spLocks/>
            </p:cNvSpPr>
            <p:nvPr/>
          </p:nvSpPr>
          <p:spPr bwMode="auto">
            <a:xfrm>
              <a:off x="5089842" y="2231232"/>
              <a:ext cx="1890712" cy="2339975"/>
            </a:xfrm>
            <a:custGeom>
              <a:avLst/>
              <a:gdLst>
                <a:gd name="T0" fmla="*/ 110 w 1191"/>
                <a:gd name="T1" fmla="*/ 1153 h 1474"/>
                <a:gd name="T2" fmla="*/ 144 w 1191"/>
                <a:gd name="T3" fmla="*/ 1075 h 1474"/>
                <a:gd name="T4" fmla="*/ 212 w 1191"/>
                <a:gd name="T5" fmla="*/ 977 h 1474"/>
                <a:gd name="T6" fmla="*/ 298 w 1191"/>
                <a:gd name="T7" fmla="*/ 899 h 1474"/>
                <a:gd name="T8" fmla="*/ 400 w 1191"/>
                <a:gd name="T9" fmla="*/ 843 h 1474"/>
                <a:gd name="T10" fmla="*/ 516 w 1191"/>
                <a:gd name="T11" fmla="*/ 813 h 1474"/>
                <a:gd name="T12" fmla="*/ 600 w 1191"/>
                <a:gd name="T13" fmla="*/ 805 h 1474"/>
                <a:gd name="T14" fmla="*/ 750 w 1191"/>
                <a:gd name="T15" fmla="*/ 799 h 1474"/>
                <a:gd name="T16" fmla="*/ 798 w 1191"/>
                <a:gd name="T17" fmla="*/ 789 h 1474"/>
                <a:gd name="T18" fmla="*/ 871 w 1191"/>
                <a:gd name="T19" fmla="*/ 761 h 1474"/>
                <a:gd name="T20" fmla="*/ 933 w 1191"/>
                <a:gd name="T21" fmla="*/ 715 h 1474"/>
                <a:gd name="T22" fmla="*/ 983 w 1191"/>
                <a:gd name="T23" fmla="*/ 653 h 1474"/>
                <a:gd name="T24" fmla="*/ 1015 w 1191"/>
                <a:gd name="T25" fmla="*/ 581 h 1474"/>
                <a:gd name="T26" fmla="*/ 1029 w 1191"/>
                <a:gd name="T27" fmla="*/ 502 h 1474"/>
                <a:gd name="T28" fmla="*/ 1025 w 1191"/>
                <a:gd name="T29" fmla="*/ 446 h 1474"/>
                <a:gd name="T30" fmla="*/ 1003 w 1191"/>
                <a:gd name="T31" fmla="*/ 364 h 1474"/>
                <a:gd name="T32" fmla="*/ 961 w 1191"/>
                <a:gd name="T33" fmla="*/ 292 h 1474"/>
                <a:gd name="T34" fmla="*/ 903 w 1191"/>
                <a:gd name="T35" fmla="*/ 234 h 1474"/>
                <a:gd name="T36" fmla="*/ 831 w 1191"/>
                <a:gd name="T37" fmla="*/ 194 h 1474"/>
                <a:gd name="T38" fmla="*/ 754 w 1191"/>
                <a:gd name="T39" fmla="*/ 174 h 1474"/>
                <a:gd name="T40" fmla="*/ 656 w 1191"/>
                <a:gd name="T41" fmla="*/ 168 h 1474"/>
                <a:gd name="T42" fmla="*/ 366 w 1191"/>
                <a:gd name="T43" fmla="*/ 164 h 1474"/>
                <a:gd name="T44" fmla="*/ 272 w 1191"/>
                <a:gd name="T45" fmla="*/ 150 h 1474"/>
                <a:gd name="T46" fmla="*/ 190 w 1191"/>
                <a:gd name="T47" fmla="*/ 108 h 1474"/>
                <a:gd name="T48" fmla="*/ 144 w 1191"/>
                <a:gd name="T49" fmla="*/ 66 h 1474"/>
                <a:gd name="T50" fmla="*/ 94 w 1191"/>
                <a:gd name="T51" fmla="*/ 0 h 1474"/>
                <a:gd name="T52" fmla="*/ 294 w 1191"/>
                <a:gd name="T53" fmla="*/ 0 h 1474"/>
                <a:gd name="T54" fmla="*/ 702 w 1191"/>
                <a:gd name="T55" fmla="*/ 6 h 1474"/>
                <a:gd name="T56" fmla="*/ 813 w 1191"/>
                <a:gd name="T57" fmla="*/ 18 h 1474"/>
                <a:gd name="T58" fmla="*/ 913 w 1191"/>
                <a:gd name="T59" fmla="*/ 50 h 1474"/>
                <a:gd name="T60" fmla="*/ 1001 w 1191"/>
                <a:gd name="T61" fmla="*/ 102 h 1474"/>
                <a:gd name="T62" fmla="*/ 1075 w 1191"/>
                <a:gd name="T63" fmla="*/ 174 h 1474"/>
                <a:gd name="T64" fmla="*/ 1135 w 1191"/>
                <a:gd name="T65" fmla="*/ 264 h 1474"/>
                <a:gd name="T66" fmla="*/ 1161 w 1191"/>
                <a:gd name="T67" fmla="*/ 322 h 1474"/>
                <a:gd name="T68" fmla="*/ 1183 w 1191"/>
                <a:gd name="T69" fmla="*/ 396 h 1474"/>
                <a:gd name="T70" fmla="*/ 1191 w 1191"/>
                <a:gd name="T71" fmla="*/ 472 h 1474"/>
                <a:gd name="T72" fmla="*/ 1189 w 1191"/>
                <a:gd name="T73" fmla="*/ 547 h 1474"/>
                <a:gd name="T74" fmla="*/ 1175 w 1191"/>
                <a:gd name="T75" fmla="*/ 625 h 1474"/>
                <a:gd name="T76" fmla="*/ 1149 w 1191"/>
                <a:gd name="T77" fmla="*/ 699 h 1474"/>
                <a:gd name="T78" fmla="*/ 1111 w 1191"/>
                <a:gd name="T79" fmla="*/ 769 h 1474"/>
                <a:gd name="T80" fmla="*/ 1059 w 1191"/>
                <a:gd name="T81" fmla="*/ 831 h 1474"/>
                <a:gd name="T82" fmla="*/ 997 w 1191"/>
                <a:gd name="T83" fmla="*/ 883 h 1474"/>
                <a:gd name="T84" fmla="*/ 921 w 1191"/>
                <a:gd name="T85" fmla="*/ 925 h 1474"/>
                <a:gd name="T86" fmla="*/ 831 w 1191"/>
                <a:gd name="T87" fmla="*/ 953 h 1474"/>
                <a:gd name="T88" fmla="*/ 778 w 1191"/>
                <a:gd name="T89" fmla="*/ 963 h 1474"/>
                <a:gd name="T90" fmla="*/ 612 w 1191"/>
                <a:gd name="T91" fmla="*/ 965 h 1474"/>
                <a:gd name="T92" fmla="*/ 558 w 1191"/>
                <a:gd name="T93" fmla="*/ 969 h 1474"/>
                <a:gd name="T94" fmla="*/ 484 w 1191"/>
                <a:gd name="T95" fmla="*/ 985 h 1474"/>
                <a:gd name="T96" fmla="*/ 416 w 1191"/>
                <a:gd name="T97" fmla="*/ 1015 h 1474"/>
                <a:gd name="T98" fmla="*/ 356 w 1191"/>
                <a:gd name="T99" fmla="*/ 1057 h 1474"/>
                <a:gd name="T100" fmla="*/ 308 w 1191"/>
                <a:gd name="T101" fmla="*/ 1117 h 1474"/>
                <a:gd name="T102" fmla="*/ 280 w 1191"/>
                <a:gd name="T103" fmla="*/ 1164 h 1474"/>
                <a:gd name="T104" fmla="*/ 262 w 1191"/>
                <a:gd name="T105" fmla="*/ 1218 h 1474"/>
                <a:gd name="T106" fmla="*/ 212 w 1191"/>
                <a:gd name="T107" fmla="*/ 1364 h 1474"/>
                <a:gd name="T108" fmla="*/ 190 w 1191"/>
                <a:gd name="T109" fmla="*/ 1408 h 1474"/>
                <a:gd name="T110" fmla="*/ 158 w 1191"/>
                <a:gd name="T111" fmla="*/ 1442 h 1474"/>
                <a:gd name="T112" fmla="*/ 118 w 1191"/>
                <a:gd name="T113" fmla="*/ 1464 h 1474"/>
                <a:gd name="T114" fmla="*/ 70 w 1191"/>
                <a:gd name="T115" fmla="*/ 1474 h 1474"/>
                <a:gd name="T116" fmla="*/ 18 w 1191"/>
                <a:gd name="T117" fmla="*/ 1470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91" h="1474">
                  <a:moveTo>
                    <a:pt x="0" y="1466"/>
                  </a:moveTo>
                  <a:lnTo>
                    <a:pt x="0" y="1466"/>
                  </a:lnTo>
                  <a:lnTo>
                    <a:pt x="110" y="1153"/>
                  </a:lnTo>
                  <a:lnTo>
                    <a:pt x="110" y="1153"/>
                  </a:lnTo>
                  <a:lnTo>
                    <a:pt x="126" y="1113"/>
                  </a:lnTo>
                  <a:lnTo>
                    <a:pt x="144" y="1075"/>
                  </a:lnTo>
                  <a:lnTo>
                    <a:pt x="166" y="1039"/>
                  </a:lnTo>
                  <a:lnTo>
                    <a:pt x="188" y="1007"/>
                  </a:lnTo>
                  <a:lnTo>
                    <a:pt x="212" y="977"/>
                  </a:lnTo>
                  <a:lnTo>
                    <a:pt x="238" y="947"/>
                  </a:lnTo>
                  <a:lnTo>
                    <a:pt x="268" y="921"/>
                  </a:lnTo>
                  <a:lnTo>
                    <a:pt x="298" y="899"/>
                  </a:lnTo>
                  <a:lnTo>
                    <a:pt x="330" y="877"/>
                  </a:lnTo>
                  <a:lnTo>
                    <a:pt x="364" y="859"/>
                  </a:lnTo>
                  <a:lnTo>
                    <a:pt x="400" y="843"/>
                  </a:lnTo>
                  <a:lnTo>
                    <a:pt x="436" y="831"/>
                  </a:lnTo>
                  <a:lnTo>
                    <a:pt x="476" y="821"/>
                  </a:lnTo>
                  <a:lnTo>
                    <a:pt x="516" y="813"/>
                  </a:lnTo>
                  <a:lnTo>
                    <a:pt x="558" y="807"/>
                  </a:lnTo>
                  <a:lnTo>
                    <a:pt x="600" y="805"/>
                  </a:lnTo>
                  <a:lnTo>
                    <a:pt x="600" y="805"/>
                  </a:lnTo>
                  <a:lnTo>
                    <a:pt x="650" y="805"/>
                  </a:lnTo>
                  <a:lnTo>
                    <a:pt x="700" y="803"/>
                  </a:lnTo>
                  <a:lnTo>
                    <a:pt x="750" y="799"/>
                  </a:lnTo>
                  <a:lnTo>
                    <a:pt x="774" y="795"/>
                  </a:lnTo>
                  <a:lnTo>
                    <a:pt x="798" y="789"/>
                  </a:lnTo>
                  <a:lnTo>
                    <a:pt x="798" y="789"/>
                  </a:lnTo>
                  <a:lnTo>
                    <a:pt x="823" y="783"/>
                  </a:lnTo>
                  <a:lnTo>
                    <a:pt x="847" y="773"/>
                  </a:lnTo>
                  <a:lnTo>
                    <a:pt x="871" y="761"/>
                  </a:lnTo>
                  <a:lnTo>
                    <a:pt x="893" y="747"/>
                  </a:lnTo>
                  <a:lnTo>
                    <a:pt x="913" y="731"/>
                  </a:lnTo>
                  <a:lnTo>
                    <a:pt x="933" y="715"/>
                  </a:lnTo>
                  <a:lnTo>
                    <a:pt x="951" y="695"/>
                  </a:lnTo>
                  <a:lnTo>
                    <a:pt x="967" y="675"/>
                  </a:lnTo>
                  <a:lnTo>
                    <a:pt x="983" y="653"/>
                  </a:lnTo>
                  <a:lnTo>
                    <a:pt x="995" y="631"/>
                  </a:lnTo>
                  <a:lnTo>
                    <a:pt x="1005" y="607"/>
                  </a:lnTo>
                  <a:lnTo>
                    <a:pt x="1015" y="581"/>
                  </a:lnTo>
                  <a:lnTo>
                    <a:pt x="1021" y="555"/>
                  </a:lnTo>
                  <a:lnTo>
                    <a:pt x="1027" y="530"/>
                  </a:lnTo>
                  <a:lnTo>
                    <a:pt x="1029" y="502"/>
                  </a:lnTo>
                  <a:lnTo>
                    <a:pt x="1029" y="474"/>
                  </a:lnTo>
                  <a:lnTo>
                    <a:pt x="1029" y="474"/>
                  </a:lnTo>
                  <a:lnTo>
                    <a:pt x="1025" y="446"/>
                  </a:lnTo>
                  <a:lnTo>
                    <a:pt x="1019" y="418"/>
                  </a:lnTo>
                  <a:lnTo>
                    <a:pt x="1013" y="392"/>
                  </a:lnTo>
                  <a:lnTo>
                    <a:pt x="1003" y="364"/>
                  </a:lnTo>
                  <a:lnTo>
                    <a:pt x="991" y="340"/>
                  </a:lnTo>
                  <a:lnTo>
                    <a:pt x="977" y="316"/>
                  </a:lnTo>
                  <a:lnTo>
                    <a:pt x="961" y="292"/>
                  </a:lnTo>
                  <a:lnTo>
                    <a:pt x="943" y="272"/>
                  </a:lnTo>
                  <a:lnTo>
                    <a:pt x="923" y="252"/>
                  </a:lnTo>
                  <a:lnTo>
                    <a:pt x="903" y="234"/>
                  </a:lnTo>
                  <a:lnTo>
                    <a:pt x="881" y="218"/>
                  </a:lnTo>
                  <a:lnTo>
                    <a:pt x="857" y="204"/>
                  </a:lnTo>
                  <a:lnTo>
                    <a:pt x="831" y="194"/>
                  </a:lnTo>
                  <a:lnTo>
                    <a:pt x="808" y="184"/>
                  </a:lnTo>
                  <a:lnTo>
                    <a:pt x="780" y="178"/>
                  </a:lnTo>
                  <a:lnTo>
                    <a:pt x="754" y="174"/>
                  </a:lnTo>
                  <a:lnTo>
                    <a:pt x="754" y="174"/>
                  </a:lnTo>
                  <a:lnTo>
                    <a:pt x="704" y="170"/>
                  </a:lnTo>
                  <a:lnTo>
                    <a:pt x="656" y="168"/>
                  </a:lnTo>
                  <a:lnTo>
                    <a:pt x="560" y="166"/>
                  </a:lnTo>
                  <a:lnTo>
                    <a:pt x="366" y="164"/>
                  </a:lnTo>
                  <a:lnTo>
                    <a:pt x="366" y="164"/>
                  </a:lnTo>
                  <a:lnTo>
                    <a:pt x="334" y="164"/>
                  </a:lnTo>
                  <a:lnTo>
                    <a:pt x="302" y="158"/>
                  </a:lnTo>
                  <a:lnTo>
                    <a:pt x="272" y="150"/>
                  </a:lnTo>
                  <a:lnTo>
                    <a:pt x="244" y="140"/>
                  </a:lnTo>
                  <a:lnTo>
                    <a:pt x="216" y="126"/>
                  </a:lnTo>
                  <a:lnTo>
                    <a:pt x="190" y="108"/>
                  </a:lnTo>
                  <a:lnTo>
                    <a:pt x="166" y="88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32" y="52"/>
                  </a:lnTo>
                  <a:lnTo>
                    <a:pt x="120" y="38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498" y="2"/>
                  </a:lnTo>
                  <a:lnTo>
                    <a:pt x="702" y="6"/>
                  </a:lnTo>
                  <a:lnTo>
                    <a:pt x="702" y="6"/>
                  </a:lnTo>
                  <a:lnTo>
                    <a:pt x="742" y="8"/>
                  </a:lnTo>
                  <a:lnTo>
                    <a:pt x="778" y="12"/>
                  </a:lnTo>
                  <a:lnTo>
                    <a:pt x="813" y="18"/>
                  </a:lnTo>
                  <a:lnTo>
                    <a:pt x="849" y="26"/>
                  </a:lnTo>
                  <a:lnTo>
                    <a:pt x="881" y="38"/>
                  </a:lnTo>
                  <a:lnTo>
                    <a:pt x="913" y="50"/>
                  </a:lnTo>
                  <a:lnTo>
                    <a:pt x="945" y="66"/>
                  </a:lnTo>
                  <a:lnTo>
                    <a:pt x="973" y="82"/>
                  </a:lnTo>
                  <a:lnTo>
                    <a:pt x="1001" y="102"/>
                  </a:lnTo>
                  <a:lnTo>
                    <a:pt x="1027" y="124"/>
                  </a:lnTo>
                  <a:lnTo>
                    <a:pt x="1053" y="148"/>
                  </a:lnTo>
                  <a:lnTo>
                    <a:pt x="1075" y="174"/>
                  </a:lnTo>
                  <a:lnTo>
                    <a:pt x="1097" y="202"/>
                  </a:lnTo>
                  <a:lnTo>
                    <a:pt x="1117" y="232"/>
                  </a:lnTo>
                  <a:lnTo>
                    <a:pt x="1135" y="264"/>
                  </a:lnTo>
                  <a:lnTo>
                    <a:pt x="1153" y="300"/>
                  </a:lnTo>
                  <a:lnTo>
                    <a:pt x="1153" y="300"/>
                  </a:lnTo>
                  <a:lnTo>
                    <a:pt x="1161" y="322"/>
                  </a:lnTo>
                  <a:lnTo>
                    <a:pt x="1169" y="346"/>
                  </a:lnTo>
                  <a:lnTo>
                    <a:pt x="1177" y="370"/>
                  </a:lnTo>
                  <a:lnTo>
                    <a:pt x="1183" y="396"/>
                  </a:lnTo>
                  <a:lnTo>
                    <a:pt x="1187" y="420"/>
                  </a:lnTo>
                  <a:lnTo>
                    <a:pt x="1189" y="446"/>
                  </a:lnTo>
                  <a:lnTo>
                    <a:pt x="1191" y="472"/>
                  </a:lnTo>
                  <a:lnTo>
                    <a:pt x="1191" y="496"/>
                  </a:lnTo>
                  <a:lnTo>
                    <a:pt x="1191" y="522"/>
                  </a:lnTo>
                  <a:lnTo>
                    <a:pt x="1189" y="547"/>
                  </a:lnTo>
                  <a:lnTo>
                    <a:pt x="1185" y="573"/>
                  </a:lnTo>
                  <a:lnTo>
                    <a:pt x="1181" y="599"/>
                  </a:lnTo>
                  <a:lnTo>
                    <a:pt x="1175" y="625"/>
                  </a:lnTo>
                  <a:lnTo>
                    <a:pt x="1167" y="649"/>
                  </a:lnTo>
                  <a:lnTo>
                    <a:pt x="1159" y="675"/>
                  </a:lnTo>
                  <a:lnTo>
                    <a:pt x="1149" y="699"/>
                  </a:lnTo>
                  <a:lnTo>
                    <a:pt x="1137" y="723"/>
                  </a:lnTo>
                  <a:lnTo>
                    <a:pt x="1125" y="745"/>
                  </a:lnTo>
                  <a:lnTo>
                    <a:pt x="1111" y="769"/>
                  </a:lnTo>
                  <a:lnTo>
                    <a:pt x="1095" y="789"/>
                  </a:lnTo>
                  <a:lnTo>
                    <a:pt x="1077" y="811"/>
                  </a:lnTo>
                  <a:lnTo>
                    <a:pt x="1059" y="831"/>
                  </a:lnTo>
                  <a:lnTo>
                    <a:pt x="1039" y="849"/>
                  </a:lnTo>
                  <a:lnTo>
                    <a:pt x="1019" y="867"/>
                  </a:lnTo>
                  <a:lnTo>
                    <a:pt x="997" y="883"/>
                  </a:lnTo>
                  <a:lnTo>
                    <a:pt x="973" y="899"/>
                  </a:lnTo>
                  <a:lnTo>
                    <a:pt x="947" y="913"/>
                  </a:lnTo>
                  <a:lnTo>
                    <a:pt x="921" y="925"/>
                  </a:lnTo>
                  <a:lnTo>
                    <a:pt x="893" y="937"/>
                  </a:lnTo>
                  <a:lnTo>
                    <a:pt x="863" y="945"/>
                  </a:lnTo>
                  <a:lnTo>
                    <a:pt x="831" y="953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778" y="963"/>
                  </a:lnTo>
                  <a:lnTo>
                    <a:pt x="754" y="965"/>
                  </a:lnTo>
                  <a:lnTo>
                    <a:pt x="706" y="965"/>
                  </a:lnTo>
                  <a:lnTo>
                    <a:pt x="612" y="965"/>
                  </a:lnTo>
                  <a:lnTo>
                    <a:pt x="612" y="965"/>
                  </a:lnTo>
                  <a:lnTo>
                    <a:pt x="586" y="967"/>
                  </a:lnTo>
                  <a:lnTo>
                    <a:pt x="558" y="969"/>
                  </a:lnTo>
                  <a:lnTo>
                    <a:pt x="532" y="973"/>
                  </a:lnTo>
                  <a:lnTo>
                    <a:pt x="508" y="979"/>
                  </a:lnTo>
                  <a:lnTo>
                    <a:pt x="484" y="985"/>
                  </a:lnTo>
                  <a:lnTo>
                    <a:pt x="460" y="993"/>
                  </a:lnTo>
                  <a:lnTo>
                    <a:pt x="438" y="1003"/>
                  </a:lnTo>
                  <a:lnTo>
                    <a:pt x="416" y="1015"/>
                  </a:lnTo>
                  <a:lnTo>
                    <a:pt x="394" y="1027"/>
                  </a:lnTo>
                  <a:lnTo>
                    <a:pt x="376" y="1041"/>
                  </a:lnTo>
                  <a:lnTo>
                    <a:pt x="356" y="1057"/>
                  </a:lnTo>
                  <a:lnTo>
                    <a:pt x="340" y="1075"/>
                  </a:lnTo>
                  <a:lnTo>
                    <a:pt x="322" y="1095"/>
                  </a:lnTo>
                  <a:lnTo>
                    <a:pt x="308" y="1117"/>
                  </a:lnTo>
                  <a:lnTo>
                    <a:pt x="294" y="1141"/>
                  </a:lnTo>
                  <a:lnTo>
                    <a:pt x="280" y="1164"/>
                  </a:lnTo>
                  <a:lnTo>
                    <a:pt x="280" y="1164"/>
                  </a:lnTo>
                  <a:lnTo>
                    <a:pt x="270" y="1190"/>
                  </a:lnTo>
                  <a:lnTo>
                    <a:pt x="262" y="1218"/>
                  </a:lnTo>
                  <a:lnTo>
                    <a:pt x="262" y="1218"/>
                  </a:lnTo>
                  <a:lnTo>
                    <a:pt x="236" y="1290"/>
                  </a:lnTo>
                  <a:lnTo>
                    <a:pt x="212" y="1364"/>
                  </a:lnTo>
                  <a:lnTo>
                    <a:pt x="212" y="1364"/>
                  </a:lnTo>
                  <a:lnTo>
                    <a:pt x="206" y="1380"/>
                  </a:lnTo>
                  <a:lnTo>
                    <a:pt x="198" y="1396"/>
                  </a:lnTo>
                  <a:lnTo>
                    <a:pt x="190" y="1408"/>
                  </a:lnTo>
                  <a:lnTo>
                    <a:pt x="180" y="1422"/>
                  </a:lnTo>
                  <a:lnTo>
                    <a:pt x="170" y="1432"/>
                  </a:lnTo>
                  <a:lnTo>
                    <a:pt x="158" y="1442"/>
                  </a:lnTo>
                  <a:lnTo>
                    <a:pt x="146" y="1450"/>
                  </a:lnTo>
                  <a:lnTo>
                    <a:pt x="132" y="1458"/>
                  </a:lnTo>
                  <a:lnTo>
                    <a:pt x="118" y="1464"/>
                  </a:lnTo>
                  <a:lnTo>
                    <a:pt x="102" y="1468"/>
                  </a:lnTo>
                  <a:lnTo>
                    <a:pt x="88" y="1472"/>
                  </a:lnTo>
                  <a:lnTo>
                    <a:pt x="70" y="1474"/>
                  </a:lnTo>
                  <a:lnTo>
                    <a:pt x="54" y="1474"/>
                  </a:lnTo>
                  <a:lnTo>
                    <a:pt x="36" y="1474"/>
                  </a:lnTo>
                  <a:lnTo>
                    <a:pt x="18" y="1470"/>
                  </a:lnTo>
                  <a:lnTo>
                    <a:pt x="0" y="1466"/>
                  </a:lnTo>
                  <a:lnTo>
                    <a:pt x="0" y="14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33"/>
            <p:cNvSpPr>
              <a:spLocks/>
            </p:cNvSpPr>
            <p:nvPr/>
          </p:nvSpPr>
          <p:spPr bwMode="auto">
            <a:xfrm>
              <a:off x="7120254" y="2250282"/>
              <a:ext cx="1689100" cy="1509713"/>
            </a:xfrm>
            <a:custGeom>
              <a:avLst/>
              <a:gdLst>
                <a:gd name="T0" fmla="*/ 1032 w 1064"/>
                <a:gd name="T1" fmla="*/ 945 h 951"/>
                <a:gd name="T2" fmla="*/ 978 w 1064"/>
                <a:gd name="T3" fmla="*/ 927 h 951"/>
                <a:gd name="T4" fmla="*/ 936 w 1064"/>
                <a:gd name="T5" fmla="*/ 891 h 951"/>
                <a:gd name="T6" fmla="*/ 910 w 1064"/>
                <a:gd name="T7" fmla="*/ 841 h 951"/>
                <a:gd name="T8" fmla="*/ 904 w 1064"/>
                <a:gd name="T9" fmla="*/ 733 h 951"/>
                <a:gd name="T10" fmla="*/ 902 w 1064"/>
                <a:gd name="T11" fmla="*/ 470 h 951"/>
                <a:gd name="T12" fmla="*/ 886 w 1064"/>
                <a:gd name="T13" fmla="*/ 386 h 951"/>
                <a:gd name="T14" fmla="*/ 850 w 1064"/>
                <a:gd name="T15" fmla="*/ 312 h 951"/>
                <a:gd name="T16" fmla="*/ 796 w 1064"/>
                <a:gd name="T17" fmla="*/ 248 h 951"/>
                <a:gd name="T18" fmla="*/ 742 w 1064"/>
                <a:gd name="T19" fmla="*/ 208 h 951"/>
                <a:gd name="T20" fmla="*/ 634 w 1064"/>
                <a:gd name="T21" fmla="*/ 168 h 951"/>
                <a:gd name="T22" fmla="*/ 512 w 1064"/>
                <a:gd name="T23" fmla="*/ 156 h 951"/>
                <a:gd name="T24" fmla="*/ 390 w 1064"/>
                <a:gd name="T25" fmla="*/ 176 h 951"/>
                <a:gd name="T26" fmla="*/ 290 w 1064"/>
                <a:gd name="T27" fmla="*/ 226 h 951"/>
                <a:gd name="T28" fmla="*/ 236 w 1064"/>
                <a:gd name="T29" fmla="*/ 274 h 951"/>
                <a:gd name="T30" fmla="*/ 186 w 1064"/>
                <a:gd name="T31" fmla="*/ 348 h 951"/>
                <a:gd name="T32" fmla="*/ 162 w 1064"/>
                <a:gd name="T33" fmla="*/ 430 h 951"/>
                <a:gd name="T34" fmla="*/ 164 w 1064"/>
                <a:gd name="T35" fmla="*/ 521 h 951"/>
                <a:gd name="T36" fmla="*/ 184 w 1064"/>
                <a:gd name="T37" fmla="*/ 591 h 951"/>
                <a:gd name="T38" fmla="*/ 228 w 1064"/>
                <a:gd name="T39" fmla="*/ 671 h 951"/>
                <a:gd name="T40" fmla="*/ 292 w 1064"/>
                <a:gd name="T41" fmla="*/ 733 h 951"/>
                <a:gd name="T42" fmla="*/ 376 w 1064"/>
                <a:gd name="T43" fmla="*/ 773 h 951"/>
                <a:gd name="T44" fmla="*/ 458 w 1064"/>
                <a:gd name="T45" fmla="*/ 791 h 951"/>
                <a:gd name="T46" fmla="*/ 566 w 1064"/>
                <a:gd name="T47" fmla="*/ 795 h 951"/>
                <a:gd name="T48" fmla="*/ 624 w 1064"/>
                <a:gd name="T49" fmla="*/ 811 h 951"/>
                <a:gd name="T50" fmla="*/ 670 w 1064"/>
                <a:gd name="T51" fmla="*/ 847 h 951"/>
                <a:gd name="T52" fmla="*/ 700 w 1064"/>
                <a:gd name="T53" fmla="*/ 895 h 951"/>
                <a:gd name="T54" fmla="*/ 704 w 1064"/>
                <a:gd name="T55" fmla="*/ 951 h 951"/>
                <a:gd name="T56" fmla="*/ 550 w 1064"/>
                <a:gd name="T57" fmla="*/ 951 h 951"/>
                <a:gd name="T58" fmla="*/ 368 w 1064"/>
                <a:gd name="T59" fmla="*/ 939 h 951"/>
                <a:gd name="T60" fmla="*/ 292 w 1064"/>
                <a:gd name="T61" fmla="*/ 915 h 951"/>
                <a:gd name="T62" fmla="*/ 164 w 1064"/>
                <a:gd name="T63" fmla="*/ 833 h 951"/>
                <a:gd name="T64" fmla="*/ 68 w 1064"/>
                <a:gd name="T65" fmla="*/ 717 h 951"/>
                <a:gd name="T66" fmla="*/ 12 w 1064"/>
                <a:gd name="T67" fmla="*/ 579 h 951"/>
                <a:gd name="T68" fmla="*/ 4 w 1064"/>
                <a:gd name="T69" fmla="*/ 432 h 951"/>
                <a:gd name="T70" fmla="*/ 32 w 1064"/>
                <a:gd name="T71" fmla="*/ 314 h 951"/>
                <a:gd name="T72" fmla="*/ 106 w 1064"/>
                <a:gd name="T73" fmla="*/ 180 h 951"/>
                <a:gd name="T74" fmla="*/ 218 w 1064"/>
                <a:gd name="T75" fmla="*/ 78 h 951"/>
                <a:gd name="T76" fmla="*/ 358 w 1064"/>
                <a:gd name="T77" fmla="*/ 20 h 951"/>
                <a:gd name="T78" fmla="*/ 506 w 1064"/>
                <a:gd name="T79" fmla="*/ 2 h 951"/>
                <a:gd name="T80" fmla="*/ 666 w 1064"/>
                <a:gd name="T81" fmla="*/ 10 h 951"/>
                <a:gd name="T82" fmla="*/ 770 w 1064"/>
                <a:gd name="T83" fmla="*/ 40 h 951"/>
                <a:gd name="T84" fmla="*/ 848 w 1064"/>
                <a:gd name="T85" fmla="*/ 84 h 951"/>
                <a:gd name="T86" fmla="*/ 940 w 1064"/>
                <a:gd name="T87" fmla="*/ 160 h 951"/>
                <a:gd name="T88" fmla="*/ 1006 w 1064"/>
                <a:gd name="T89" fmla="*/ 252 h 951"/>
                <a:gd name="T90" fmla="*/ 1046 w 1064"/>
                <a:gd name="T91" fmla="*/ 360 h 951"/>
                <a:gd name="T92" fmla="*/ 1060 w 1064"/>
                <a:gd name="T93" fmla="*/ 450 h 951"/>
                <a:gd name="T94" fmla="*/ 1062 w 1064"/>
                <a:gd name="T95" fmla="*/ 90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951">
                  <a:moveTo>
                    <a:pt x="1062" y="947"/>
                  </a:moveTo>
                  <a:lnTo>
                    <a:pt x="1062" y="947"/>
                  </a:lnTo>
                  <a:lnTo>
                    <a:pt x="1046" y="947"/>
                  </a:lnTo>
                  <a:lnTo>
                    <a:pt x="1032" y="945"/>
                  </a:lnTo>
                  <a:lnTo>
                    <a:pt x="1018" y="943"/>
                  </a:lnTo>
                  <a:lnTo>
                    <a:pt x="1004" y="939"/>
                  </a:lnTo>
                  <a:lnTo>
                    <a:pt x="990" y="933"/>
                  </a:lnTo>
                  <a:lnTo>
                    <a:pt x="978" y="927"/>
                  </a:lnTo>
                  <a:lnTo>
                    <a:pt x="966" y="919"/>
                  </a:lnTo>
                  <a:lnTo>
                    <a:pt x="956" y="911"/>
                  </a:lnTo>
                  <a:lnTo>
                    <a:pt x="944" y="901"/>
                  </a:lnTo>
                  <a:lnTo>
                    <a:pt x="936" y="891"/>
                  </a:lnTo>
                  <a:lnTo>
                    <a:pt x="928" y="879"/>
                  </a:lnTo>
                  <a:lnTo>
                    <a:pt x="920" y="867"/>
                  </a:lnTo>
                  <a:lnTo>
                    <a:pt x="916" y="855"/>
                  </a:lnTo>
                  <a:lnTo>
                    <a:pt x="910" y="841"/>
                  </a:lnTo>
                  <a:lnTo>
                    <a:pt x="908" y="827"/>
                  </a:lnTo>
                  <a:lnTo>
                    <a:pt x="906" y="813"/>
                  </a:lnTo>
                  <a:lnTo>
                    <a:pt x="906" y="813"/>
                  </a:lnTo>
                  <a:lnTo>
                    <a:pt x="904" y="733"/>
                  </a:lnTo>
                  <a:lnTo>
                    <a:pt x="904" y="653"/>
                  </a:lnTo>
                  <a:lnTo>
                    <a:pt x="902" y="494"/>
                  </a:lnTo>
                  <a:lnTo>
                    <a:pt x="902" y="494"/>
                  </a:lnTo>
                  <a:lnTo>
                    <a:pt x="902" y="470"/>
                  </a:lnTo>
                  <a:lnTo>
                    <a:pt x="900" y="448"/>
                  </a:lnTo>
                  <a:lnTo>
                    <a:pt x="896" y="428"/>
                  </a:lnTo>
                  <a:lnTo>
                    <a:pt x="892" y="406"/>
                  </a:lnTo>
                  <a:lnTo>
                    <a:pt x="886" y="386"/>
                  </a:lnTo>
                  <a:lnTo>
                    <a:pt x="880" y="366"/>
                  </a:lnTo>
                  <a:lnTo>
                    <a:pt x="870" y="348"/>
                  </a:lnTo>
                  <a:lnTo>
                    <a:pt x="862" y="328"/>
                  </a:lnTo>
                  <a:lnTo>
                    <a:pt x="850" y="312"/>
                  </a:lnTo>
                  <a:lnTo>
                    <a:pt x="840" y="294"/>
                  </a:lnTo>
                  <a:lnTo>
                    <a:pt x="826" y="278"/>
                  </a:lnTo>
                  <a:lnTo>
                    <a:pt x="812" y="262"/>
                  </a:lnTo>
                  <a:lnTo>
                    <a:pt x="796" y="248"/>
                  </a:lnTo>
                  <a:lnTo>
                    <a:pt x="780" y="234"/>
                  </a:lnTo>
                  <a:lnTo>
                    <a:pt x="762" y="220"/>
                  </a:lnTo>
                  <a:lnTo>
                    <a:pt x="742" y="208"/>
                  </a:lnTo>
                  <a:lnTo>
                    <a:pt x="742" y="208"/>
                  </a:lnTo>
                  <a:lnTo>
                    <a:pt x="718" y="194"/>
                  </a:lnTo>
                  <a:lnTo>
                    <a:pt x="692" y="184"/>
                  </a:lnTo>
                  <a:lnTo>
                    <a:pt x="664" y="174"/>
                  </a:lnTo>
                  <a:lnTo>
                    <a:pt x="634" y="168"/>
                  </a:lnTo>
                  <a:lnTo>
                    <a:pt x="604" y="162"/>
                  </a:lnTo>
                  <a:lnTo>
                    <a:pt x="574" y="158"/>
                  </a:lnTo>
                  <a:lnTo>
                    <a:pt x="542" y="156"/>
                  </a:lnTo>
                  <a:lnTo>
                    <a:pt x="512" y="156"/>
                  </a:lnTo>
                  <a:lnTo>
                    <a:pt x="480" y="158"/>
                  </a:lnTo>
                  <a:lnTo>
                    <a:pt x="450" y="162"/>
                  </a:lnTo>
                  <a:lnTo>
                    <a:pt x="420" y="168"/>
                  </a:lnTo>
                  <a:lnTo>
                    <a:pt x="390" y="176"/>
                  </a:lnTo>
                  <a:lnTo>
                    <a:pt x="362" y="186"/>
                  </a:lnTo>
                  <a:lnTo>
                    <a:pt x="336" y="198"/>
                  </a:lnTo>
                  <a:lnTo>
                    <a:pt x="312" y="210"/>
                  </a:lnTo>
                  <a:lnTo>
                    <a:pt x="290" y="226"/>
                  </a:lnTo>
                  <a:lnTo>
                    <a:pt x="290" y="226"/>
                  </a:lnTo>
                  <a:lnTo>
                    <a:pt x="270" y="242"/>
                  </a:lnTo>
                  <a:lnTo>
                    <a:pt x="254" y="258"/>
                  </a:lnTo>
                  <a:lnTo>
                    <a:pt x="236" y="274"/>
                  </a:lnTo>
                  <a:lnTo>
                    <a:pt x="222" y="292"/>
                  </a:lnTo>
                  <a:lnTo>
                    <a:pt x="208" y="310"/>
                  </a:lnTo>
                  <a:lnTo>
                    <a:pt x="196" y="328"/>
                  </a:lnTo>
                  <a:lnTo>
                    <a:pt x="186" y="348"/>
                  </a:lnTo>
                  <a:lnTo>
                    <a:pt x="178" y="366"/>
                  </a:lnTo>
                  <a:lnTo>
                    <a:pt x="170" y="388"/>
                  </a:lnTo>
                  <a:lnTo>
                    <a:pt x="166" y="408"/>
                  </a:lnTo>
                  <a:lnTo>
                    <a:pt x="162" y="430"/>
                  </a:lnTo>
                  <a:lnTo>
                    <a:pt x="160" y="452"/>
                  </a:lnTo>
                  <a:lnTo>
                    <a:pt x="158" y="474"/>
                  </a:lnTo>
                  <a:lnTo>
                    <a:pt x="160" y="498"/>
                  </a:lnTo>
                  <a:lnTo>
                    <a:pt x="164" y="521"/>
                  </a:lnTo>
                  <a:lnTo>
                    <a:pt x="168" y="545"/>
                  </a:lnTo>
                  <a:lnTo>
                    <a:pt x="168" y="545"/>
                  </a:lnTo>
                  <a:lnTo>
                    <a:pt x="176" y="569"/>
                  </a:lnTo>
                  <a:lnTo>
                    <a:pt x="184" y="591"/>
                  </a:lnTo>
                  <a:lnTo>
                    <a:pt x="192" y="613"/>
                  </a:lnTo>
                  <a:lnTo>
                    <a:pt x="204" y="635"/>
                  </a:lnTo>
                  <a:lnTo>
                    <a:pt x="216" y="653"/>
                  </a:lnTo>
                  <a:lnTo>
                    <a:pt x="228" y="671"/>
                  </a:lnTo>
                  <a:lnTo>
                    <a:pt x="242" y="689"/>
                  </a:lnTo>
                  <a:lnTo>
                    <a:pt x="258" y="705"/>
                  </a:lnTo>
                  <a:lnTo>
                    <a:pt x="274" y="719"/>
                  </a:lnTo>
                  <a:lnTo>
                    <a:pt x="292" y="733"/>
                  </a:lnTo>
                  <a:lnTo>
                    <a:pt x="312" y="745"/>
                  </a:lnTo>
                  <a:lnTo>
                    <a:pt x="332" y="755"/>
                  </a:lnTo>
                  <a:lnTo>
                    <a:pt x="354" y="765"/>
                  </a:lnTo>
                  <a:lnTo>
                    <a:pt x="376" y="773"/>
                  </a:lnTo>
                  <a:lnTo>
                    <a:pt x="398" y="781"/>
                  </a:lnTo>
                  <a:lnTo>
                    <a:pt x="424" y="787"/>
                  </a:lnTo>
                  <a:lnTo>
                    <a:pt x="424" y="787"/>
                  </a:lnTo>
                  <a:lnTo>
                    <a:pt x="458" y="791"/>
                  </a:lnTo>
                  <a:lnTo>
                    <a:pt x="494" y="793"/>
                  </a:lnTo>
                  <a:lnTo>
                    <a:pt x="530" y="793"/>
                  </a:lnTo>
                  <a:lnTo>
                    <a:pt x="566" y="795"/>
                  </a:lnTo>
                  <a:lnTo>
                    <a:pt x="566" y="795"/>
                  </a:lnTo>
                  <a:lnTo>
                    <a:pt x="582" y="797"/>
                  </a:lnTo>
                  <a:lnTo>
                    <a:pt x="596" y="801"/>
                  </a:lnTo>
                  <a:lnTo>
                    <a:pt x="610" y="805"/>
                  </a:lnTo>
                  <a:lnTo>
                    <a:pt x="624" y="811"/>
                  </a:lnTo>
                  <a:lnTo>
                    <a:pt x="638" y="819"/>
                  </a:lnTo>
                  <a:lnTo>
                    <a:pt x="650" y="827"/>
                  </a:lnTo>
                  <a:lnTo>
                    <a:pt x="660" y="835"/>
                  </a:lnTo>
                  <a:lnTo>
                    <a:pt x="670" y="847"/>
                  </a:lnTo>
                  <a:lnTo>
                    <a:pt x="680" y="857"/>
                  </a:lnTo>
                  <a:lnTo>
                    <a:pt x="688" y="869"/>
                  </a:lnTo>
                  <a:lnTo>
                    <a:pt x="694" y="881"/>
                  </a:lnTo>
                  <a:lnTo>
                    <a:pt x="700" y="895"/>
                  </a:lnTo>
                  <a:lnTo>
                    <a:pt x="704" y="909"/>
                  </a:lnTo>
                  <a:lnTo>
                    <a:pt x="706" y="923"/>
                  </a:lnTo>
                  <a:lnTo>
                    <a:pt x="706" y="937"/>
                  </a:lnTo>
                  <a:lnTo>
                    <a:pt x="704" y="951"/>
                  </a:lnTo>
                  <a:lnTo>
                    <a:pt x="704" y="951"/>
                  </a:lnTo>
                  <a:lnTo>
                    <a:pt x="654" y="949"/>
                  </a:lnTo>
                  <a:lnTo>
                    <a:pt x="602" y="951"/>
                  </a:lnTo>
                  <a:lnTo>
                    <a:pt x="550" y="951"/>
                  </a:lnTo>
                  <a:lnTo>
                    <a:pt x="498" y="951"/>
                  </a:lnTo>
                  <a:lnTo>
                    <a:pt x="446" y="949"/>
                  </a:lnTo>
                  <a:lnTo>
                    <a:pt x="394" y="943"/>
                  </a:lnTo>
                  <a:lnTo>
                    <a:pt x="368" y="939"/>
                  </a:lnTo>
                  <a:lnTo>
                    <a:pt x="342" y="933"/>
                  </a:lnTo>
                  <a:lnTo>
                    <a:pt x="318" y="925"/>
                  </a:lnTo>
                  <a:lnTo>
                    <a:pt x="292" y="915"/>
                  </a:lnTo>
                  <a:lnTo>
                    <a:pt x="292" y="915"/>
                  </a:lnTo>
                  <a:lnTo>
                    <a:pt x="258" y="897"/>
                  </a:lnTo>
                  <a:lnTo>
                    <a:pt x="224" y="879"/>
                  </a:lnTo>
                  <a:lnTo>
                    <a:pt x="192" y="857"/>
                  </a:lnTo>
                  <a:lnTo>
                    <a:pt x="164" y="833"/>
                  </a:lnTo>
                  <a:lnTo>
                    <a:pt x="136" y="807"/>
                  </a:lnTo>
                  <a:lnTo>
                    <a:pt x="110" y="779"/>
                  </a:lnTo>
                  <a:lnTo>
                    <a:pt x="88" y="749"/>
                  </a:lnTo>
                  <a:lnTo>
                    <a:pt x="68" y="717"/>
                  </a:lnTo>
                  <a:lnTo>
                    <a:pt x="50" y="683"/>
                  </a:lnTo>
                  <a:lnTo>
                    <a:pt x="34" y="649"/>
                  </a:lnTo>
                  <a:lnTo>
                    <a:pt x="22" y="615"/>
                  </a:lnTo>
                  <a:lnTo>
                    <a:pt x="12" y="579"/>
                  </a:lnTo>
                  <a:lnTo>
                    <a:pt x="4" y="543"/>
                  </a:lnTo>
                  <a:lnTo>
                    <a:pt x="0" y="506"/>
                  </a:lnTo>
                  <a:lnTo>
                    <a:pt x="0" y="468"/>
                  </a:lnTo>
                  <a:lnTo>
                    <a:pt x="4" y="432"/>
                  </a:lnTo>
                  <a:lnTo>
                    <a:pt x="4" y="432"/>
                  </a:lnTo>
                  <a:lnTo>
                    <a:pt x="10" y="390"/>
                  </a:lnTo>
                  <a:lnTo>
                    <a:pt x="20" y="352"/>
                  </a:lnTo>
                  <a:lnTo>
                    <a:pt x="32" y="314"/>
                  </a:lnTo>
                  <a:lnTo>
                    <a:pt x="46" y="278"/>
                  </a:lnTo>
                  <a:lnTo>
                    <a:pt x="64" y="244"/>
                  </a:lnTo>
                  <a:lnTo>
                    <a:pt x="84" y="210"/>
                  </a:lnTo>
                  <a:lnTo>
                    <a:pt x="106" y="180"/>
                  </a:lnTo>
                  <a:lnTo>
                    <a:pt x="132" y="152"/>
                  </a:lnTo>
                  <a:lnTo>
                    <a:pt x="158" y="124"/>
                  </a:lnTo>
                  <a:lnTo>
                    <a:pt x="186" y="100"/>
                  </a:lnTo>
                  <a:lnTo>
                    <a:pt x="218" y="78"/>
                  </a:lnTo>
                  <a:lnTo>
                    <a:pt x="250" y="60"/>
                  </a:lnTo>
                  <a:lnTo>
                    <a:pt x="286" y="44"/>
                  </a:lnTo>
                  <a:lnTo>
                    <a:pt x="322" y="30"/>
                  </a:lnTo>
                  <a:lnTo>
                    <a:pt x="358" y="20"/>
                  </a:lnTo>
                  <a:lnTo>
                    <a:pt x="398" y="12"/>
                  </a:lnTo>
                  <a:lnTo>
                    <a:pt x="398" y="12"/>
                  </a:lnTo>
                  <a:lnTo>
                    <a:pt x="452" y="6"/>
                  </a:lnTo>
                  <a:lnTo>
                    <a:pt x="506" y="2"/>
                  </a:lnTo>
                  <a:lnTo>
                    <a:pt x="560" y="0"/>
                  </a:lnTo>
                  <a:lnTo>
                    <a:pt x="614" y="2"/>
                  </a:lnTo>
                  <a:lnTo>
                    <a:pt x="640" y="6"/>
                  </a:lnTo>
                  <a:lnTo>
                    <a:pt x="666" y="10"/>
                  </a:lnTo>
                  <a:lnTo>
                    <a:pt x="692" y="16"/>
                  </a:lnTo>
                  <a:lnTo>
                    <a:pt x="718" y="22"/>
                  </a:lnTo>
                  <a:lnTo>
                    <a:pt x="744" y="30"/>
                  </a:lnTo>
                  <a:lnTo>
                    <a:pt x="770" y="40"/>
                  </a:lnTo>
                  <a:lnTo>
                    <a:pt x="796" y="52"/>
                  </a:lnTo>
                  <a:lnTo>
                    <a:pt x="820" y="66"/>
                  </a:lnTo>
                  <a:lnTo>
                    <a:pt x="820" y="66"/>
                  </a:lnTo>
                  <a:lnTo>
                    <a:pt x="848" y="84"/>
                  </a:lnTo>
                  <a:lnTo>
                    <a:pt x="872" y="100"/>
                  </a:lnTo>
                  <a:lnTo>
                    <a:pt x="896" y="120"/>
                  </a:lnTo>
                  <a:lnTo>
                    <a:pt x="918" y="140"/>
                  </a:lnTo>
                  <a:lnTo>
                    <a:pt x="940" y="160"/>
                  </a:lnTo>
                  <a:lnTo>
                    <a:pt x="958" y="182"/>
                  </a:lnTo>
                  <a:lnTo>
                    <a:pt x="976" y="204"/>
                  </a:lnTo>
                  <a:lnTo>
                    <a:pt x="992" y="228"/>
                  </a:lnTo>
                  <a:lnTo>
                    <a:pt x="1006" y="252"/>
                  </a:lnTo>
                  <a:lnTo>
                    <a:pt x="1018" y="278"/>
                  </a:lnTo>
                  <a:lnTo>
                    <a:pt x="1030" y="304"/>
                  </a:lnTo>
                  <a:lnTo>
                    <a:pt x="1038" y="332"/>
                  </a:lnTo>
                  <a:lnTo>
                    <a:pt x="1046" y="360"/>
                  </a:lnTo>
                  <a:lnTo>
                    <a:pt x="1052" y="390"/>
                  </a:lnTo>
                  <a:lnTo>
                    <a:pt x="1056" y="420"/>
                  </a:lnTo>
                  <a:lnTo>
                    <a:pt x="1060" y="450"/>
                  </a:lnTo>
                  <a:lnTo>
                    <a:pt x="1060" y="450"/>
                  </a:lnTo>
                  <a:lnTo>
                    <a:pt x="1062" y="506"/>
                  </a:lnTo>
                  <a:lnTo>
                    <a:pt x="1062" y="561"/>
                  </a:lnTo>
                  <a:lnTo>
                    <a:pt x="1064" y="675"/>
                  </a:lnTo>
                  <a:lnTo>
                    <a:pt x="1062" y="901"/>
                  </a:lnTo>
                  <a:lnTo>
                    <a:pt x="1062" y="901"/>
                  </a:lnTo>
                  <a:lnTo>
                    <a:pt x="1062" y="947"/>
                  </a:lnTo>
                  <a:lnTo>
                    <a:pt x="1062" y="9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34"/>
            <p:cNvSpPr>
              <a:spLocks/>
            </p:cNvSpPr>
            <p:nvPr/>
          </p:nvSpPr>
          <p:spPr bwMode="auto">
            <a:xfrm>
              <a:off x="9104629" y="1816894"/>
              <a:ext cx="250825" cy="1933575"/>
            </a:xfrm>
            <a:custGeom>
              <a:avLst/>
              <a:gdLst>
                <a:gd name="T0" fmla="*/ 4 w 158"/>
                <a:gd name="T1" fmla="*/ 2 h 1218"/>
                <a:gd name="T2" fmla="*/ 4 w 158"/>
                <a:gd name="T3" fmla="*/ 2 h 1218"/>
                <a:gd name="T4" fmla="*/ 16 w 158"/>
                <a:gd name="T5" fmla="*/ 0 h 1218"/>
                <a:gd name="T6" fmla="*/ 30 w 158"/>
                <a:gd name="T7" fmla="*/ 2 h 1218"/>
                <a:gd name="T8" fmla="*/ 42 w 158"/>
                <a:gd name="T9" fmla="*/ 4 h 1218"/>
                <a:gd name="T10" fmla="*/ 56 w 158"/>
                <a:gd name="T11" fmla="*/ 8 h 1218"/>
                <a:gd name="T12" fmla="*/ 68 w 158"/>
                <a:gd name="T13" fmla="*/ 12 h 1218"/>
                <a:gd name="T14" fmla="*/ 80 w 158"/>
                <a:gd name="T15" fmla="*/ 18 h 1218"/>
                <a:gd name="T16" fmla="*/ 92 w 158"/>
                <a:gd name="T17" fmla="*/ 26 h 1218"/>
                <a:gd name="T18" fmla="*/ 104 w 158"/>
                <a:gd name="T19" fmla="*/ 36 h 1218"/>
                <a:gd name="T20" fmla="*/ 122 w 158"/>
                <a:gd name="T21" fmla="*/ 56 h 1218"/>
                <a:gd name="T22" fmla="*/ 138 w 158"/>
                <a:gd name="T23" fmla="*/ 78 h 1218"/>
                <a:gd name="T24" fmla="*/ 146 w 158"/>
                <a:gd name="T25" fmla="*/ 90 h 1218"/>
                <a:gd name="T26" fmla="*/ 150 w 158"/>
                <a:gd name="T27" fmla="*/ 102 h 1218"/>
                <a:gd name="T28" fmla="*/ 154 w 158"/>
                <a:gd name="T29" fmla="*/ 114 h 1218"/>
                <a:gd name="T30" fmla="*/ 156 w 158"/>
                <a:gd name="T31" fmla="*/ 126 h 1218"/>
                <a:gd name="T32" fmla="*/ 156 w 158"/>
                <a:gd name="T33" fmla="*/ 126 h 1218"/>
                <a:gd name="T34" fmla="*/ 158 w 158"/>
                <a:gd name="T35" fmla="*/ 150 h 1218"/>
                <a:gd name="T36" fmla="*/ 158 w 158"/>
                <a:gd name="T37" fmla="*/ 173 h 1218"/>
                <a:gd name="T38" fmla="*/ 158 w 158"/>
                <a:gd name="T39" fmla="*/ 173 h 1218"/>
                <a:gd name="T40" fmla="*/ 158 w 158"/>
                <a:gd name="T41" fmla="*/ 1176 h 1218"/>
                <a:gd name="T42" fmla="*/ 158 w 158"/>
                <a:gd name="T43" fmla="*/ 1176 h 1218"/>
                <a:gd name="T44" fmla="*/ 156 w 158"/>
                <a:gd name="T45" fmla="*/ 1218 h 1218"/>
                <a:gd name="T46" fmla="*/ 156 w 158"/>
                <a:gd name="T47" fmla="*/ 1218 h 1218"/>
                <a:gd name="T48" fmla="*/ 146 w 158"/>
                <a:gd name="T49" fmla="*/ 1218 h 1218"/>
                <a:gd name="T50" fmla="*/ 134 w 158"/>
                <a:gd name="T51" fmla="*/ 1218 h 1218"/>
                <a:gd name="T52" fmla="*/ 112 w 158"/>
                <a:gd name="T53" fmla="*/ 1214 h 1218"/>
                <a:gd name="T54" fmla="*/ 90 w 158"/>
                <a:gd name="T55" fmla="*/ 1206 h 1218"/>
                <a:gd name="T56" fmla="*/ 70 w 158"/>
                <a:gd name="T57" fmla="*/ 1194 h 1218"/>
                <a:gd name="T58" fmla="*/ 52 w 158"/>
                <a:gd name="T59" fmla="*/ 1180 h 1218"/>
                <a:gd name="T60" fmla="*/ 34 w 158"/>
                <a:gd name="T61" fmla="*/ 1160 h 1218"/>
                <a:gd name="T62" fmla="*/ 22 w 158"/>
                <a:gd name="T63" fmla="*/ 1140 h 1218"/>
                <a:gd name="T64" fmla="*/ 12 w 158"/>
                <a:gd name="T65" fmla="*/ 1116 h 1218"/>
                <a:gd name="T66" fmla="*/ 12 w 158"/>
                <a:gd name="T67" fmla="*/ 1116 h 1218"/>
                <a:gd name="T68" fmla="*/ 4 w 158"/>
                <a:gd name="T69" fmla="*/ 1086 h 1218"/>
                <a:gd name="T70" fmla="*/ 2 w 158"/>
                <a:gd name="T71" fmla="*/ 1070 h 1218"/>
                <a:gd name="T72" fmla="*/ 2 w 158"/>
                <a:gd name="T73" fmla="*/ 1054 h 1218"/>
                <a:gd name="T74" fmla="*/ 2 w 158"/>
                <a:gd name="T75" fmla="*/ 1054 h 1218"/>
                <a:gd name="T76" fmla="*/ 0 w 158"/>
                <a:gd name="T77" fmla="*/ 28 h 1218"/>
                <a:gd name="T78" fmla="*/ 0 w 158"/>
                <a:gd name="T79" fmla="*/ 28 h 1218"/>
                <a:gd name="T80" fmla="*/ 2 w 158"/>
                <a:gd name="T81" fmla="*/ 16 h 1218"/>
                <a:gd name="T82" fmla="*/ 4 w 158"/>
                <a:gd name="T83" fmla="*/ 2 h 1218"/>
                <a:gd name="T84" fmla="*/ 4 w 158"/>
                <a:gd name="T85" fmla="*/ 2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8" h="1218">
                  <a:moveTo>
                    <a:pt x="4" y="2"/>
                  </a:moveTo>
                  <a:lnTo>
                    <a:pt x="4" y="2"/>
                  </a:lnTo>
                  <a:lnTo>
                    <a:pt x="16" y="0"/>
                  </a:lnTo>
                  <a:lnTo>
                    <a:pt x="30" y="2"/>
                  </a:lnTo>
                  <a:lnTo>
                    <a:pt x="42" y="4"/>
                  </a:lnTo>
                  <a:lnTo>
                    <a:pt x="56" y="8"/>
                  </a:lnTo>
                  <a:lnTo>
                    <a:pt x="68" y="12"/>
                  </a:lnTo>
                  <a:lnTo>
                    <a:pt x="80" y="18"/>
                  </a:lnTo>
                  <a:lnTo>
                    <a:pt x="92" y="26"/>
                  </a:lnTo>
                  <a:lnTo>
                    <a:pt x="104" y="36"/>
                  </a:lnTo>
                  <a:lnTo>
                    <a:pt x="122" y="56"/>
                  </a:lnTo>
                  <a:lnTo>
                    <a:pt x="138" y="78"/>
                  </a:lnTo>
                  <a:lnTo>
                    <a:pt x="146" y="90"/>
                  </a:lnTo>
                  <a:lnTo>
                    <a:pt x="150" y="102"/>
                  </a:lnTo>
                  <a:lnTo>
                    <a:pt x="154" y="114"/>
                  </a:lnTo>
                  <a:lnTo>
                    <a:pt x="156" y="126"/>
                  </a:lnTo>
                  <a:lnTo>
                    <a:pt x="156" y="126"/>
                  </a:lnTo>
                  <a:lnTo>
                    <a:pt x="158" y="150"/>
                  </a:lnTo>
                  <a:lnTo>
                    <a:pt x="158" y="173"/>
                  </a:lnTo>
                  <a:lnTo>
                    <a:pt x="158" y="173"/>
                  </a:lnTo>
                  <a:lnTo>
                    <a:pt x="158" y="1176"/>
                  </a:lnTo>
                  <a:lnTo>
                    <a:pt x="158" y="1176"/>
                  </a:lnTo>
                  <a:lnTo>
                    <a:pt x="156" y="1218"/>
                  </a:lnTo>
                  <a:lnTo>
                    <a:pt x="156" y="1218"/>
                  </a:lnTo>
                  <a:lnTo>
                    <a:pt x="146" y="1218"/>
                  </a:lnTo>
                  <a:lnTo>
                    <a:pt x="134" y="1218"/>
                  </a:lnTo>
                  <a:lnTo>
                    <a:pt x="112" y="1214"/>
                  </a:lnTo>
                  <a:lnTo>
                    <a:pt x="90" y="1206"/>
                  </a:lnTo>
                  <a:lnTo>
                    <a:pt x="70" y="1194"/>
                  </a:lnTo>
                  <a:lnTo>
                    <a:pt x="52" y="1180"/>
                  </a:lnTo>
                  <a:lnTo>
                    <a:pt x="34" y="1160"/>
                  </a:lnTo>
                  <a:lnTo>
                    <a:pt x="22" y="1140"/>
                  </a:lnTo>
                  <a:lnTo>
                    <a:pt x="12" y="1116"/>
                  </a:lnTo>
                  <a:lnTo>
                    <a:pt x="12" y="1116"/>
                  </a:lnTo>
                  <a:lnTo>
                    <a:pt x="4" y="1086"/>
                  </a:lnTo>
                  <a:lnTo>
                    <a:pt x="2" y="1070"/>
                  </a:lnTo>
                  <a:lnTo>
                    <a:pt x="2" y="1054"/>
                  </a:lnTo>
                  <a:lnTo>
                    <a:pt x="2" y="105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16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157" name="Grafik 15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4417" y="4395045"/>
            <a:ext cx="10350057" cy="33242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838080" y="1825560"/>
            <a:ext cx="4169349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verpass" panose="00000500000000000000" pitchFamily="50" charset="0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4666997" y="2641098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Grafik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07479" y="155529"/>
            <a:ext cx="5179823" cy="4019881"/>
          </a:xfrm>
          <a:prstGeom prst="rect">
            <a:avLst/>
          </a:prstGeom>
          <a:ln>
            <a:noFill/>
          </a:ln>
        </p:spPr>
      </p:pic>
      <p:sp>
        <p:nvSpPr>
          <p:cNvPr id="10" name="CustomShape 2"/>
          <p:cNvSpPr/>
          <p:nvPr/>
        </p:nvSpPr>
        <p:spPr>
          <a:xfrm>
            <a:off x="7012715" y="4175409"/>
            <a:ext cx="4169349" cy="815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80FF"/>
                </a:solidFill>
                <a:uFill>
                  <a:solidFill>
                    <a:srgbClr val="FFFFFF"/>
                  </a:solidFill>
                </a:uFill>
                <a:latin typeface="Overpass" panose="00000500000000000000" pitchFamily="50" charset="0"/>
              </a:rPr>
              <a:t>MOOSE</a:t>
            </a:r>
            <a:endParaRPr lang="en-US" sz="6000" spc="-1" dirty="0" smtClean="0">
              <a:solidFill>
                <a:srgbClr val="0080FF"/>
              </a:solidFill>
              <a:uFill>
                <a:solidFill>
                  <a:srgbClr val="FFFFFF"/>
                </a:solidFill>
              </a:uFill>
              <a:latin typeface="Overpass" panose="00000500000000000000" pitchFamily="50" charset="0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6927947" y="4816398"/>
            <a:ext cx="4169349" cy="815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6000" b="0" strike="noStrike" spc="-1" dirty="0" smtClean="0">
                <a:solidFill>
                  <a:srgbClr val="0080FF"/>
                </a:solidFill>
                <a:uFill>
                  <a:solidFill>
                    <a:srgbClr val="FFFFFF"/>
                  </a:solidFill>
                </a:uFill>
                <a:latin typeface="Overpass" panose="00000500000000000000" pitchFamily="50" charset="0"/>
              </a:rPr>
              <a:t>EPPTN</a:t>
            </a:r>
            <a:endParaRPr lang="en-US" sz="6000" spc="-1" dirty="0" smtClean="0">
              <a:solidFill>
                <a:srgbClr val="0080FF"/>
              </a:solidFill>
              <a:uFill>
                <a:solidFill>
                  <a:srgbClr val="FFFFFF"/>
                </a:solidFill>
              </a:uFill>
              <a:latin typeface="Overpass" panose="00000500000000000000" pitchFamily="50" charset="0"/>
            </a:endParaRPr>
          </a:p>
        </p:txBody>
      </p:sp>
      <p:pic>
        <p:nvPicPr>
          <p:cNvPr id="13" name="Grafik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96032" y="5892860"/>
            <a:ext cx="1828080" cy="361080"/>
          </a:xfrm>
          <a:prstGeom prst="rect">
            <a:avLst/>
          </a:prstGeom>
          <a:ln>
            <a:noFill/>
          </a:ln>
        </p:spPr>
      </p:pic>
      <p:pic>
        <p:nvPicPr>
          <p:cNvPr id="14" name="Grafik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28480" y="4429800"/>
            <a:ext cx="1056600" cy="963720"/>
          </a:xfrm>
          <a:prstGeom prst="rect">
            <a:avLst/>
          </a:prstGeom>
          <a:ln>
            <a:noFill/>
          </a:ln>
        </p:spPr>
      </p:pic>
      <p:pic>
        <p:nvPicPr>
          <p:cNvPr id="15" name="Grafik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18204" y="5293460"/>
            <a:ext cx="1866240" cy="599400"/>
          </a:xfrm>
          <a:prstGeom prst="rect">
            <a:avLst/>
          </a:prstGeom>
          <a:ln>
            <a:noFill/>
          </a:ln>
        </p:spPr>
      </p:pic>
      <p:pic>
        <p:nvPicPr>
          <p:cNvPr id="16" name="Grafik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26995" y="4475233"/>
            <a:ext cx="1884600" cy="708480"/>
          </a:xfrm>
          <a:prstGeom prst="rect">
            <a:avLst/>
          </a:prstGeom>
          <a:ln>
            <a:noFill/>
          </a:ln>
        </p:spPr>
      </p:pic>
      <p:pic>
        <p:nvPicPr>
          <p:cNvPr id="17" name="Grafik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33879" y="3162738"/>
            <a:ext cx="2016720" cy="93996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/ Ziele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OneForAll: eine Plattform</a:t>
            </a:r>
          </a:p>
          <a:p>
            <a:r>
              <a:rPr lang="en-US" smtClean="0"/>
              <a:t>Alternative zu Facebook / WhatsApp</a:t>
            </a:r>
          </a:p>
          <a:p>
            <a:r>
              <a:rPr lang="en-US" smtClean="0"/>
              <a:t>Kommunikation und Austausch über Fragen</a:t>
            </a:r>
          </a:p>
          <a:p>
            <a:r>
              <a:rPr lang="en-US" smtClean="0"/>
              <a:t>Austausch von Dokumenten</a:t>
            </a:r>
          </a:p>
          <a:p>
            <a:r>
              <a:rPr lang="en-US" smtClean="0"/>
              <a:t>Anbindung Mensa-Speiseplan mit Preis, Bild, Bezeichnung</a:t>
            </a:r>
          </a:p>
          <a:p>
            <a:r>
              <a:rPr lang="en-US" smtClean="0"/>
              <a:t>Integration Campus Dual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6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3"/>
          <p:cNvSpPr/>
          <p:nvPr/>
        </p:nvSpPr>
        <p:spPr>
          <a:xfrm>
            <a:off x="6210720" y="783118"/>
            <a:ext cx="5530680" cy="2874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Keine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Datenweitergabe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Exklusiver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und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eingeschränkter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Zugang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Klare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Kurze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Nutzungsbedingungen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und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Verhaltensregeln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Benachrichtigung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via E-Mail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über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verfügbare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Prüfungsanmeldungen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neuen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Campus Dual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Antwort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zu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einer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gestellten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Frage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228600" indent="-2278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Internationalsierung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Ziel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57597" y="471692"/>
            <a:ext cx="5171848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Vorüberlegungen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Webanwendung für alle Geräte</a:t>
            </a:r>
          </a:p>
          <a:p>
            <a:r>
              <a:rPr lang="en-US" smtClean="0"/>
              <a:t>PHP für alle Server</a:t>
            </a:r>
          </a:p>
          <a:p>
            <a:r>
              <a:rPr lang="en-US" smtClean="0"/>
              <a:t>Ansprechendes Design</a:t>
            </a:r>
          </a:p>
          <a:p>
            <a:r>
              <a:rPr lang="en-US" smtClean="0"/>
              <a:t>Gute Bedienung </a:t>
            </a:r>
          </a:p>
          <a:p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52214" y="365040"/>
            <a:ext cx="5600746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Qualitätssoftware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006200" y="5852160"/>
            <a:ext cx="10514880" cy="64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Einsatz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ausgereifter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sorgt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Performance und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Stabilität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03520" y="2993760"/>
            <a:ext cx="1737000" cy="937800"/>
          </a:xfrm>
          <a:prstGeom prst="rect">
            <a:avLst/>
          </a:prstGeom>
          <a:ln>
            <a:noFill/>
          </a:ln>
        </p:spPr>
      </p:pic>
      <p:pic>
        <p:nvPicPr>
          <p:cNvPr id="131" name="Grafik 1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94560" y="1989000"/>
            <a:ext cx="1191600" cy="157680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1371600" y="4956840"/>
            <a:ext cx="24357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defuse/php-encryption</a:t>
            </a:r>
          </a:p>
        </p:txBody>
      </p:sp>
      <p:pic>
        <p:nvPicPr>
          <p:cNvPr id="133" name="Grafik 13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94560" y="4029120"/>
            <a:ext cx="822600" cy="816840"/>
          </a:xfrm>
          <a:prstGeom prst="rect">
            <a:avLst/>
          </a:prstGeom>
          <a:ln>
            <a:noFill/>
          </a:ln>
        </p:spPr>
      </p:pic>
      <p:pic>
        <p:nvPicPr>
          <p:cNvPr id="134" name="Grafik 13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95360" y="3894120"/>
            <a:ext cx="1500480" cy="1500480"/>
          </a:xfrm>
          <a:prstGeom prst="rect">
            <a:avLst/>
          </a:prstGeom>
          <a:ln>
            <a:noFill/>
          </a:ln>
        </p:spPr>
      </p:pic>
      <p:pic>
        <p:nvPicPr>
          <p:cNvPr id="135" name="Grafik 13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902040" y="2103120"/>
            <a:ext cx="2224080" cy="639720"/>
          </a:xfrm>
          <a:prstGeom prst="rect">
            <a:avLst/>
          </a:prstGeom>
          <a:ln>
            <a:noFill/>
          </a:ln>
        </p:spPr>
      </p:pic>
      <p:pic>
        <p:nvPicPr>
          <p:cNvPr id="136" name="Grafik 13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20960" y="2011680"/>
            <a:ext cx="3728520" cy="681120"/>
          </a:xfrm>
          <a:prstGeom prst="rect">
            <a:avLst/>
          </a:prstGeom>
          <a:ln>
            <a:noFill/>
          </a:ln>
        </p:spPr>
      </p:pic>
      <p:pic>
        <p:nvPicPr>
          <p:cNvPr id="137" name="Grafik 136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15200" y="4297680"/>
            <a:ext cx="934920" cy="938160"/>
          </a:xfrm>
          <a:prstGeom prst="rect">
            <a:avLst/>
          </a:prstGeom>
          <a:ln>
            <a:noFill/>
          </a:ln>
        </p:spPr>
      </p:pic>
      <p:pic>
        <p:nvPicPr>
          <p:cNvPr id="138" name="Grafik 13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52560" y="2926080"/>
            <a:ext cx="807120" cy="816840"/>
          </a:xfrm>
          <a:prstGeom prst="rect">
            <a:avLst/>
          </a:prstGeom>
          <a:ln>
            <a:noFill/>
          </a:ln>
        </p:spPr>
      </p:pic>
      <p:pic>
        <p:nvPicPr>
          <p:cNvPr id="139" name="Grafik 13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212080" y="4825800"/>
            <a:ext cx="1462680" cy="568800"/>
          </a:xfrm>
          <a:prstGeom prst="rect">
            <a:avLst/>
          </a:prstGeom>
          <a:ln>
            <a:noFill/>
          </a:ln>
        </p:spPr>
      </p:pic>
      <p:pic>
        <p:nvPicPr>
          <p:cNvPr id="140" name="Grafik 139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406640" y="3000600"/>
            <a:ext cx="1371240" cy="839520"/>
          </a:xfrm>
          <a:prstGeom prst="rect">
            <a:avLst/>
          </a:prstGeom>
          <a:ln>
            <a:noFill/>
          </a:ln>
        </p:spPr>
      </p:pic>
      <p:pic>
        <p:nvPicPr>
          <p:cNvPr id="141" name="Grafik 140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30440" y="3291840"/>
            <a:ext cx="1781280" cy="433800"/>
          </a:xfrm>
          <a:prstGeom prst="rect">
            <a:avLst/>
          </a:prstGeom>
          <a:ln>
            <a:noFill/>
          </a:ln>
        </p:spPr>
      </p:pic>
      <p:pic>
        <p:nvPicPr>
          <p:cNvPr id="142" name="Grafik 141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61400" y="4206240"/>
            <a:ext cx="3213360" cy="443160"/>
          </a:xfrm>
          <a:prstGeom prst="rect">
            <a:avLst/>
          </a:prstGeom>
          <a:ln>
            <a:noFill/>
          </a:ln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Realisierung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5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107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Open Sans Extrabold</vt:lpstr>
      <vt:lpstr>Open Sans Semibold</vt:lpstr>
      <vt:lpstr>Overpass</vt:lpstr>
      <vt:lpstr>Wingdings</vt:lpstr>
      <vt:lpstr>Office</vt:lpstr>
      <vt:lpstr>PowerPoint-Präsentation</vt:lpstr>
      <vt:lpstr>GLIEDERUNG</vt:lpstr>
      <vt:lpstr>Der BA-Student</vt:lpstr>
      <vt:lpstr>Der BA-Student</vt:lpstr>
      <vt:lpstr>Motivation / Ziele</vt:lpstr>
      <vt:lpstr>Motivation / Ziele</vt:lpstr>
      <vt:lpstr>Ziel</vt:lpstr>
      <vt:lpstr>Vorüberlegungen</vt:lpstr>
      <vt:lpstr>Realisierung</vt:lpstr>
      <vt:lpstr>Internationalisierung</vt:lpstr>
      <vt:lpstr>Systempflege</vt:lpstr>
      <vt:lpstr>Qualitätssicherung</vt:lpstr>
      <vt:lpstr>PowerPoint-Präsentation</vt:lpstr>
      <vt:lpstr>Systempflege</vt:lpstr>
      <vt:lpstr>Geplante Erweiterungen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David</cp:lastModifiedBy>
  <cp:revision>105</cp:revision>
  <dcterms:created xsi:type="dcterms:W3CDTF">2017-04-25T12:28:06Z</dcterms:created>
  <dcterms:modified xsi:type="dcterms:W3CDTF">2017-04-27T13:36:07Z</dcterms:modified>
</cp:coreProperties>
</file>