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8"/>
  </p:notesMasterIdLst>
  <p:handoutMasterIdLst>
    <p:handoutMasterId r:id="rId9"/>
  </p:handoutMasterIdLst>
  <p:sldIdLst>
    <p:sldId id="265" r:id="rId5"/>
    <p:sldId id="264" r:id="rId6"/>
    <p:sldId id="263" r:id="rId7"/>
  </p:sldIdLst>
  <p:sldSz cx="9601200" cy="12801600" type="A3"/>
  <p:notesSz cx="31954788" cy="50149125"/>
  <p:defaultTextStyle>
    <a:defPPr>
      <a:defRPr lang="en-US"/>
    </a:defPPr>
    <a:lvl1pPr algn="l" rtl="0" eaLnBrk="0" fontAlgn="base" hangingPunct="0">
      <a:spcBef>
        <a:spcPct val="0"/>
      </a:spcBef>
      <a:spcAft>
        <a:spcPct val="0"/>
      </a:spcAft>
      <a:defRPr sz="736" kern="1200">
        <a:solidFill>
          <a:schemeClr val="tx1"/>
        </a:solidFill>
        <a:latin typeface="Times New Roman" pitchFamily="18" charset="0"/>
        <a:ea typeface="+mn-ea"/>
        <a:cs typeface="+mn-cs"/>
      </a:defRPr>
    </a:lvl1pPr>
    <a:lvl2pPr marL="140178" algn="l" rtl="0" eaLnBrk="0" fontAlgn="base" hangingPunct="0">
      <a:spcBef>
        <a:spcPct val="0"/>
      </a:spcBef>
      <a:spcAft>
        <a:spcPct val="0"/>
      </a:spcAft>
      <a:defRPr sz="736" kern="1200">
        <a:solidFill>
          <a:schemeClr val="tx1"/>
        </a:solidFill>
        <a:latin typeface="Times New Roman" pitchFamily="18" charset="0"/>
        <a:ea typeface="+mn-ea"/>
        <a:cs typeface="+mn-cs"/>
      </a:defRPr>
    </a:lvl2pPr>
    <a:lvl3pPr marL="280355" algn="l" rtl="0" eaLnBrk="0" fontAlgn="base" hangingPunct="0">
      <a:spcBef>
        <a:spcPct val="0"/>
      </a:spcBef>
      <a:spcAft>
        <a:spcPct val="0"/>
      </a:spcAft>
      <a:defRPr sz="736" kern="1200">
        <a:solidFill>
          <a:schemeClr val="tx1"/>
        </a:solidFill>
        <a:latin typeface="Times New Roman" pitchFamily="18" charset="0"/>
        <a:ea typeface="+mn-ea"/>
        <a:cs typeface="+mn-cs"/>
      </a:defRPr>
    </a:lvl3pPr>
    <a:lvl4pPr marL="420533" algn="l" rtl="0" eaLnBrk="0" fontAlgn="base" hangingPunct="0">
      <a:spcBef>
        <a:spcPct val="0"/>
      </a:spcBef>
      <a:spcAft>
        <a:spcPct val="0"/>
      </a:spcAft>
      <a:defRPr sz="736" kern="1200">
        <a:solidFill>
          <a:schemeClr val="tx1"/>
        </a:solidFill>
        <a:latin typeface="Times New Roman" pitchFamily="18" charset="0"/>
        <a:ea typeface="+mn-ea"/>
        <a:cs typeface="+mn-cs"/>
      </a:defRPr>
    </a:lvl4pPr>
    <a:lvl5pPr marL="560710" algn="l" rtl="0" eaLnBrk="0" fontAlgn="base" hangingPunct="0">
      <a:spcBef>
        <a:spcPct val="0"/>
      </a:spcBef>
      <a:spcAft>
        <a:spcPct val="0"/>
      </a:spcAft>
      <a:defRPr sz="736" kern="1200">
        <a:solidFill>
          <a:schemeClr val="tx1"/>
        </a:solidFill>
        <a:latin typeface="Times New Roman" pitchFamily="18" charset="0"/>
        <a:ea typeface="+mn-ea"/>
        <a:cs typeface="+mn-cs"/>
      </a:defRPr>
    </a:lvl5pPr>
    <a:lvl6pPr marL="700888" algn="l" defTabSz="280355" rtl="0" eaLnBrk="1" latinLnBrk="0" hangingPunct="1">
      <a:defRPr sz="736" kern="1200">
        <a:solidFill>
          <a:schemeClr val="tx1"/>
        </a:solidFill>
        <a:latin typeface="Times New Roman" pitchFamily="18" charset="0"/>
        <a:ea typeface="+mn-ea"/>
        <a:cs typeface="+mn-cs"/>
      </a:defRPr>
    </a:lvl6pPr>
    <a:lvl7pPr marL="841065" algn="l" defTabSz="280355" rtl="0" eaLnBrk="1" latinLnBrk="0" hangingPunct="1">
      <a:defRPr sz="736" kern="1200">
        <a:solidFill>
          <a:schemeClr val="tx1"/>
        </a:solidFill>
        <a:latin typeface="Times New Roman" pitchFamily="18" charset="0"/>
        <a:ea typeface="+mn-ea"/>
        <a:cs typeface="+mn-cs"/>
      </a:defRPr>
    </a:lvl7pPr>
    <a:lvl8pPr marL="981243" algn="l" defTabSz="280355" rtl="0" eaLnBrk="1" latinLnBrk="0" hangingPunct="1">
      <a:defRPr sz="736" kern="1200">
        <a:solidFill>
          <a:schemeClr val="tx1"/>
        </a:solidFill>
        <a:latin typeface="Times New Roman" pitchFamily="18" charset="0"/>
        <a:ea typeface="+mn-ea"/>
        <a:cs typeface="+mn-cs"/>
      </a:defRPr>
    </a:lvl8pPr>
    <a:lvl9pPr marL="1121420" algn="l" defTabSz="280355" rtl="0" eaLnBrk="1" latinLnBrk="0" hangingPunct="1">
      <a:defRPr sz="736"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7765" userDrawn="1">
          <p15:clr>
            <a:srgbClr val="A4A3A4"/>
          </p15:clr>
        </p15:guide>
        <p15:guide id="2" orient="horz" pos="2190" userDrawn="1">
          <p15:clr>
            <a:srgbClr val="A4A3A4"/>
          </p15:clr>
        </p15:guide>
        <p15:guide id="3" orient="horz" pos="1374" userDrawn="1">
          <p15:clr>
            <a:srgbClr val="A4A3A4"/>
          </p15:clr>
        </p15:guide>
        <p15:guide id="4" orient="horz" pos="2429" userDrawn="1">
          <p15:clr>
            <a:srgbClr val="A4A3A4"/>
          </p15:clr>
        </p15:guide>
        <p15:guide id="5" pos="158" userDrawn="1">
          <p15:clr>
            <a:srgbClr val="A4A3A4"/>
          </p15:clr>
        </p15:guide>
        <p15:guide id="6" pos="1512" userDrawn="1">
          <p15:clr>
            <a:srgbClr val="A4A3A4"/>
          </p15:clr>
        </p15:guide>
        <p15:guide id="7" pos="1617" userDrawn="1">
          <p15:clr>
            <a:srgbClr val="A4A3A4"/>
          </p15:clr>
        </p15:guide>
        <p15:guide id="8" pos="2971" userDrawn="1">
          <p15:clr>
            <a:srgbClr val="A4A3A4"/>
          </p15:clr>
        </p15:guide>
        <p15:guide id="9" pos="3077" userDrawn="1">
          <p15:clr>
            <a:srgbClr val="A4A3A4"/>
          </p15:clr>
        </p15:guide>
        <p15:guide id="10" pos="4431" userDrawn="1">
          <p15:clr>
            <a:srgbClr val="A4A3A4"/>
          </p15:clr>
        </p15:guide>
        <p15:guide id="11" pos="4536" userDrawn="1">
          <p15:clr>
            <a:srgbClr val="A4A3A4"/>
          </p15:clr>
        </p15:guide>
        <p15:guide id="12" pos="5890" userDrawn="1">
          <p15:clr>
            <a:srgbClr val="A4A3A4"/>
          </p15:clr>
        </p15:guide>
      </p15:sldGuideLst>
    </p:ext>
    <p:ext uri="{2D200454-40CA-4A62-9FC3-DE9A4176ACB9}">
      <p15:notesGuideLst xmlns:p15="http://schemas.microsoft.com/office/powerpoint/2012/main">
        <p15:guide id="1" orient="horz" pos="15795">
          <p15:clr>
            <a:srgbClr val="A4A3A4"/>
          </p15:clr>
        </p15:guide>
        <p15:guide id="2" pos="10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EEE"/>
    <a:srgbClr val="006699"/>
    <a:srgbClr val="CC3300"/>
    <a:srgbClr val="006600"/>
    <a:srgbClr val="336699"/>
    <a:srgbClr val="003399"/>
    <a:srgbClr val="009483"/>
    <a:srgbClr val="0069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60" autoAdjust="0"/>
  </p:normalViewPr>
  <p:slideViewPr>
    <p:cSldViewPr>
      <p:cViewPr varScale="1">
        <p:scale>
          <a:sx n="43" d="100"/>
          <a:sy n="43" d="100"/>
        </p:scale>
        <p:origin x="2467" y="53"/>
      </p:cViewPr>
      <p:guideLst>
        <p:guide orient="horz" pos="7765"/>
        <p:guide orient="horz" pos="2190"/>
        <p:guide orient="horz" pos="1374"/>
        <p:guide orient="horz" pos="2429"/>
        <p:guide pos="158"/>
        <p:guide pos="1512"/>
        <p:guide pos="1617"/>
        <p:guide pos="2971"/>
        <p:guide pos="3077"/>
        <p:guide pos="4431"/>
        <p:guide pos="4536"/>
        <p:guide pos="589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p:cViewPr varScale="1">
        <p:scale>
          <a:sx n="54" d="100"/>
          <a:sy n="54" d="100"/>
        </p:scale>
        <p:origin x="-1782" y="-84"/>
      </p:cViewPr>
      <p:guideLst>
        <p:guide orient="horz" pos="15795"/>
        <p:guide pos="1006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Dewi Octaviani" userId="b13860d7-3077-45d3-9be2-c1aa2c085ab3" providerId="ADAL" clId="{FD3B2B26-A0F4-4887-BFE3-E28462AC8DF0}"/>
    <pc:docChg chg="modSld">
      <pc:chgData name="Dr. Dewi Octaviani" userId="b13860d7-3077-45d3-9be2-c1aa2c085ab3" providerId="ADAL" clId="{FD3B2B26-A0F4-4887-BFE3-E28462AC8DF0}" dt="2023-06-25T09:45:17.763" v="51" actId="1076"/>
      <pc:docMkLst>
        <pc:docMk/>
      </pc:docMkLst>
      <pc:sldChg chg="modSp mod">
        <pc:chgData name="Dr. Dewi Octaviani" userId="b13860d7-3077-45d3-9be2-c1aa2c085ab3" providerId="ADAL" clId="{FD3B2B26-A0F4-4887-BFE3-E28462AC8DF0}" dt="2023-06-25T09:45:17.763" v="51" actId="1076"/>
        <pc:sldMkLst>
          <pc:docMk/>
          <pc:sldMk cId="0" sldId="263"/>
        </pc:sldMkLst>
        <pc:spChg chg="mod">
          <ac:chgData name="Dr. Dewi Octaviani" userId="b13860d7-3077-45d3-9be2-c1aa2c085ab3" providerId="ADAL" clId="{FD3B2B26-A0F4-4887-BFE3-E28462AC8DF0}" dt="2023-06-25T09:45:17.763" v="51" actId="1076"/>
          <ac:spMkLst>
            <pc:docMk/>
            <pc:sldMk cId="0" sldId="263"/>
            <ac:spMk id="2052" creationId="{00000000-0000-0000-0000-000000000000}"/>
          </ac:spMkLst>
        </pc:spChg>
        <pc:spChg chg="mod">
          <ac:chgData name="Dr. Dewi Octaviani" userId="b13860d7-3077-45d3-9be2-c1aa2c085ab3" providerId="ADAL" clId="{FD3B2B26-A0F4-4887-BFE3-E28462AC8DF0}" dt="2023-06-25T09:45:11.480" v="50" actId="20577"/>
          <ac:spMkLst>
            <pc:docMk/>
            <pc:sldMk cId="0" sldId="263"/>
            <ac:spMk id="205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13804900"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numCol="1" anchor="t" anchorCtr="0" compatLnSpc="1">
            <a:prstTxWarp prst="textNoShape">
              <a:avLst/>
            </a:prstTxWarp>
          </a:bodyPr>
          <a:lstStyle>
            <a:lvl1pPr defTabSz="4508500">
              <a:defRPr sz="6000"/>
            </a:lvl1pPr>
          </a:lstStyle>
          <a:p>
            <a:pPr>
              <a:defRPr/>
            </a:pPr>
            <a:endParaRPr lang="en-AU"/>
          </a:p>
        </p:txBody>
      </p:sp>
      <p:sp>
        <p:nvSpPr>
          <p:cNvPr id="4099" name="Rectangle 3"/>
          <p:cNvSpPr>
            <a:spLocks noGrp="1" noChangeArrowheads="1"/>
          </p:cNvSpPr>
          <p:nvPr>
            <p:ph type="dt" sz="quarter" idx="1"/>
          </p:nvPr>
        </p:nvSpPr>
        <p:spPr bwMode="auto">
          <a:xfrm>
            <a:off x="17941925" y="0"/>
            <a:ext cx="14135100"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numCol="1" anchor="t" anchorCtr="0" compatLnSpc="1">
            <a:prstTxWarp prst="textNoShape">
              <a:avLst/>
            </a:prstTxWarp>
          </a:bodyPr>
          <a:lstStyle>
            <a:lvl1pPr algn="r" defTabSz="4508500">
              <a:defRPr sz="6000"/>
            </a:lvl1pPr>
          </a:lstStyle>
          <a:p>
            <a:pPr>
              <a:defRPr/>
            </a:pPr>
            <a:endParaRPr lang="en-AU"/>
          </a:p>
        </p:txBody>
      </p:sp>
      <p:sp>
        <p:nvSpPr>
          <p:cNvPr id="4100" name="Rectangle 4"/>
          <p:cNvSpPr>
            <a:spLocks noGrp="1" noChangeArrowheads="1"/>
          </p:cNvSpPr>
          <p:nvPr>
            <p:ph type="ftr" sz="quarter" idx="2"/>
          </p:nvPr>
        </p:nvSpPr>
        <p:spPr bwMode="auto">
          <a:xfrm>
            <a:off x="0" y="47639288"/>
            <a:ext cx="13804900"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numCol="1" anchor="b" anchorCtr="0" compatLnSpc="1">
            <a:prstTxWarp prst="textNoShape">
              <a:avLst/>
            </a:prstTxWarp>
          </a:bodyPr>
          <a:lstStyle>
            <a:lvl1pPr defTabSz="4508500">
              <a:defRPr sz="6000"/>
            </a:lvl1pPr>
          </a:lstStyle>
          <a:p>
            <a:pPr>
              <a:defRPr/>
            </a:pPr>
            <a:endParaRPr lang="en-AU"/>
          </a:p>
        </p:txBody>
      </p:sp>
      <p:sp>
        <p:nvSpPr>
          <p:cNvPr id="4101" name="Rectangle 5"/>
          <p:cNvSpPr>
            <a:spLocks noGrp="1" noChangeArrowheads="1"/>
          </p:cNvSpPr>
          <p:nvPr>
            <p:ph type="sldNum" sz="quarter" idx="3"/>
          </p:nvPr>
        </p:nvSpPr>
        <p:spPr bwMode="auto">
          <a:xfrm>
            <a:off x="17941925" y="47639288"/>
            <a:ext cx="14135100"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numCol="1" anchor="b" anchorCtr="0" compatLnSpc="1">
            <a:prstTxWarp prst="textNoShape">
              <a:avLst/>
            </a:prstTxWarp>
          </a:bodyPr>
          <a:lstStyle>
            <a:lvl1pPr algn="r" defTabSz="4508500">
              <a:defRPr sz="6000"/>
            </a:lvl1pPr>
          </a:lstStyle>
          <a:p>
            <a:pPr>
              <a:defRPr/>
            </a:pPr>
            <a:fld id="{9C6E6C37-B003-4E6A-9ECD-6787CCADCB8D}" type="slidenum">
              <a:rPr lang="en-AU"/>
              <a:pPr>
                <a:defRPr/>
              </a:pPr>
              <a:t>‹#›</a:t>
            </a:fld>
            <a:endParaRPr lang="en-AU"/>
          </a:p>
        </p:txBody>
      </p:sp>
    </p:spTree>
    <p:extLst>
      <p:ext uri="{BB962C8B-B14F-4D97-AF65-F5344CB8AC3E}">
        <p14:creationId xmlns:p14="http://schemas.microsoft.com/office/powerpoint/2010/main" val="3713720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3804900"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numCol="1" anchor="t" anchorCtr="0" compatLnSpc="1">
            <a:prstTxWarp prst="textNoShape">
              <a:avLst/>
            </a:prstTxWarp>
          </a:bodyPr>
          <a:lstStyle>
            <a:lvl1pPr defTabSz="4508500">
              <a:defRPr sz="6000"/>
            </a:lvl1pPr>
          </a:lstStyle>
          <a:p>
            <a:pPr>
              <a:defRPr/>
            </a:pPr>
            <a:endParaRPr lang="en-AU"/>
          </a:p>
        </p:txBody>
      </p:sp>
      <p:sp>
        <p:nvSpPr>
          <p:cNvPr id="3075" name="Rectangle 3"/>
          <p:cNvSpPr>
            <a:spLocks noGrp="1" noChangeArrowheads="1"/>
          </p:cNvSpPr>
          <p:nvPr>
            <p:ph type="dt" idx="1"/>
          </p:nvPr>
        </p:nvSpPr>
        <p:spPr bwMode="auto">
          <a:xfrm>
            <a:off x="17941925" y="0"/>
            <a:ext cx="14135100"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numCol="1" anchor="t" anchorCtr="0" compatLnSpc="1">
            <a:prstTxWarp prst="textNoShape">
              <a:avLst/>
            </a:prstTxWarp>
          </a:bodyPr>
          <a:lstStyle>
            <a:lvl1pPr algn="r" defTabSz="4508500">
              <a:defRPr sz="6000"/>
            </a:lvl1pPr>
          </a:lstStyle>
          <a:p>
            <a:pPr>
              <a:defRPr/>
            </a:pPr>
            <a:endParaRPr lang="en-AU"/>
          </a:p>
        </p:txBody>
      </p:sp>
      <p:sp>
        <p:nvSpPr>
          <p:cNvPr id="3076" name="Rectangle 4"/>
          <p:cNvSpPr>
            <a:spLocks noGrp="1" noRot="1" noChangeAspect="1" noChangeArrowheads="1" noTextEdit="1"/>
          </p:cNvSpPr>
          <p:nvPr>
            <p:ph type="sldImg" idx="2"/>
          </p:nvPr>
        </p:nvSpPr>
        <p:spPr bwMode="auto">
          <a:xfrm>
            <a:off x="8847138" y="3757613"/>
            <a:ext cx="14058900" cy="187483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4137025" y="24004588"/>
            <a:ext cx="23456900" cy="2251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p:cNvSpPr>
            <a:spLocks noGrp="1" noChangeArrowheads="1"/>
          </p:cNvSpPr>
          <p:nvPr>
            <p:ph type="ftr" sz="quarter" idx="4"/>
          </p:nvPr>
        </p:nvSpPr>
        <p:spPr bwMode="auto">
          <a:xfrm>
            <a:off x="0" y="47639288"/>
            <a:ext cx="13804900"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numCol="1" anchor="b" anchorCtr="0" compatLnSpc="1">
            <a:prstTxWarp prst="textNoShape">
              <a:avLst/>
            </a:prstTxWarp>
          </a:bodyPr>
          <a:lstStyle>
            <a:lvl1pPr defTabSz="4508500">
              <a:defRPr sz="6000"/>
            </a:lvl1pPr>
          </a:lstStyle>
          <a:p>
            <a:pPr>
              <a:defRPr/>
            </a:pPr>
            <a:endParaRPr lang="en-AU"/>
          </a:p>
        </p:txBody>
      </p:sp>
      <p:sp>
        <p:nvSpPr>
          <p:cNvPr id="3079" name="Rectangle 7"/>
          <p:cNvSpPr>
            <a:spLocks noGrp="1" noChangeArrowheads="1"/>
          </p:cNvSpPr>
          <p:nvPr>
            <p:ph type="sldNum" sz="quarter" idx="5"/>
          </p:nvPr>
        </p:nvSpPr>
        <p:spPr bwMode="auto">
          <a:xfrm>
            <a:off x="17941925" y="47639288"/>
            <a:ext cx="14135100"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numCol="1" anchor="b" anchorCtr="0" compatLnSpc="1">
            <a:prstTxWarp prst="textNoShape">
              <a:avLst/>
            </a:prstTxWarp>
          </a:bodyPr>
          <a:lstStyle>
            <a:lvl1pPr algn="r" defTabSz="4508500">
              <a:defRPr sz="6000"/>
            </a:lvl1pPr>
          </a:lstStyle>
          <a:p>
            <a:pPr>
              <a:defRPr/>
            </a:pPr>
            <a:fld id="{AAEE42D6-F3C5-4B51-9D99-FB66DF8DF803}" type="slidenum">
              <a:rPr lang="en-AU"/>
              <a:pPr>
                <a:defRPr/>
              </a:pPr>
              <a:t>‹#›</a:t>
            </a:fld>
            <a:endParaRPr lang="en-AU"/>
          </a:p>
        </p:txBody>
      </p:sp>
    </p:spTree>
    <p:extLst>
      <p:ext uri="{BB962C8B-B14F-4D97-AF65-F5344CB8AC3E}">
        <p14:creationId xmlns:p14="http://schemas.microsoft.com/office/powerpoint/2010/main" val="31206342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368" kern="1200">
        <a:solidFill>
          <a:schemeClr val="tx1"/>
        </a:solidFill>
        <a:latin typeface="Times New Roman" pitchFamily="18" charset="0"/>
        <a:ea typeface="+mn-ea"/>
        <a:cs typeface="+mn-cs"/>
      </a:defRPr>
    </a:lvl1pPr>
    <a:lvl2pPr marL="140178" algn="l" rtl="0" eaLnBrk="0" fontAlgn="base" hangingPunct="0">
      <a:spcBef>
        <a:spcPct val="30000"/>
      </a:spcBef>
      <a:spcAft>
        <a:spcPct val="0"/>
      </a:spcAft>
      <a:defRPr sz="368" kern="1200">
        <a:solidFill>
          <a:schemeClr val="tx1"/>
        </a:solidFill>
        <a:latin typeface="Times New Roman" pitchFamily="18" charset="0"/>
        <a:ea typeface="+mn-ea"/>
        <a:cs typeface="+mn-cs"/>
      </a:defRPr>
    </a:lvl2pPr>
    <a:lvl3pPr marL="280355" algn="l" rtl="0" eaLnBrk="0" fontAlgn="base" hangingPunct="0">
      <a:spcBef>
        <a:spcPct val="30000"/>
      </a:spcBef>
      <a:spcAft>
        <a:spcPct val="0"/>
      </a:spcAft>
      <a:defRPr sz="368" kern="1200">
        <a:solidFill>
          <a:schemeClr val="tx1"/>
        </a:solidFill>
        <a:latin typeface="Times New Roman" pitchFamily="18" charset="0"/>
        <a:ea typeface="+mn-ea"/>
        <a:cs typeface="+mn-cs"/>
      </a:defRPr>
    </a:lvl3pPr>
    <a:lvl4pPr marL="420533" algn="l" rtl="0" eaLnBrk="0" fontAlgn="base" hangingPunct="0">
      <a:spcBef>
        <a:spcPct val="30000"/>
      </a:spcBef>
      <a:spcAft>
        <a:spcPct val="0"/>
      </a:spcAft>
      <a:defRPr sz="368" kern="1200">
        <a:solidFill>
          <a:schemeClr val="tx1"/>
        </a:solidFill>
        <a:latin typeface="Times New Roman" pitchFamily="18" charset="0"/>
        <a:ea typeface="+mn-ea"/>
        <a:cs typeface="+mn-cs"/>
      </a:defRPr>
    </a:lvl4pPr>
    <a:lvl5pPr marL="560710" algn="l" rtl="0" eaLnBrk="0" fontAlgn="base" hangingPunct="0">
      <a:spcBef>
        <a:spcPct val="30000"/>
      </a:spcBef>
      <a:spcAft>
        <a:spcPct val="0"/>
      </a:spcAft>
      <a:defRPr sz="368" kern="1200">
        <a:solidFill>
          <a:schemeClr val="tx1"/>
        </a:solidFill>
        <a:latin typeface="Times New Roman" pitchFamily="18" charset="0"/>
        <a:ea typeface="+mn-ea"/>
        <a:cs typeface="+mn-cs"/>
      </a:defRPr>
    </a:lvl5pPr>
    <a:lvl6pPr marL="700888" algn="l" defTabSz="280355" rtl="0" eaLnBrk="1" latinLnBrk="0" hangingPunct="1">
      <a:defRPr sz="368" kern="1200">
        <a:solidFill>
          <a:schemeClr val="tx1"/>
        </a:solidFill>
        <a:latin typeface="+mn-lt"/>
        <a:ea typeface="+mn-ea"/>
        <a:cs typeface="+mn-cs"/>
      </a:defRPr>
    </a:lvl6pPr>
    <a:lvl7pPr marL="841065" algn="l" defTabSz="280355" rtl="0" eaLnBrk="1" latinLnBrk="0" hangingPunct="1">
      <a:defRPr sz="368" kern="1200">
        <a:solidFill>
          <a:schemeClr val="tx1"/>
        </a:solidFill>
        <a:latin typeface="+mn-lt"/>
        <a:ea typeface="+mn-ea"/>
        <a:cs typeface="+mn-cs"/>
      </a:defRPr>
    </a:lvl7pPr>
    <a:lvl8pPr marL="981243" algn="l" defTabSz="280355" rtl="0" eaLnBrk="1" latinLnBrk="0" hangingPunct="1">
      <a:defRPr sz="368" kern="1200">
        <a:solidFill>
          <a:schemeClr val="tx1"/>
        </a:solidFill>
        <a:latin typeface="+mn-lt"/>
        <a:ea typeface="+mn-ea"/>
        <a:cs typeface="+mn-cs"/>
      </a:defRPr>
    </a:lvl8pPr>
    <a:lvl9pPr marL="1121420" algn="l" defTabSz="280355" rtl="0" eaLnBrk="1" latinLnBrk="0" hangingPunct="1">
      <a:defRPr sz="36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defTabSz="4508500">
              <a:defRPr sz="2400">
                <a:solidFill>
                  <a:schemeClr val="tx1"/>
                </a:solidFill>
                <a:latin typeface="Times New Roman" pitchFamily="18" charset="0"/>
              </a:defRPr>
            </a:lvl1pPr>
            <a:lvl2pPr marL="742950" indent="-285750" defTabSz="4508500">
              <a:defRPr sz="2400">
                <a:solidFill>
                  <a:schemeClr val="tx1"/>
                </a:solidFill>
                <a:latin typeface="Times New Roman" pitchFamily="18" charset="0"/>
              </a:defRPr>
            </a:lvl2pPr>
            <a:lvl3pPr marL="1143000" indent="-228600" defTabSz="4508500">
              <a:defRPr sz="2400">
                <a:solidFill>
                  <a:schemeClr val="tx1"/>
                </a:solidFill>
                <a:latin typeface="Times New Roman" pitchFamily="18" charset="0"/>
              </a:defRPr>
            </a:lvl3pPr>
            <a:lvl4pPr marL="1600200" indent="-228600" defTabSz="4508500">
              <a:defRPr sz="2400">
                <a:solidFill>
                  <a:schemeClr val="tx1"/>
                </a:solidFill>
                <a:latin typeface="Times New Roman" pitchFamily="18" charset="0"/>
              </a:defRPr>
            </a:lvl4pPr>
            <a:lvl5pPr marL="2057400" indent="-228600" defTabSz="4508500">
              <a:defRPr sz="2400">
                <a:solidFill>
                  <a:schemeClr val="tx1"/>
                </a:solidFill>
                <a:latin typeface="Times New Roman" pitchFamily="18" charset="0"/>
              </a:defRPr>
            </a:lvl5pPr>
            <a:lvl6pPr marL="2514600" indent="-228600" defTabSz="4508500" eaLnBrk="0" fontAlgn="base" hangingPunct="0">
              <a:spcBef>
                <a:spcPct val="0"/>
              </a:spcBef>
              <a:spcAft>
                <a:spcPct val="0"/>
              </a:spcAft>
              <a:defRPr sz="2400">
                <a:solidFill>
                  <a:schemeClr val="tx1"/>
                </a:solidFill>
                <a:latin typeface="Times New Roman" pitchFamily="18" charset="0"/>
              </a:defRPr>
            </a:lvl6pPr>
            <a:lvl7pPr marL="2971800" indent="-228600" defTabSz="4508500" eaLnBrk="0" fontAlgn="base" hangingPunct="0">
              <a:spcBef>
                <a:spcPct val="0"/>
              </a:spcBef>
              <a:spcAft>
                <a:spcPct val="0"/>
              </a:spcAft>
              <a:defRPr sz="2400">
                <a:solidFill>
                  <a:schemeClr val="tx1"/>
                </a:solidFill>
                <a:latin typeface="Times New Roman" pitchFamily="18" charset="0"/>
              </a:defRPr>
            </a:lvl7pPr>
            <a:lvl8pPr marL="3429000" indent="-228600" defTabSz="4508500" eaLnBrk="0" fontAlgn="base" hangingPunct="0">
              <a:spcBef>
                <a:spcPct val="0"/>
              </a:spcBef>
              <a:spcAft>
                <a:spcPct val="0"/>
              </a:spcAft>
              <a:defRPr sz="2400">
                <a:solidFill>
                  <a:schemeClr val="tx1"/>
                </a:solidFill>
                <a:latin typeface="Times New Roman" pitchFamily="18" charset="0"/>
              </a:defRPr>
            </a:lvl8pPr>
            <a:lvl9pPr marL="3886200" indent="-228600" defTabSz="4508500" eaLnBrk="0" fontAlgn="base" hangingPunct="0">
              <a:spcBef>
                <a:spcPct val="0"/>
              </a:spcBef>
              <a:spcAft>
                <a:spcPct val="0"/>
              </a:spcAft>
              <a:defRPr sz="2400">
                <a:solidFill>
                  <a:schemeClr val="tx1"/>
                </a:solidFill>
                <a:latin typeface="Times New Roman" pitchFamily="18" charset="0"/>
              </a:defRPr>
            </a:lvl9pPr>
          </a:lstStyle>
          <a:p>
            <a:fld id="{39851E21-F972-40F5-A308-A8547C55FB35}" type="slidenum">
              <a:rPr lang="en-AU" sz="6000" smtClean="0"/>
              <a:pPr/>
              <a:t>1</a:t>
            </a:fld>
            <a:endParaRPr lang="en-AU" sz="6000"/>
          </a:p>
        </p:txBody>
      </p:sp>
      <p:sp>
        <p:nvSpPr>
          <p:cNvPr id="4099" name="Rectangle 2"/>
          <p:cNvSpPr>
            <a:spLocks noGrp="1" noRot="1" noChangeAspect="1" noChangeArrowheads="1" noTextEdit="1"/>
          </p:cNvSpPr>
          <p:nvPr>
            <p:ph type="sldImg"/>
          </p:nvPr>
        </p:nvSpPr>
        <p:spPr>
          <a:xfrm>
            <a:off x="8847138" y="3757613"/>
            <a:ext cx="14058900" cy="18748375"/>
          </a:xfrm>
          <a:ln/>
        </p:spPr>
      </p:sp>
      <p:sp>
        <p:nvSpPr>
          <p:cNvPr id="4100"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019962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defTabSz="4508500">
              <a:defRPr sz="2400">
                <a:solidFill>
                  <a:schemeClr val="tx1"/>
                </a:solidFill>
                <a:latin typeface="Times New Roman" pitchFamily="18" charset="0"/>
              </a:defRPr>
            </a:lvl1pPr>
            <a:lvl2pPr marL="742950" indent="-285750" defTabSz="4508500">
              <a:defRPr sz="2400">
                <a:solidFill>
                  <a:schemeClr val="tx1"/>
                </a:solidFill>
                <a:latin typeface="Times New Roman" pitchFamily="18" charset="0"/>
              </a:defRPr>
            </a:lvl2pPr>
            <a:lvl3pPr marL="1143000" indent="-228600" defTabSz="4508500">
              <a:defRPr sz="2400">
                <a:solidFill>
                  <a:schemeClr val="tx1"/>
                </a:solidFill>
                <a:latin typeface="Times New Roman" pitchFamily="18" charset="0"/>
              </a:defRPr>
            </a:lvl3pPr>
            <a:lvl4pPr marL="1600200" indent="-228600" defTabSz="4508500">
              <a:defRPr sz="2400">
                <a:solidFill>
                  <a:schemeClr val="tx1"/>
                </a:solidFill>
                <a:latin typeface="Times New Roman" pitchFamily="18" charset="0"/>
              </a:defRPr>
            </a:lvl4pPr>
            <a:lvl5pPr marL="2057400" indent="-228600" defTabSz="4508500">
              <a:defRPr sz="2400">
                <a:solidFill>
                  <a:schemeClr val="tx1"/>
                </a:solidFill>
                <a:latin typeface="Times New Roman" pitchFamily="18" charset="0"/>
              </a:defRPr>
            </a:lvl5pPr>
            <a:lvl6pPr marL="2514600" indent="-228600" defTabSz="4508500" eaLnBrk="0" fontAlgn="base" hangingPunct="0">
              <a:spcBef>
                <a:spcPct val="0"/>
              </a:spcBef>
              <a:spcAft>
                <a:spcPct val="0"/>
              </a:spcAft>
              <a:defRPr sz="2400">
                <a:solidFill>
                  <a:schemeClr val="tx1"/>
                </a:solidFill>
                <a:latin typeface="Times New Roman" pitchFamily="18" charset="0"/>
              </a:defRPr>
            </a:lvl6pPr>
            <a:lvl7pPr marL="2971800" indent="-228600" defTabSz="4508500" eaLnBrk="0" fontAlgn="base" hangingPunct="0">
              <a:spcBef>
                <a:spcPct val="0"/>
              </a:spcBef>
              <a:spcAft>
                <a:spcPct val="0"/>
              </a:spcAft>
              <a:defRPr sz="2400">
                <a:solidFill>
                  <a:schemeClr val="tx1"/>
                </a:solidFill>
                <a:latin typeface="Times New Roman" pitchFamily="18" charset="0"/>
              </a:defRPr>
            </a:lvl7pPr>
            <a:lvl8pPr marL="3429000" indent="-228600" defTabSz="4508500" eaLnBrk="0" fontAlgn="base" hangingPunct="0">
              <a:spcBef>
                <a:spcPct val="0"/>
              </a:spcBef>
              <a:spcAft>
                <a:spcPct val="0"/>
              </a:spcAft>
              <a:defRPr sz="2400">
                <a:solidFill>
                  <a:schemeClr val="tx1"/>
                </a:solidFill>
                <a:latin typeface="Times New Roman" pitchFamily="18" charset="0"/>
              </a:defRPr>
            </a:lvl8pPr>
            <a:lvl9pPr marL="3886200" indent="-228600" defTabSz="4508500" eaLnBrk="0" fontAlgn="base" hangingPunct="0">
              <a:spcBef>
                <a:spcPct val="0"/>
              </a:spcBef>
              <a:spcAft>
                <a:spcPct val="0"/>
              </a:spcAft>
              <a:defRPr sz="2400">
                <a:solidFill>
                  <a:schemeClr val="tx1"/>
                </a:solidFill>
                <a:latin typeface="Times New Roman" pitchFamily="18" charset="0"/>
              </a:defRPr>
            </a:lvl9pPr>
          </a:lstStyle>
          <a:p>
            <a:fld id="{39851E21-F972-40F5-A308-A8547C55FB35}" type="slidenum">
              <a:rPr lang="en-AU" sz="6000" smtClean="0"/>
              <a:pPr/>
              <a:t>2</a:t>
            </a:fld>
            <a:endParaRPr lang="en-AU" sz="6000"/>
          </a:p>
        </p:txBody>
      </p:sp>
      <p:sp>
        <p:nvSpPr>
          <p:cNvPr id="4099" name="Rectangle 2"/>
          <p:cNvSpPr>
            <a:spLocks noGrp="1" noRot="1" noChangeAspect="1" noChangeArrowheads="1" noTextEdit="1"/>
          </p:cNvSpPr>
          <p:nvPr>
            <p:ph type="sldImg"/>
          </p:nvPr>
        </p:nvSpPr>
        <p:spPr>
          <a:xfrm>
            <a:off x="8847138" y="3757613"/>
            <a:ext cx="14058900" cy="18748375"/>
          </a:xfrm>
          <a:ln/>
        </p:spPr>
      </p:sp>
      <p:sp>
        <p:nvSpPr>
          <p:cNvPr id="4100"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281871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defTabSz="4508500">
              <a:defRPr sz="2400">
                <a:solidFill>
                  <a:schemeClr val="tx1"/>
                </a:solidFill>
                <a:latin typeface="Times New Roman" pitchFamily="18" charset="0"/>
              </a:defRPr>
            </a:lvl1pPr>
            <a:lvl2pPr marL="742950" indent="-285750" defTabSz="4508500">
              <a:defRPr sz="2400">
                <a:solidFill>
                  <a:schemeClr val="tx1"/>
                </a:solidFill>
                <a:latin typeface="Times New Roman" pitchFamily="18" charset="0"/>
              </a:defRPr>
            </a:lvl2pPr>
            <a:lvl3pPr marL="1143000" indent="-228600" defTabSz="4508500">
              <a:defRPr sz="2400">
                <a:solidFill>
                  <a:schemeClr val="tx1"/>
                </a:solidFill>
                <a:latin typeface="Times New Roman" pitchFamily="18" charset="0"/>
              </a:defRPr>
            </a:lvl3pPr>
            <a:lvl4pPr marL="1600200" indent="-228600" defTabSz="4508500">
              <a:defRPr sz="2400">
                <a:solidFill>
                  <a:schemeClr val="tx1"/>
                </a:solidFill>
                <a:latin typeface="Times New Roman" pitchFamily="18" charset="0"/>
              </a:defRPr>
            </a:lvl4pPr>
            <a:lvl5pPr marL="2057400" indent="-228600" defTabSz="4508500">
              <a:defRPr sz="2400">
                <a:solidFill>
                  <a:schemeClr val="tx1"/>
                </a:solidFill>
                <a:latin typeface="Times New Roman" pitchFamily="18" charset="0"/>
              </a:defRPr>
            </a:lvl5pPr>
            <a:lvl6pPr marL="2514600" indent="-228600" defTabSz="4508500" eaLnBrk="0" fontAlgn="base" hangingPunct="0">
              <a:spcBef>
                <a:spcPct val="0"/>
              </a:spcBef>
              <a:spcAft>
                <a:spcPct val="0"/>
              </a:spcAft>
              <a:defRPr sz="2400">
                <a:solidFill>
                  <a:schemeClr val="tx1"/>
                </a:solidFill>
                <a:latin typeface="Times New Roman" pitchFamily="18" charset="0"/>
              </a:defRPr>
            </a:lvl6pPr>
            <a:lvl7pPr marL="2971800" indent="-228600" defTabSz="4508500" eaLnBrk="0" fontAlgn="base" hangingPunct="0">
              <a:spcBef>
                <a:spcPct val="0"/>
              </a:spcBef>
              <a:spcAft>
                <a:spcPct val="0"/>
              </a:spcAft>
              <a:defRPr sz="2400">
                <a:solidFill>
                  <a:schemeClr val="tx1"/>
                </a:solidFill>
                <a:latin typeface="Times New Roman" pitchFamily="18" charset="0"/>
              </a:defRPr>
            </a:lvl7pPr>
            <a:lvl8pPr marL="3429000" indent="-228600" defTabSz="4508500" eaLnBrk="0" fontAlgn="base" hangingPunct="0">
              <a:spcBef>
                <a:spcPct val="0"/>
              </a:spcBef>
              <a:spcAft>
                <a:spcPct val="0"/>
              </a:spcAft>
              <a:defRPr sz="2400">
                <a:solidFill>
                  <a:schemeClr val="tx1"/>
                </a:solidFill>
                <a:latin typeface="Times New Roman" pitchFamily="18" charset="0"/>
              </a:defRPr>
            </a:lvl8pPr>
            <a:lvl9pPr marL="3886200" indent="-228600" defTabSz="4508500" eaLnBrk="0" fontAlgn="base" hangingPunct="0">
              <a:spcBef>
                <a:spcPct val="0"/>
              </a:spcBef>
              <a:spcAft>
                <a:spcPct val="0"/>
              </a:spcAft>
              <a:defRPr sz="2400">
                <a:solidFill>
                  <a:schemeClr val="tx1"/>
                </a:solidFill>
                <a:latin typeface="Times New Roman" pitchFamily="18" charset="0"/>
              </a:defRPr>
            </a:lvl9pPr>
          </a:lstStyle>
          <a:p>
            <a:fld id="{39851E21-F972-40F5-A308-A8547C55FB35}" type="slidenum">
              <a:rPr lang="en-AU" sz="6000" smtClean="0"/>
              <a:pPr/>
              <a:t>3</a:t>
            </a:fld>
            <a:endParaRPr lang="en-AU" sz="6000"/>
          </a:p>
        </p:txBody>
      </p:sp>
      <p:sp>
        <p:nvSpPr>
          <p:cNvPr id="4099" name="Rectangle 2"/>
          <p:cNvSpPr>
            <a:spLocks noGrp="1" noRot="1" noChangeAspect="1" noChangeArrowheads="1" noTextEdit="1"/>
          </p:cNvSpPr>
          <p:nvPr>
            <p:ph type="sldImg"/>
          </p:nvPr>
        </p:nvSpPr>
        <p:spPr>
          <a:xfrm>
            <a:off x="8847138" y="3757613"/>
            <a:ext cx="14058900" cy="18748375"/>
          </a:xfrm>
          <a:ln/>
        </p:spPr>
      </p:sp>
      <p:sp>
        <p:nvSpPr>
          <p:cNvPr id="4100"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3830333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152" y="3977040"/>
            <a:ext cx="8160897" cy="2743553"/>
          </a:xfrm>
        </p:spPr>
        <p:txBody>
          <a:bodyPr/>
          <a:lstStyle/>
          <a:p>
            <a:r>
              <a:rPr lang="en-US"/>
              <a:t>Click to edit Master title style</a:t>
            </a:r>
          </a:p>
        </p:txBody>
      </p:sp>
      <p:sp>
        <p:nvSpPr>
          <p:cNvPr id="3" name="Subtitle 2"/>
          <p:cNvSpPr>
            <a:spLocks noGrp="1"/>
          </p:cNvSpPr>
          <p:nvPr>
            <p:ph type="subTitle" idx="1"/>
          </p:nvPr>
        </p:nvSpPr>
        <p:spPr>
          <a:xfrm>
            <a:off x="1440304" y="7253993"/>
            <a:ext cx="6720593" cy="3272014"/>
          </a:xfrm>
        </p:spPr>
        <p:txBody>
          <a:bodyPr/>
          <a:lstStyle>
            <a:lvl1pPr marL="0" indent="0" algn="ctr">
              <a:buNone/>
              <a:defRPr/>
            </a:lvl1pPr>
            <a:lvl2pPr marL="136749" indent="0" algn="ctr">
              <a:buNone/>
              <a:defRPr/>
            </a:lvl2pPr>
            <a:lvl3pPr marL="273497" indent="0" algn="ctr">
              <a:buNone/>
              <a:defRPr/>
            </a:lvl3pPr>
            <a:lvl4pPr marL="410246" indent="0" algn="ctr">
              <a:buNone/>
              <a:defRPr/>
            </a:lvl4pPr>
            <a:lvl5pPr marL="546994" indent="0" algn="ctr">
              <a:buNone/>
              <a:defRPr/>
            </a:lvl5pPr>
            <a:lvl6pPr marL="683743" indent="0" algn="ctr">
              <a:buNone/>
              <a:defRPr/>
            </a:lvl6pPr>
            <a:lvl7pPr marL="820491" indent="0" algn="ctr">
              <a:buNone/>
              <a:defRPr/>
            </a:lvl7pPr>
            <a:lvl8pPr marL="957240" indent="0" algn="ctr">
              <a:buNone/>
              <a:defRPr/>
            </a:lvl8pPr>
            <a:lvl9pPr marL="1093988"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0070E30-207F-4133-B7C7-D0B82C16726B}" type="slidenum">
              <a:rPr lang="en-US"/>
              <a:pPr>
                <a:defRPr/>
              </a:pPr>
              <a:t>‹#›</a:t>
            </a:fld>
            <a:endParaRPr lang="en-US"/>
          </a:p>
        </p:txBody>
      </p:sp>
    </p:spTree>
    <p:extLst>
      <p:ext uri="{BB962C8B-B14F-4D97-AF65-F5344CB8AC3E}">
        <p14:creationId xmlns:p14="http://schemas.microsoft.com/office/powerpoint/2010/main" val="3248116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BAB551A-B7D1-41C1-87DE-4BED4BEC66FD}" type="slidenum">
              <a:rPr lang="en-US"/>
              <a:pPr>
                <a:defRPr/>
              </a:pPr>
              <a:t>‹#›</a:t>
            </a:fld>
            <a:endParaRPr lang="en-US"/>
          </a:p>
        </p:txBody>
      </p:sp>
    </p:spTree>
    <p:extLst>
      <p:ext uri="{BB962C8B-B14F-4D97-AF65-F5344CB8AC3E}">
        <p14:creationId xmlns:p14="http://schemas.microsoft.com/office/powerpoint/2010/main" val="1662936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0671" y="1137798"/>
            <a:ext cx="2040070" cy="1024140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20461" y="1137798"/>
            <a:ext cx="6090576" cy="102414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867929F-271B-41DC-AFED-18BFCDC0496A}" type="slidenum">
              <a:rPr lang="en-US"/>
              <a:pPr>
                <a:defRPr/>
              </a:pPr>
              <a:t>‹#›</a:t>
            </a:fld>
            <a:endParaRPr lang="en-US"/>
          </a:p>
        </p:txBody>
      </p:sp>
    </p:spTree>
    <p:extLst>
      <p:ext uri="{BB962C8B-B14F-4D97-AF65-F5344CB8AC3E}">
        <p14:creationId xmlns:p14="http://schemas.microsoft.com/office/powerpoint/2010/main" val="1026466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86D60D-5BAC-46BF-93A2-0E11CAF0C6A8}" type="slidenum">
              <a:rPr lang="en-US"/>
              <a:pPr>
                <a:defRPr/>
              </a:pPr>
              <a:t>‹#›</a:t>
            </a:fld>
            <a:endParaRPr lang="en-US"/>
          </a:p>
        </p:txBody>
      </p:sp>
    </p:spTree>
    <p:extLst>
      <p:ext uri="{BB962C8B-B14F-4D97-AF65-F5344CB8AC3E}">
        <p14:creationId xmlns:p14="http://schemas.microsoft.com/office/powerpoint/2010/main" val="1660912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58428" y="8226339"/>
            <a:ext cx="8160897" cy="2542293"/>
          </a:xfrm>
        </p:spPr>
        <p:txBody>
          <a:bodyPr anchor="t"/>
          <a:lstStyle>
            <a:lvl1pPr algn="l">
              <a:defRPr sz="1196" b="1" cap="all"/>
            </a:lvl1pPr>
          </a:lstStyle>
          <a:p>
            <a:r>
              <a:rPr lang="en-US"/>
              <a:t>Click to edit Master title style</a:t>
            </a:r>
          </a:p>
        </p:txBody>
      </p:sp>
      <p:sp>
        <p:nvSpPr>
          <p:cNvPr id="3" name="Text Placeholder 2"/>
          <p:cNvSpPr>
            <a:spLocks noGrp="1"/>
          </p:cNvSpPr>
          <p:nvPr>
            <p:ph type="body" idx="1"/>
          </p:nvPr>
        </p:nvSpPr>
        <p:spPr>
          <a:xfrm>
            <a:off x="758428" y="5425987"/>
            <a:ext cx="8160897" cy="2800350"/>
          </a:xfrm>
        </p:spPr>
        <p:txBody>
          <a:bodyPr anchor="b"/>
          <a:lstStyle>
            <a:lvl1pPr marL="0" indent="0">
              <a:buNone/>
              <a:defRPr sz="598"/>
            </a:lvl1pPr>
            <a:lvl2pPr marL="136749" indent="0">
              <a:buNone/>
              <a:defRPr sz="538"/>
            </a:lvl2pPr>
            <a:lvl3pPr marL="273497" indent="0">
              <a:buNone/>
              <a:defRPr sz="479"/>
            </a:lvl3pPr>
            <a:lvl4pPr marL="410246" indent="0">
              <a:buNone/>
              <a:defRPr sz="419"/>
            </a:lvl4pPr>
            <a:lvl5pPr marL="546994" indent="0">
              <a:buNone/>
              <a:defRPr sz="419"/>
            </a:lvl5pPr>
            <a:lvl6pPr marL="683743" indent="0">
              <a:buNone/>
              <a:defRPr sz="419"/>
            </a:lvl6pPr>
            <a:lvl7pPr marL="820491" indent="0">
              <a:buNone/>
              <a:defRPr sz="419"/>
            </a:lvl7pPr>
            <a:lvl8pPr marL="957240" indent="0">
              <a:buNone/>
              <a:defRPr sz="419"/>
            </a:lvl8pPr>
            <a:lvl9pPr marL="1093988" indent="0">
              <a:buNone/>
              <a:defRPr sz="419"/>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148BB4C-6357-42C8-B557-AD0E540C79E6}" type="slidenum">
              <a:rPr lang="en-US"/>
              <a:pPr>
                <a:defRPr/>
              </a:pPr>
              <a:t>‹#›</a:t>
            </a:fld>
            <a:endParaRPr lang="en-US"/>
          </a:p>
        </p:txBody>
      </p:sp>
    </p:spTree>
    <p:extLst>
      <p:ext uri="{BB962C8B-B14F-4D97-AF65-F5344CB8AC3E}">
        <p14:creationId xmlns:p14="http://schemas.microsoft.com/office/powerpoint/2010/main" val="3010963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20462" y="3697994"/>
            <a:ext cx="4065323" cy="7681207"/>
          </a:xfrm>
        </p:spPr>
        <p:txBody>
          <a:bodyPr/>
          <a:lstStyle>
            <a:lvl1pPr>
              <a:defRPr sz="837"/>
            </a:lvl1pPr>
            <a:lvl2pPr>
              <a:defRPr sz="718"/>
            </a:lvl2pPr>
            <a:lvl3pPr>
              <a:defRPr sz="598"/>
            </a:lvl3pPr>
            <a:lvl4pPr>
              <a:defRPr sz="538"/>
            </a:lvl4pPr>
            <a:lvl5pPr>
              <a:defRPr sz="538"/>
            </a:lvl5pPr>
            <a:lvl6pPr>
              <a:defRPr sz="538"/>
            </a:lvl6pPr>
            <a:lvl7pPr>
              <a:defRPr sz="538"/>
            </a:lvl7pPr>
            <a:lvl8pPr>
              <a:defRPr sz="538"/>
            </a:lvl8pPr>
            <a:lvl9pPr>
              <a:defRPr sz="5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15418" y="3697994"/>
            <a:ext cx="4065323" cy="7681207"/>
          </a:xfrm>
        </p:spPr>
        <p:txBody>
          <a:bodyPr/>
          <a:lstStyle>
            <a:lvl1pPr>
              <a:defRPr sz="837"/>
            </a:lvl1pPr>
            <a:lvl2pPr>
              <a:defRPr sz="718"/>
            </a:lvl2pPr>
            <a:lvl3pPr>
              <a:defRPr sz="598"/>
            </a:lvl3pPr>
            <a:lvl4pPr>
              <a:defRPr sz="538"/>
            </a:lvl4pPr>
            <a:lvl5pPr>
              <a:defRPr sz="538"/>
            </a:lvl5pPr>
            <a:lvl6pPr>
              <a:defRPr sz="538"/>
            </a:lvl6pPr>
            <a:lvl7pPr>
              <a:defRPr sz="538"/>
            </a:lvl7pPr>
            <a:lvl8pPr>
              <a:defRPr sz="538"/>
            </a:lvl8pPr>
            <a:lvl9pPr>
              <a:defRPr sz="5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5FE6FD9-9B53-4F52-93E5-8E7A8F32D3FD}" type="slidenum">
              <a:rPr lang="en-US"/>
              <a:pPr>
                <a:defRPr/>
              </a:pPr>
              <a:t>‹#›</a:t>
            </a:fld>
            <a:endParaRPr lang="en-US"/>
          </a:p>
        </p:txBody>
      </p:sp>
    </p:spTree>
    <p:extLst>
      <p:ext uri="{BB962C8B-B14F-4D97-AF65-F5344CB8AC3E}">
        <p14:creationId xmlns:p14="http://schemas.microsoft.com/office/powerpoint/2010/main" val="406971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9998" y="512410"/>
            <a:ext cx="8641204" cy="2133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79998" y="2865792"/>
            <a:ext cx="4242197" cy="1193976"/>
          </a:xfrm>
        </p:spPr>
        <p:txBody>
          <a:bodyPr anchor="b"/>
          <a:lstStyle>
            <a:lvl1pPr marL="0" indent="0">
              <a:buNone/>
              <a:defRPr sz="718" b="1"/>
            </a:lvl1pPr>
            <a:lvl2pPr marL="136749" indent="0">
              <a:buNone/>
              <a:defRPr sz="598" b="1"/>
            </a:lvl2pPr>
            <a:lvl3pPr marL="273497" indent="0">
              <a:buNone/>
              <a:defRPr sz="538" b="1"/>
            </a:lvl3pPr>
            <a:lvl4pPr marL="410246" indent="0">
              <a:buNone/>
              <a:defRPr sz="479" b="1"/>
            </a:lvl4pPr>
            <a:lvl5pPr marL="546994" indent="0">
              <a:buNone/>
              <a:defRPr sz="479" b="1"/>
            </a:lvl5pPr>
            <a:lvl6pPr marL="683743" indent="0">
              <a:buNone/>
              <a:defRPr sz="479" b="1"/>
            </a:lvl6pPr>
            <a:lvl7pPr marL="820491" indent="0">
              <a:buNone/>
              <a:defRPr sz="479" b="1"/>
            </a:lvl7pPr>
            <a:lvl8pPr marL="957240" indent="0">
              <a:buNone/>
              <a:defRPr sz="479" b="1"/>
            </a:lvl8pPr>
            <a:lvl9pPr marL="1093988" indent="0">
              <a:buNone/>
              <a:defRPr sz="479" b="1"/>
            </a:lvl9pPr>
          </a:lstStyle>
          <a:p>
            <a:pPr lvl="0"/>
            <a:r>
              <a:rPr lang="en-US"/>
              <a:t>Click to edit Master text styles</a:t>
            </a:r>
          </a:p>
        </p:txBody>
      </p:sp>
      <p:sp>
        <p:nvSpPr>
          <p:cNvPr id="4" name="Content Placeholder 3"/>
          <p:cNvSpPr>
            <a:spLocks noGrp="1"/>
          </p:cNvSpPr>
          <p:nvPr>
            <p:ph sz="half" idx="2"/>
          </p:nvPr>
        </p:nvSpPr>
        <p:spPr>
          <a:xfrm>
            <a:off x="479998" y="4059768"/>
            <a:ext cx="4242197" cy="7375613"/>
          </a:xfrm>
        </p:spPr>
        <p:txBody>
          <a:bodyPr/>
          <a:lstStyle>
            <a:lvl1pPr>
              <a:defRPr sz="718"/>
            </a:lvl1pPr>
            <a:lvl2pPr>
              <a:defRPr sz="598"/>
            </a:lvl2pPr>
            <a:lvl3pPr>
              <a:defRPr sz="538"/>
            </a:lvl3pPr>
            <a:lvl4pPr>
              <a:defRPr sz="479"/>
            </a:lvl4pPr>
            <a:lvl5pPr>
              <a:defRPr sz="479"/>
            </a:lvl5pPr>
            <a:lvl6pPr>
              <a:defRPr sz="479"/>
            </a:lvl6pPr>
            <a:lvl7pPr>
              <a:defRPr sz="479"/>
            </a:lvl7pPr>
            <a:lvl8pPr>
              <a:defRPr sz="479"/>
            </a:lvl8pPr>
            <a:lvl9pPr>
              <a:defRPr sz="47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877154" y="2865792"/>
            <a:ext cx="4244049" cy="1193976"/>
          </a:xfrm>
        </p:spPr>
        <p:txBody>
          <a:bodyPr anchor="b"/>
          <a:lstStyle>
            <a:lvl1pPr marL="0" indent="0">
              <a:buNone/>
              <a:defRPr sz="718" b="1"/>
            </a:lvl1pPr>
            <a:lvl2pPr marL="136749" indent="0">
              <a:buNone/>
              <a:defRPr sz="598" b="1"/>
            </a:lvl2pPr>
            <a:lvl3pPr marL="273497" indent="0">
              <a:buNone/>
              <a:defRPr sz="538" b="1"/>
            </a:lvl3pPr>
            <a:lvl4pPr marL="410246" indent="0">
              <a:buNone/>
              <a:defRPr sz="479" b="1"/>
            </a:lvl4pPr>
            <a:lvl5pPr marL="546994" indent="0">
              <a:buNone/>
              <a:defRPr sz="479" b="1"/>
            </a:lvl5pPr>
            <a:lvl6pPr marL="683743" indent="0">
              <a:buNone/>
              <a:defRPr sz="479" b="1"/>
            </a:lvl6pPr>
            <a:lvl7pPr marL="820491" indent="0">
              <a:buNone/>
              <a:defRPr sz="479" b="1"/>
            </a:lvl7pPr>
            <a:lvl8pPr marL="957240" indent="0">
              <a:buNone/>
              <a:defRPr sz="479" b="1"/>
            </a:lvl8pPr>
            <a:lvl9pPr marL="1093988" indent="0">
              <a:buNone/>
              <a:defRPr sz="479" b="1"/>
            </a:lvl9pPr>
          </a:lstStyle>
          <a:p>
            <a:pPr lvl="0"/>
            <a:r>
              <a:rPr lang="en-US"/>
              <a:t>Click to edit Master text styles</a:t>
            </a:r>
          </a:p>
        </p:txBody>
      </p:sp>
      <p:sp>
        <p:nvSpPr>
          <p:cNvPr id="6" name="Content Placeholder 5"/>
          <p:cNvSpPr>
            <a:spLocks noGrp="1"/>
          </p:cNvSpPr>
          <p:nvPr>
            <p:ph sz="quarter" idx="4"/>
          </p:nvPr>
        </p:nvSpPr>
        <p:spPr>
          <a:xfrm>
            <a:off x="4877154" y="4059768"/>
            <a:ext cx="4244049" cy="7375613"/>
          </a:xfrm>
        </p:spPr>
        <p:txBody>
          <a:bodyPr/>
          <a:lstStyle>
            <a:lvl1pPr>
              <a:defRPr sz="718"/>
            </a:lvl1pPr>
            <a:lvl2pPr>
              <a:defRPr sz="598"/>
            </a:lvl2pPr>
            <a:lvl3pPr>
              <a:defRPr sz="538"/>
            </a:lvl3pPr>
            <a:lvl4pPr>
              <a:defRPr sz="479"/>
            </a:lvl4pPr>
            <a:lvl5pPr>
              <a:defRPr sz="479"/>
            </a:lvl5pPr>
            <a:lvl6pPr>
              <a:defRPr sz="479"/>
            </a:lvl6pPr>
            <a:lvl7pPr>
              <a:defRPr sz="479"/>
            </a:lvl7pPr>
            <a:lvl8pPr>
              <a:defRPr sz="479"/>
            </a:lvl8pPr>
            <a:lvl9pPr>
              <a:defRPr sz="47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2BA4A52-EAC0-4B74-9BA3-D2627DDCC474}" type="slidenum">
              <a:rPr lang="en-US"/>
              <a:pPr>
                <a:defRPr/>
              </a:pPr>
              <a:t>‹#›</a:t>
            </a:fld>
            <a:endParaRPr lang="en-US"/>
          </a:p>
        </p:txBody>
      </p:sp>
    </p:spTree>
    <p:extLst>
      <p:ext uri="{BB962C8B-B14F-4D97-AF65-F5344CB8AC3E}">
        <p14:creationId xmlns:p14="http://schemas.microsoft.com/office/powerpoint/2010/main" val="1392830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163AC92-A545-4978-8450-5C8F828CC369}" type="slidenum">
              <a:rPr lang="en-US"/>
              <a:pPr>
                <a:defRPr/>
              </a:pPr>
              <a:t>‹#›</a:t>
            </a:fld>
            <a:endParaRPr lang="en-US"/>
          </a:p>
        </p:txBody>
      </p:sp>
    </p:spTree>
    <p:extLst>
      <p:ext uri="{BB962C8B-B14F-4D97-AF65-F5344CB8AC3E}">
        <p14:creationId xmlns:p14="http://schemas.microsoft.com/office/powerpoint/2010/main" val="2118731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36EEA42-AB58-4266-88D5-AFAB7846633D}" type="slidenum">
              <a:rPr lang="en-US"/>
              <a:pPr>
                <a:defRPr/>
              </a:pPr>
              <a:t>‹#›</a:t>
            </a:fld>
            <a:endParaRPr lang="en-US"/>
          </a:p>
        </p:txBody>
      </p:sp>
    </p:spTree>
    <p:extLst>
      <p:ext uri="{BB962C8B-B14F-4D97-AF65-F5344CB8AC3E}">
        <p14:creationId xmlns:p14="http://schemas.microsoft.com/office/powerpoint/2010/main" val="1045767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9998" y="509940"/>
            <a:ext cx="3158728" cy="2168790"/>
          </a:xfrm>
        </p:spPr>
        <p:txBody>
          <a:bodyPr anchor="b"/>
          <a:lstStyle>
            <a:lvl1pPr algn="l">
              <a:defRPr sz="598" b="1"/>
            </a:lvl1pPr>
          </a:lstStyle>
          <a:p>
            <a:r>
              <a:rPr lang="en-US"/>
              <a:t>Click to edit Master title style</a:t>
            </a:r>
          </a:p>
        </p:txBody>
      </p:sp>
      <p:sp>
        <p:nvSpPr>
          <p:cNvPr id="3" name="Content Placeholder 2"/>
          <p:cNvSpPr>
            <a:spLocks noGrp="1"/>
          </p:cNvSpPr>
          <p:nvPr>
            <p:ph idx="1"/>
          </p:nvPr>
        </p:nvSpPr>
        <p:spPr>
          <a:xfrm>
            <a:off x="3753865" y="509941"/>
            <a:ext cx="5367337" cy="10925440"/>
          </a:xfrm>
        </p:spPr>
        <p:txBody>
          <a:bodyPr/>
          <a:lstStyle>
            <a:lvl1pPr>
              <a:defRPr sz="957"/>
            </a:lvl1pPr>
            <a:lvl2pPr>
              <a:defRPr sz="837"/>
            </a:lvl2pPr>
            <a:lvl3pPr>
              <a:defRPr sz="718"/>
            </a:lvl3pPr>
            <a:lvl4pPr>
              <a:defRPr sz="598"/>
            </a:lvl4pPr>
            <a:lvl5pPr>
              <a:defRPr sz="598"/>
            </a:lvl5pPr>
            <a:lvl6pPr>
              <a:defRPr sz="598"/>
            </a:lvl6pPr>
            <a:lvl7pPr>
              <a:defRPr sz="598"/>
            </a:lvl7pPr>
            <a:lvl8pPr>
              <a:defRPr sz="598"/>
            </a:lvl8pPr>
            <a:lvl9pPr>
              <a:defRPr sz="59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79998" y="2678730"/>
            <a:ext cx="3158728" cy="8756650"/>
          </a:xfrm>
        </p:spPr>
        <p:txBody>
          <a:bodyPr/>
          <a:lstStyle>
            <a:lvl1pPr marL="0" indent="0">
              <a:buNone/>
              <a:defRPr sz="419"/>
            </a:lvl1pPr>
            <a:lvl2pPr marL="136749" indent="0">
              <a:buNone/>
              <a:defRPr sz="359"/>
            </a:lvl2pPr>
            <a:lvl3pPr marL="273497" indent="0">
              <a:buNone/>
              <a:defRPr sz="299"/>
            </a:lvl3pPr>
            <a:lvl4pPr marL="410246" indent="0">
              <a:buNone/>
              <a:defRPr sz="269"/>
            </a:lvl4pPr>
            <a:lvl5pPr marL="546994" indent="0">
              <a:buNone/>
              <a:defRPr sz="269"/>
            </a:lvl5pPr>
            <a:lvl6pPr marL="683743" indent="0">
              <a:buNone/>
              <a:defRPr sz="269"/>
            </a:lvl6pPr>
            <a:lvl7pPr marL="820491" indent="0">
              <a:buNone/>
              <a:defRPr sz="269"/>
            </a:lvl7pPr>
            <a:lvl8pPr marL="957240" indent="0">
              <a:buNone/>
              <a:defRPr sz="269"/>
            </a:lvl8pPr>
            <a:lvl9pPr marL="1093988" indent="0">
              <a:buNone/>
              <a:defRPr sz="269"/>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B2BB952-07AE-43C4-B5B3-8BAFAC464BCA}" type="slidenum">
              <a:rPr lang="en-US"/>
              <a:pPr>
                <a:defRPr/>
              </a:pPr>
              <a:t>‹#›</a:t>
            </a:fld>
            <a:endParaRPr lang="en-US"/>
          </a:p>
        </p:txBody>
      </p:sp>
    </p:spTree>
    <p:extLst>
      <p:ext uri="{BB962C8B-B14F-4D97-AF65-F5344CB8AC3E}">
        <p14:creationId xmlns:p14="http://schemas.microsoft.com/office/powerpoint/2010/main" val="3172634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2025" y="8960998"/>
            <a:ext cx="5760597" cy="1058157"/>
          </a:xfrm>
        </p:spPr>
        <p:txBody>
          <a:bodyPr anchor="b"/>
          <a:lstStyle>
            <a:lvl1pPr algn="l">
              <a:defRPr sz="598" b="1"/>
            </a:lvl1pPr>
          </a:lstStyle>
          <a:p>
            <a:r>
              <a:rPr lang="en-US"/>
              <a:t>Click to edit Master title style</a:t>
            </a:r>
          </a:p>
        </p:txBody>
      </p:sp>
      <p:sp>
        <p:nvSpPr>
          <p:cNvPr id="3" name="Picture Placeholder 2"/>
          <p:cNvSpPr>
            <a:spLocks noGrp="1"/>
          </p:cNvSpPr>
          <p:nvPr>
            <p:ph type="pic" idx="1"/>
          </p:nvPr>
        </p:nvSpPr>
        <p:spPr>
          <a:xfrm>
            <a:off x="1882025" y="1143971"/>
            <a:ext cx="5760597" cy="7680589"/>
          </a:xfrm>
        </p:spPr>
        <p:txBody>
          <a:bodyPr/>
          <a:lstStyle>
            <a:lvl1pPr marL="0" indent="0">
              <a:buNone/>
              <a:defRPr sz="957"/>
            </a:lvl1pPr>
            <a:lvl2pPr marL="136749" indent="0">
              <a:buNone/>
              <a:defRPr sz="837"/>
            </a:lvl2pPr>
            <a:lvl3pPr marL="273497" indent="0">
              <a:buNone/>
              <a:defRPr sz="718"/>
            </a:lvl3pPr>
            <a:lvl4pPr marL="410246" indent="0">
              <a:buNone/>
              <a:defRPr sz="598"/>
            </a:lvl4pPr>
            <a:lvl5pPr marL="546994" indent="0">
              <a:buNone/>
              <a:defRPr sz="598"/>
            </a:lvl5pPr>
            <a:lvl6pPr marL="683743" indent="0">
              <a:buNone/>
              <a:defRPr sz="598"/>
            </a:lvl6pPr>
            <a:lvl7pPr marL="820491" indent="0">
              <a:buNone/>
              <a:defRPr sz="598"/>
            </a:lvl7pPr>
            <a:lvl8pPr marL="957240" indent="0">
              <a:buNone/>
              <a:defRPr sz="598"/>
            </a:lvl8pPr>
            <a:lvl9pPr marL="1093988" indent="0">
              <a:buNone/>
              <a:defRPr sz="598"/>
            </a:lvl9pPr>
          </a:lstStyle>
          <a:p>
            <a:pPr lvl="0"/>
            <a:endParaRPr lang="en-US" noProof="0"/>
          </a:p>
        </p:txBody>
      </p:sp>
      <p:sp>
        <p:nvSpPr>
          <p:cNvPr id="4" name="Text Placeholder 3"/>
          <p:cNvSpPr>
            <a:spLocks noGrp="1"/>
          </p:cNvSpPr>
          <p:nvPr>
            <p:ph type="body" sz="half" idx="2"/>
          </p:nvPr>
        </p:nvSpPr>
        <p:spPr>
          <a:xfrm>
            <a:off x="1882025" y="10019155"/>
            <a:ext cx="5760597" cy="1502039"/>
          </a:xfrm>
        </p:spPr>
        <p:txBody>
          <a:bodyPr/>
          <a:lstStyle>
            <a:lvl1pPr marL="0" indent="0">
              <a:buNone/>
              <a:defRPr sz="419"/>
            </a:lvl1pPr>
            <a:lvl2pPr marL="136749" indent="0">
              <a:buNone/>
              <a:defRPr sz="359"/>
            </a:lvl2pPr>
            <a:lvl3pPr marL="273497" indent="0">
              <a:buNone/>
              <a:defRPr sz="299"/>
            </a:lvl3pPr>
            <a:lvl4pPr marL="410246" indent="0">
              <a:buNone/>
              <a:defRPr sz="269"/>
            </a:lvl4pPr>
            <a:lvl5pPr marL="546994" indent="0">
              <a:buNone/>
              <a:defRPr sz="269"/>
            </a:lvl5pPr>
            <a:lvl6pPr marL="683743" indent="0">
              <a:buNone/>
              <a:defRPr sz="269"/>
            </a:lvl6pPr>
            <a:lvl7pPr marL="820491" indent="0">
              <a:buNone/>
              <a:defRPr sz="269"/>
            </a:lvl7pPr>
            <a:lvl8pPr marL="957240" indent="0">
              <a:buNone/>
              <a:defRPr sz="269"/>
            </a:lvl8pPr>
            <a:lvl9pPr marL="1093988" indent="0">
              <a:buNone/>
              <a:defRPr sz="269"/>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295635B-1A7A-4F5D-967E-5CA8EE504F2B}" type="slidenum">
              <a:rPr lang="en-US"/>
              <a:pPr>
                <a:defRPr/>
              </a:pPr>
              <a:t>‹#›</a:t>
            </a:fld>
            <a:endParaRPr lang="en-US"/>
          </a:p>
        </p:txBody>
      </p:sp>
    </p:spTree>
    <p:extLst>
      <p:ext uri="{BB962C8B-B14F-4D97-AF65-F5344CB8AC3E}">
        <p14:creationId xmlns:p14="http://schemas.microsoft.com/office/powerpoint/2010/main" val="193241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0094B3"/>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20619" y="1137836"/>
            <a:ext cx="8159962" cy="2133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720619" y="3697966"/>
            <a:ext cx="8159962" cy="76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720619" y="11663764"/>
            <a:ext cx="2000208" cy="853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numCol="1" anchor="t" anchorCtr="0" compatLnSpc="1">
            <a:prstTxWarp prst="textNoShape">
              <a:avLst/>
            </a:prstTxWarp>
          </a:bodyPr>
          <a:lstStyle>
            <a:lvl1pPr defTabSz="1276320">
              <a:defRPr sz="1944"/>
            </a:lvl1pPr>
          </a:lstStyle>
          <a:p>
            <a:pPr>
              <a:defRPr/>
            </a:pPr>
            <a:endParaRPr lang="en-US"/>
          </a:p>
        </p:txBody>
      </p:sp>
      <p:sp>
        <p:nvSpPr>
          <p:cNvPr id="1029" name="Rectangle 5"/>
          <p:cNvSpPr>
            <a:spLocks noGrp="1" noChangeArrowheads="1"/>
          </p:cNvSpPr>
          <p:nvPr>
            <p:ph type="ftr" sz="quarter" idx="3"/>
          </p:nvPr>
        </p:nvSpPr>
        <p:spPr bwMode="auto">
          <a:xfrm>
            <a:off x="3279798" y="11663764"/>
            <a:ext cx="3041605" cy="853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numCol="1" anchor="t" anchorCtr="0" compatLnSpc="1">
            <a:prstTxWarp prst="textNoShape">
              <a:avLst/>
            </a:prstTxWarp>
          </a:bodyPr>
          <a:lstStyle>
            <a:lvl1pPr algn="ctr" defTabSz="1276320">
              <a:defRPr sz="1944"/>
            </a:lvl1pPr>
          </a:lstStyle>
          <a:p>
            <a:pPr>
              <a:defRPr/>
            </a:pPr>
            <a:endParaRPr lang="en-US"/>
          </a:p>
        </p:txBody>
      </p:sp>
      <p:sp>
        <p:nvSpPr>
          <p:cNvPr id="1030" name="Rectangle 6"/>
          <p:cNvSpPr>
            <a:spLocks noGrp="1" noChangeArrowheads="1"/>
          </p:cNvSpPr>
          <p:nvPr>
            <p:ph type="sldNum" sz="quarter" idx="4"/>
          </p:nvPr>
        </p:nvSpPr>
        <p:spPr bwMode="auto">
          <a:xfrm>
            <a:off x="6880373" y="11663764"/>
            <a:ext cx="2000208" cy="853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numCol="1" anchor="t" anchorCtr="0" compatLnSpc="1">
            <a:prstTxWarp prst="textNoShape">
              <a:avLst/>
            </a:prstTxWarp>
          </a:bodyPr>
          <a:lstStyle>
            <a:lvl1pPr algn="r" defTabSz="1276320">
              <a:defRPr sz="1944"/>
            </a:lvl1pPr>
          </a:lstStyle>
          <a:p>
            <a:pPr>
              <a:defRPr/>
            </a:pPr>
            <a:fld id="{4787894D-B378-41EB-8A0B-D333CBFBD95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76320" rtl="0" eaLnBrk="0" fontAlgn="base" hangingPunct="0">
        <a:spcBef>
          <a:spcPct val="0"/>
        </a:spcBef>
        <a:spcAft>
          <a:spcPct val="0"/>
        </a:spcAft>
        <a:defRPr sz="6132">
          <a:solidFill>
            <a:schemeClr val="tx2"/>
          </a:solidFill>
          <a:latin typeface="+mj-lt"/>
          <a:ea typeface="+mj-ea"/>
          <a:cs typeface="+mj-cs"/>
        </a:defRPr>
      </a:lvl1pPr>
      <a:lvl2pPr algn="ctr" defTabSz="1276320" rtl="0" eaLnBrk="0" fontAlgn="base" hangingPunct="0">
        <a:spcBef>
          <a:spcPct val="0"/>
        </a:spcBef>
        <a:spcAft>
          <a:spcPct val="0"/>
        </a:spcAft>
        <a:defRPr sz="6132">
          <a:solidFill>
            <a:schemeClr val="tx2"/>
          </a:solidFill>
          <a:latin typeface="Times New Roman" pitchFamily="18" charset="0"/>
        </a:defRPr>
      </a:lvl2pPr>
      <a:lvl3pPr algn="ctr" defTabSz="1276320" rtl="0" eaLnBrk="0" fontAlgn="base" hangingPunct="0">
        <a:spcBef>
          <a:spcPct val="0"/>
        </a:spcBef>
        <a:spcAft>
          <a:spcPct val="0"/>
        </a:spcAft>
        <a:defRPr sz="6132">
          <a:solidFill>
            <a:schemeClr val="tx2"/>
          </a:solidFill>
          <a:latin typeface="Times New Roman" pitchFamily="18" charset="0"/>
        </a:defRPr>
      </a:lvl3pPr>
      <a:lvl4pPr algn="ctr" defTabSz="1276320" rtl="0" eaLnBrk="0" fontAlgn="base" hangingPunct="0">
        <a:spcBef>
          <a:spcPct val="0"/>
        </a:spcBef>
        <a:spcAft>
          <a:spcPct val="0"/>
        </a:spcAft>
        <a:defRPr sz="6132">
          <a:solidFill>
            <a:schemeClr val="tx2"/>
          </a:solidFill>
          <a:latin typeface="Times New Roman" pitchFamily="18" charset="0"/>
        </a:defRPr>
      </a:lvl4pPr>
      <a:lvl5pPr algn="ctr" defTabSz="1276320" rtl="0" eaLnBrk="0" fontAlgn="base" hangingPunct="0">
        <a:spcBef>
          <a:spcPct val="0"/>
        </a:spcBef>
        <a:spcAft>
          <a:spcPct val="0"/>
        </a:spcAft>
        <a:defRPr sz="6132">
          <a:solidFill>
            <a:schemeClr val="tx2"/>
          </a:solidFill>
          <a:latin typeface="Times New Roman" pitchFamily="18" charset="0"/>
        </a:defRPr>
      </a:lvl5pPr>
      <a:lvl6pPr marL="136749" algn="ctr" defTabSz="1276320" rtl="0" eaLnBrk="0" fontAlgn="base" hangingPunct="0">
        <a:spcBef>
          <a:spcPct val="0"/>
        </a:spcBef>
        <a:spcAft>
          <a:spcPct val="0"/>
        </a:spcAft>
        <a:defRPr sz="6132">
          <a:solidFill>
            <a:schemeClr val="tx2"/>
          </a:solidFill>
          <a:latin typeface="Times New Roman" pitchFamily="18" charset="0"/>
        </a:defRPr>
      </a:lvl6pPr>
      <a:lvl7pPr marL="273497" algn="ctr" defTabSz="1276320" rtl="0" eaLnBrk="0" fontAlgn="base" hangingPunct="0">
        <a:spcBef>
          <a:spcPct val="0"/>
        </a:spcBef>
        <a:spcAft>
          <a:spcPct val="0"/>
        </a:spcAft>
        <a:defRPr sz="6132">
          <a:solidFill>
            <a:schemeClr val="tx2"/>
          </a:solidFill>
          <a:latin typeface="Times New Roman" pitchFamily="18" charset="0"/>
        </a:defRPr>
      </a:lvl7pPr>
      <a:lvl8pPr marL="410246" algn="ctr" defTabSz="1276320" rtl="0" eaLnBrk="0" fontAlgn="base" hangingPunct="0">
        <a:spcBef>
          <a:spcPct val="0"/>
        </a:spcBef>
        <a:spcAft>
          <a:spcPct val="0"/>
        </a:spcAft>
        <a:defRPr sz="6132">
          <a:solidFill>
            <a:schemeClr val="tx2"/>
          </a:solidFill>
          <a:latin typeface="Times New Roman" pitchFamily="18" charset="0"/>
        </a:defRPr>
      </a:lvl8pPr>
      <a:lvl9pPr marL="546994" algn="ctr" defTabSz="1276320" rtl="0" eaLnBrk="0" fontAlgn="base" hangingPunct="0">
        <a:spcBef>
          <a:spcPct val="0"/>
        </a:spcBef>
        <a:spcAft>
          <a:spcPct val="0"/>
        </a:spcAft>
        <a:defRPr sz="6132">
          <a:solidFill>
            <a:schemeClr val="tx2"/>
          </a:solidFill>
          <a:latin typeface="Times New Roman" pitchFamily="18" charset="0"/>
        </a:defRPr>
      </a:lvl9pPr>
    </p:titleStyle>
    <p:bodyStyle>
      <a:lvl1pPr marL="478620" indent="-478620" algn="l" defTabSz="1276320" rtl="0" eaLnBrk="0" fontAlgn="base" hangingPunct="0">
        <a:spcBef>
          <a:spcPct val="20000"/>
        </a:spcBef>
        <a:spcAft>
          <a:spcPct val="0"/>
        </a:spcAft>
        <a:buChar char="•"/>
        <a:defRPr sz="4457">
          <a:solidFill>
            <a:schemeClr val="tx1"/>
          </a:solidFill>
          <a:latin typeface="+mn-lt"/>
          <a:ea typeface="+mn-ea"/>
          <a:cs typeface="+mn-cs"/>
        </a:defRPr>
      </a:lvl1pPr>
      <a:lvl2pPr marL="1037010" indent="-398850" algn="l" defTabSz="1276320" rtl="0" eaLnBrk="0" fontAlgn="base" hangingPunct="0">
        <a:spcBef>
          <a:spcPct val="20000"/>
        </a:spcBef>
        <a:spcAft>
          <a:spcPct val="0"/>
        </a:spcAft>
        <a:buChar char="–"/>
        <a:defRPr sz="3918">
          <a:solidFill>
            <a:schemeClr val="tx1"/>
          </a:solidFill>
          <a:latin typeface="+mn-lt"/>
        </a:defRPr>
      </a:lvl2pPr>
      <a:lvl3pPr marL="1595399" indent="-319080" algn="l" defTabSz="1276320" rtl="0" eaLnBrk="0" fontAlgn="base" hangingPunct="0">
        <a:spcBef>
          <a:spcPct val="20000"/>
        </a:spcBef>
        <a:spcAft>
          <a:spcPct val="0"/>
        </a:spcAft>
        <a:buChar char="•"/>
        <a:defRPr sz="3350">
          <a:solidFill>
            <a:schemeClr val="tx1"/>
          </a:solidFill>
          <a:latin typeface="+mn-lt"/>
        </a:defRPr>
      </a:lvl3pPr>
      <a:lvl4pPr marL="2233559" indent="-319080" algn="l" defTabSz="1276320" rtl="0" eaLnBrk="0" fontAlgn="base" hangingPunct="0">
        <a:spcBef>
          <a:spcPct val="20000"/>
        </a:spcBef>
        <a:spcAft>
          <a:spcPct val="0"/>
        </a:spcAft>
        <a:buChar char="–"/>
        <a:defRPr sz="2782">
          <a:solidFill>
            <a:schemeClr val="tx1"/>
          </a:solidFill>
          <a:latin typeface="+mn-lt"/>
        </a:defRPr>
      </a:lvl4pPr>
      <a:lvl5pPr marL="2871719" indent="-319080" algn="l" defTabSz="1276320" rtl="0" eaLnBrk="0" fontAlgn="base" hangingPunct="0">
        <a:spcBef>
          <a:spcPct val="20000"/>
        </a:spcBef>
        <a:spcAft>
          <a:spcPct val="0"/>
        </a:spcAft>
        <a:buChar char="»"/>
        <a:defRPr sz="2782">
          <a:solidFill>
            <a:schemeClr val="tx1"/>
          </a:solidFill>
          <a:latin typeface="+mn-lt"/>
        </a:defRPr>
      </a:lvl5pPr>
      <a:lvl6pPr marL="3008467" indent="-319080" algn="l" defTabSz="1276320" rtl="0" eaLnBrk="0" fontAlgn="base" hangingPunct="0">
        <a:spcBef>
          <a:spcPct val="20000"/>
        </a:spcBef>
        <a:spcAft>
          <a:spcPct val="0"/>
        </a:spcAft>
        <a:buChar char="»"/>
        <a:defRPr sz="2782">
          <a:solidFill>
            <a:schemeClr val="tx1"/>
          </a:solidFill>
          <a:latin typeface="+mn-lt"/>
        </a:defRPr>
      </a:lvl6pPr>
      <a:lvl7pPr marL="3145216" indent="-319080" algn="l" defTabSz="1276320" rtl="0" eaLnBrk="0" fontAlgn="base" hangingPunct="0">
        <a:spcBef>
          <a:spcPct val="20000"/>
        </a:spcBef>
        <a:spcAft>
          <a:spcPct val="0"/>
        </a:spcAft>
        <a:buChar char="»"/>
        <a:defRPr sz="2782">
          <a:solidFill>
            <a:schemeClr val="tx1"/>
          </a:solidFill>
          <a:latin typeface="+mn-lt"/>
        </a:defRPr>
      </a:lvl7pPr>
      <a:lvl8pPr marL="3281964" indent="-319080" algn="l" defTabSz="1276320" rtl="0" eaLnBrk="0" fontAlgn="base" hangingPunct="0">
        <a:spcBef>
          <a:spcPct val="20000"/>
        </a:spcBef>
        <a:spcAft>
          <a:spcPct val="0"/>
        </a:spcAft>
        <a:buChar char="»"/>
        <a:defRPr sz="2782">
          <a:solidFill>
            <a:schemeClr val="tx1"/>
          </a:solidFill>
          <a:latin typeface="+mn-lt"/>
        </a:defRPr>
      </a:lvl8pPr>
      <a:lvl9pPr marL="3418713" indent="-319080" algn="l" defTabSz="1276320" rtl="0" eaLnBrk="0" fontAlgn="base" hangingPunct="0">
        <a:spcBef>
          <a:spcPct val="20000"/>
        </a:spcBef>
        <a:spcAft>
          <a:spcPct val="0"/>
        </a:spcAft>
        <a:buChar char="»"/>
        <a:defRPr sz="2782">
          <a:solidFill>
            <a:schemeClr val="tx1"/>
          </a:solidFill>
          <a:latin typeface="+mn-lt"/>
        </a:defRPr>
      </a:lvl9pPr>
    </p:bodyStyle>
    <p:otherStyle>
      <a:defPPr>
        <a:defRPr lang="en-US"/>
      </a:defPPr>
      <a:lvl1pPr marL="0" algn="l" defTabSz="273497" rtl="0" eaLnBrk="1" latinLnBrk="0" hangingPunct="1">
        <a:defRPr sz="538" kern="1200">
          <a:solidFill>
            <a:schemeClr val="tx1"/>
          </a:solidFill>
          <a:latin typeface="+mn-lt"/>
          <a:ea typeface="+mn-ea"/>
          <a:cs typeface="+mn-cs"/>
        </a:defRPr>
      </a:lvl1pPr>
      <a:lvl2pPr marL="136749" algn="l" defTabSz="273497" rtl="0" eaLnBrk="1" latinLnBrk="0" hangingPunct="1">
        <a:defRPr sz="538" kern="1200">
          <a:solidFill>
            <a:schemeClr val="tx1"/>
          </a:solidFill>
          <a:latin typeface="+mn-lt"/>
          <a:ea typeface="+mn-ea"/>
          <a:cs typeface="+mn-cs"/>
        </a:defRPr>
      </a:lvl2pPr>
      <a:lvl3pPr marL="273497" algn="l" defTabSz="273497" rtl="0" eaLnBrk="1" latinLnBrk="0" hangingPunct="1">
        <a:defRPr sz="538" kern="1200">
          <a:solidFill>
            <a:schemeClr val="tx1"/>
          </a:solidFill>
          <a:latin typeface="+mn-lt"/>
          <a:ea typeface="+mn-ea"/>
          <a:cs typeface="+mn-cs"/>
        </a:defRPr>
      </a:lvl3pPr>
      <a:lvl4pPr marL="410246" algn="l" defTabSz="273497" rtl="0" eaLnBrk="1" latinLnBrk="0" hangingPunct="1">
        <a:defRPr sz="538" kern="1200">
          <a:solidFill>
            <a:schemeClr val="tx1"/>
          </a:solidFill>
          <a:latin typeface="+mn-lt"/>
          <a:ea typeface="+mn-ea"/>
          <a:cs typeface="+mn-cs"/>
        </a:defRPr>
      </a:lvl4pPr>
      <a:lvl5pPr marL="546994" algn="l" defTabSz="273497" rtl="0" eaLnBrk="1" latinLnBrk="0" hangingPunct="1">
        <a:defRPr sz="538" kern="1200">
          <a:solidFill>
            <a:schemeClr val="tx1"/>
          </a:solidFill>
          <a:latin typeface="+mn-lt"/>
          <a:ea typeface="+mn-ea"/>
          <a:cs typeface="+mn-cs"/>
        </a:defRPr>
      </a:lvl5pPr>
      <a:lvl6pPr marL="683743" algn="l" defTabSz="273497" rtl="0" eaLnBrk="1" latinLnBrk="0" hangingPunct="1">
        <a:defRPr sz="538" kern="1200">
          <a:solidFill>
            <a:schemeClr val="tx1"/>
          </a:solidFill>
          <a:latin typeface="+mn-lt"/>
          <a:ea typeface="+mn-ea"/>
          <a:cs typeface="+mn-cs"/>
        </a:defRPr>
      </a:lvl6pPr>
      <a:lvl7pPr marL="820491" algn="l" defTabSz="273497" rtl="0" eaLnBrk="1" latinLnBrk="0" hangingPunct="1">
        <a:defRPr sz="538" kern="1200">
          <a:solidFill>
            <a:schemeClr val="tx1"/>
          </a:solidFill>
          <a:latin typeface="+mn-lt"/>
          <a:ea typeface="+mn-ea"/>
          <a:cs typeface="+mn-cs"/>
        </a:defRPr>
      </a:lvl7pPr>
      <a:lvl8pPr marL="957240" algn="l" defTabSz="273497" rtl="0" eaLnBrk="1" latinLnBrk="0" hangingPunct="1">
        <a:defRPr sz="538" kern="1200">
          <a:solidFill>
            <a:schemeClr val="tx1"/>
          </a:solidFill>
          <a:latin typeface="+mn-lt"/>
          <a:ea typeface="+mn-ea"/>
          <a:cs typeface="+mn-cs"/>
        </a:defRPr>
      </a:lvl8pPr>
      <a:lvl9pPr marL="1093988" algn="l" defTabSz="273497" rtl="0" eaLnBrk="1" latinLnBrk="0" hangingPunct="1">
        <a:defRPr sz="53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E89A47B-93D0-62B6-8853-B14334758F27}"/>
              </a:ext>
            </a:extLst>
          </p:cNvPr>
          <p:cNvSpPr txBox="1"/>
          <p:nvPr/>
        </p:nvSpPr>
        <p:spPr>
          <a:xfrm>
            <a:off x="552128" y="928192"/>
            <a:ext cx="7200800" cy="553998"/>
          </a:xfrm>
          <a:prstGeom prst="rect">
            <a:avLst/>
          </a:prstGeom>
          <a:noFill/>
        </p:spPr>
        <p:txBody>
          <a:bodyPr wrap="square" rtlCol="0">
            <a:spAutoFit/>
          </a:bodyPr>
          <a:lstStyle/>
          <a:p>
            <a:r>
              <a:rPr lang="en-US" sz="3000" dirty="0" err="1">
                <a:latin typeface="Arial" panose="020B0604020202020204" pitchFamily="34" charset="0"/>
                <a:cs typeface="Arial" panose="020B0604020202020204" pitchFamily="34" charset="0"/>
              </a:rPr>
              <a:t>Sdas</a:t>
            </a:r>
            <a:endParaRPr lang="en-US"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30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pic>
        <p:nvPicPr>
          <p:cNvPr id="10" name="Picture 9" descr="A black and yellow poster with text&#10;&#10;Description automatically generated">
            <a:extLst>
              <a:ext uri="{FF2B5EF4-FFF2-40B4-BE49-F238E27FC236}">
                <a16:creationId xmlns:a16="http://schemas.microsoft.com/office/drawing/2014/main" id="{10C9E75A-45A3-5586-0AA0-55F2D77FF0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15943"/>
            <a:ext cx="8761040" cy="12385657"/>
          </a:xfrm>
          <a:prstGeom prst="rect">
            <a:avLst/>
          </a:prstGeom>
        </p:spPr>
      </p:pic>
    </p:spTree>
    <p:extLst>
      <p:ext uri="{BB962C8B-B14F-4D97-AF65-F5344CB8AC3E}">
        <p14:creationId xmlns:p14="http://schemas.microsoft.com/office/powerpoint/2010/main" val="265010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2050" name="Rectangle 144"/>
          <p:cNvSpPr>
            <a:spLocks noChangeArrowheads="1"/>
          </p:cNvSpPr>
          <p:nvPr/>
        </p:nvSpPr>
        <p:spPr bwMode="auto">
          <a:xfrm>
            <a:off x="525169" y="6249281"/>
            <a:ext cx="2735364" cy="271222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FFFF"/>
                  </a:outerShdw>
                </a:effectLst>
              </a14:hiddenEffects>
            </a:ext>
          </a:extLst>
        </p:spPr>
        <p:txBody>
          <a:bodyPr lIns="109415" tIns="109415" rIns="109415" bIns="109415">
            <a:spAutoFit/>
          </a:bodyPr>
          <a:lstStyle/>
          <a:p>
            <a:pPr eaLnBrk="1" hangingPunct="1">
              <a:lnSpc>
                <a:spcPct val="110000"/>
              </a:lnSpc>
            </a:pPr>
            <a:r>
              <a:rPr lang="en-GB" sz="1436" b="1" dirty="0">
                <a:solidFill>
                  <a:schemeClr val="accent4">
                    <a:lumMod val="75000"/>
                  </a:schemeClr>
                </a:solidFill>
                <a:latin typeface="Arial" charset="0"/>
              </a:rPr>
              <a:t>Implementation</a:t>
            </a:r>
          </a:p>
          <a:p>
            <a:pPr eaLnBrk="1" hangingPunct="1">
              <a:lnSpc>
                <a:spcPct val="110000"/>
              </a:lnSpc>
              <a:spcBef>
                <a:spcPts val="538"/>
              </a:spcBef>
            </a:pPr>
            <a:endParaRPr lang="en-US" sz="1077" dirty="0">
              <a:solidFill>
                <a:schemeClr val="accent4">
                  <a:lumMod val="75000"/>
                </a:schemeClr>
              </a:solidFill>
              <a:latin typeface="Arial" charset="0"/>
            </a:endParaRPr>
          </a:p>
          <a:p>
            <a:pPr eaLnBrk="1" hangingPunct="1">
              <a:lnSpc>
                <a:spcPct val="110000"/>
              </a:lnSpc>
              <a:spcBef>
                <a:spcPts val="538"/>
              </a:spcBef>
            </a:pPr>
            <a:r>
              <a:rPr lang="en-US" sz="1077" dirty="0">
                <a:solidFill>
                  <a:schemeClr val="accent4">
                    <a:lumMod val="75000"/>
                  </a:schemeClr>
                </a:solidFill>
                <a:latin typeface="Arial" charset="0"/>
              </a:rPr>
              <a:t>				  </a:t>
            </a:r>
            <a:r>
              <a:rPr lang="en-US" sz="2154" dirty="0">
                <a:solidFill>
                  <a:schemeClr val="accent4">
                    <a:lumMod val="75000"/>
                  </a:schemeClr>
                </a:solidFill>
                <a:latin typeface="Arial" charset="0"/>
              </a:rPr>
              <a:t>+</a:t>
            </a:r>
          </a:p>
          <a:p>
            <a:pPr eaLnBrk="1" hangingPunct="1">
              <a:lnSpc>
                <a:spcPct val="110000"/>
              </a:lnSpc>
              <a:spcBef>
                <a:spcPts val="538"/>
              </a:spcBef>
            </a:pPr>
            <a:endParaRPr lang="en-US" sz="1077" dirty="0">
              <a:solidFill>
                <a:schemeClr val="accent4">
                  <a:lumMod val="75000"/>
                </a:schemeClr>
              </a:solidFill>
              <a:latin typeface="Arial" charset="0"/>
            </a:endParaRPr>
          </a:p>
          <a:p>
            <a:pPr algn="just" eaLnBrk="1" hangingPunct="1">
              <a:lnSpc>
                <a:spcPct val="110000"/>
              </a:lnSpc>
              <a:spcBef>
                <a:spcPts val="538"/>
              </a:spcBef>
            </a:pPr>
            <a:r>
              <a:rPr lang="en-US" sz="1077" dirty="0">
                <a:solidFill>
                  <a:schemeClr val="accent4">
                    <a:lumMod val="75000"/>
                  </a:schemeClr>
                </a:solidFill>
                <a:latin typeface="Arial" charset="0"/>
              </a:rPr>
              <a:t>SafeRide on Android app serve as a data collection tool where it detect sudden movement while driving to flag as possible defects. All the possible defects are being analyzed on Ruby on Rails server to generate a defect density map.</a:t>
            </a:r>
          </a:p>
        </p:txBody>
      </p:sp>
      <p:sp>
        <p:nvSpPr>
          <p:cNvPr id="2052" name="Text Box 2"/>
          <p:cNvSpPr txBox="1">
            <a:spLocks noChangeArrowheads="1"/>
          </p:cNvSpPr>
          <p:nvPr/>
        </p:nvSpPr>
        <p:spPr bwMode="auto">
          <a:xfrm>
            <a:off x="-220076" y="155028"/>
            <a:ext cx="5446700" cy="878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6699"/>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lIns="161537" tIns="161537" rIns="161537" bIns="161537">
            <a:spAutoFit/>
          </a:bodyPr>
          <a:lstStyle>
            <a:lvl1pPr>
              <a:tabLst>
                <a:tab pos="5591175" algn="l"/>
              </a:tabLst>
              <a:defRPr sz="2400">
                <a:solidFill>
                  <a:schemeClr val="tx1"/>
                </a:solidFill>
                <a:latin typeface="Times New Roman" pitchFamily="18" charset="0"/>
              </a:defRPr>
            </a:lvl1pPr>
            <a:lvl2pPr marL="742950" indent="-285750">
              <a:tabLst>
                <a:tab pos="5591175" algn="l"/>
              </a:tabLst>
              <a:defRPr sz="2400">
                <a:solidFill>
                  <a:schemeClr val="tx1"/>
                </a:solidFill>
                <a:latin typeface="Times New Roman" pitchFamily="18" charset="0"/>
              </a:defRPr>
            </a:lvl2pPr>
            <a:lvl3pPr marL="1143000" indent="-228600">
              <a:tabLst>
                <a:tab pos="5591175" algn="l"/>
              </a:tabLst>
              <a:defRPr sz="2400">
                <a:solidFill>
                  <a:schemeClr val="tx1"/>
                </a:solidFill>
                <a:latin typeface="Times New Roman" pitchFamily="18" charset="0"/>
              </a:defRPr>
            </a:lvl3pPr>
            <a:lvl4pPr marL="1600200" indent="-228600">
              <a:tabLst>
                <a:tab pos="5591175" algn="l"/>
              </a:tabLst>
              <a:defRPr sz="2400">
                <a:solidFill>
                  <a:schemeClr val="tx1"/>
                </a:solidFill>
                <a:latin typeface="Times New Roman" pitchFamily="18" charset="0"/>
              </a:defRPr>
            </a:lvl4pPr>
            <a:lvl5pPr marL="2057400" indent="-228600">
              <a:tabLst>
                <a:tab pos="5591175"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5591175"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5591175"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5591175"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5591175" algn="l"/>
              </a:tabLst>
              <a:defRPr sz="2400">
                <a:solidFill>
                  <a:schemeClr val="tx1"/>
                </a:solidFill>
                <a:latin typeface="Times New Roman" pitchFamily="18" charset="0"/>
              </a:defRPr>
            </a:lvl9pPr>
          </a:lstStyle>
          <a:p>
            <a:pPr algn="ctr"/>
            <a:r>
              <a:rPr lang="en-GB" sz="3589" b="1" i="1" dirty="0">
                <a:solidFill>
                  <a:schemeClr val="accent4"/>
                </a:solidFill>
              </a:rPr>
              <a:t>SafeRide</a:t>
            </a:r>
            <a:endParaRPr lang="en-AU" sz="3589" b="1" i="1" dirty="0">
              <a:solidFill>
                <a:schemeClr val="accent4"/>
              </a:solidFill>
            </a:endParaRPr>
          </a:p>
        </p:txBody>
      </p:sp>
      <p:sp>
        <p:nvSpPr>
          <p:cNvPr id="2053" name="Text Box 4"/>
          <p:cNvSpPr txBox="1">
            <a:spLocks noChangeArrowheads="1"/>
          </p:cNvSpPr>
          <p:nvPr/>
        </p:nvSpPr>
        <p:spPr bwMode="auto">
          <a:xfrm>
            <a:off x="576457" y="1479609"/>
            <a:ext cx="8576032" cy="1032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692" tIns="107692" rIns="107692" bIns="107692"/>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54" b="1" dirty="0">
                <a:solidFill>
                  <a:schemeClr val="accent4"/>
                </a:solidFill>
                <a:latin typeface="Arial" charset="0"/>
              </a:rPr>
              <a:t>Lim Choon Yun</a:t>
            </a:r>
          </a:p>
          <a:p>
            <a:r>
              <a:rPr lang="en-US" sz="1854" b="1" dirty="0">
                <a:solidFill>
                  <a:schemeClr val="accent4"/>
                </a:solidFill>
                <a:latin typeface="Arial" charset="0"/>
              </a:rPr>
              <a:t>BSc (Hons) in Software Engineering – UC3F1410SE</a:t>
            </a:r>
          </a:p>
          <a:p>
            <a:r>
              <a:rPr lang="en-US" sz="1854" b="1" dirty="0">
                <a:solidFill>
                  <a:schemeClr val="accent4"/>
                </a:solidFill>
                <a:latin typeface="Arial" charset="0"/>
              </a:rPr>
              <a:t>Supervisor: Ms. XYZ | Second Marker: Mr. ABC</a:t>
            </a:r>
            <a:endParaRPr lang="en-GB" sz="1854" dirty="0">
              <a:solidFill>
                <a:schemeClr val="accent4"/>
              </a:solidFill>
              <a:latin typeface="Arial" charset="0"/>
            </a:endParaRPr>
          </a:p>
        </p:txBody>
      </p:sp>
      <p:sp>
        <p:nvSpPr>
          <p:cNvPr id="2056" name="Text Box 60"/>
          <p:cNvSpPr txBox="1">
            <a:spLocks noChangeArrowheads="1"/>
          </p:cNvSpPr>
          <p:nvPr/>
        </p:nvSpPr>
        <p:spPr bwMode="auto">
          <a:xfrm>
            <a:off x="5347673" y="12622566"/>
            <a:ext cx="3889821" cy="20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US" sz="718" dirty="0">
                <a:solidFill>
                  <a:schemeClr val="bg1"/>
                </a:solidFill>
                <a:latin typeface="Arial" charset="0"/>
              </a:rPr>
              <a:t>Lim Choon Yun (Marco)</a:t>
            </a:r>
            <a:r>
              <a:rPr lang="en-US" sz="718">
                <a:solidFill>
                  <a:schemeClr val="bg1"/>
                </a:solidFill>
                <a:latin typeface="Arial" charset="0"/>
              </a:rPr>
              <a:t>	marco.cylim@gmail.com	</a:t>
            </a:r>
            <a:endParaRPr lang="en-US" sz="718" dirty="0">
              <a:solidFill>
                <a:schemeClr val="bg1"/>
              </a:solidFill>
              <a:latin typeface="Arial" charset="0"/>
            </a:endParaRPr>
          </a:p>
        </p:txBody>
      </p:sp>
      <p:sp>
        <p:nvSpPr>
          <p:cNvPr id="2060" name="Text Box 71"/>
          <p:cNvSpPr txBox="1">
            <a:spLocks noChangeArrowheads="1"/>
          </p:cNvSpPr>
          <p:nvPr/>
        </p:nvSpPr>
        <p:spPr bwMode="auto">
          <a:xfrm>
            <a:off x="3638071" y="12282071"/>
            <a:ext cx="2225333" cy="20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AU" sz="718" i="1">
                <a:solidFill>
                  <a:schemeClr val="accent4">
                    <a:lumMod val="75000"/>
                  </a:schemeClr>
                </a:solidFill>
                <a:latin typeface="Arial" charset="0"/>
              </a:rPr>
              <a:t>Pre- and post-program </a:t>
            </a:r>
            <a:r>
              <a:rPr lang="en-US" sz="718" i="1">
                <a:solidFill>
                  <a:schemeClr val="accent4">
                    <a:lumMod val="75000"/>
                  </a:schemeClr>
                </a:solidFill>
                <a:latin typeface="Arial" charset="0"/>
              </a:rPr>
              <a:t>Insert your text here </a:t>
            </a:r>
            <a:endParaRPr lang="en-AU" sz="718" i="1">
              <a:solidFill>
                <a:schemeClr val="accent4">
                  <a:lumMod val="75000"/>
                </a:schemeClr>
              </a:solidFill>
            </a:endParaRPr>
          </a:p>
        </p:txBody>
      </p:sp>
      <p:sp>
        <p:nvSpPr>
          <p:cNvPr id="2063" name="Text Box 122"/>
          <p:cNvSpPr txBox="1">
            <a:spLocks noChangeArrowheads="1"/>
          </p:cNvSpPr>
          <p:nvPr/>
        </p:nvSpPr>
        <p:spPr bwMode="auto">
          <a:xfrm>
            <a:off x="512822" y="2803504"/>
            <a:ext cx="2747711" cy="313112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9415" tIns="109415" rIns="109415" bIns="109415">
            <a:spAutoFit/>
          </a:bodyPr>
          <a:lstStyle>
            <a:lvl1pPr defTabSz="4703763">
              <a:defRPr sz="2400">
                <a:solidFill>
                  <a:schemeClr val="tx1"/>
                </a:solidFill>
                <a:latin typeface="Times New Roman" pitchFamily="18" charset="0"/>
              </a:defRPr>
            </a:lvl1pPr>
            <a:lvl2pPr marL="742950" indent="-285750" defTabSz="4703763">
              <a:defRPr sz="2400">
                <a:solidFill>
                  <a:schemeClr val="tx1"/>
                </a:solidFill>
                <a:latin typeface="Times New Roman" pitchFamily="18" charset="0"/>
              </a:defRPr>
            </a:lvl2pPr>
            <a:lvl3pPr marL="1143000" indent="-228600" defTabSz="4703763">
              <a:defRPr sz="2400">
                <a:solidFill>
                  <a:schemeClr val="tx1"/>
                </a:solidFill>
                <a:latin typeface="Times New Roman" pitchFamily="18" charset="0"/>
              </a:defRPr>
            </a:lvl3pPr>
            <a:lvl4pPr marL="1600200" indent="-228600" defTabSz="4703763">
              <a:defRPr sz="2400">
                <a:solidFill>
                  <a:schemeClr val="tx1"/>
                </a:solidFill>
                <a:latin typeface="Times New Roman" pitchFamily="18" charset="0"/>
              </a:defRPr>
            </a:lvl4pPr>
            <a:lvl5pPr marL="2057400" indent="-228600" defTabSz="4703763">
              <a:defRPr sz="2400">
                <a:solidFill>
                  <a:schemeClr val="tx1"/>
                </a:solidFill>
                <a:latin typeface="Times New Roman" pitchFamily="18" charset="0"/>
              </a:defRPr>
            </a:lvl5pPr>
            <a:lvl6pPr marL="2514600" indent="-228600" defTabSz="4703763" eaLnBrk="0" fontAlgn="base" hangingPunct="0">
              <a:spcBef>
                <a:spcPct val="0"/>
              </a:spcBef>
              <a:spcAft>
                <a:spcPct val="0"/>
              </a:spcAft>
              <a:defRPr sz="2400">
                <a:solidFill>
                  <a:schemeClr val="tx1"/>
                </a:solidFill>
                <a:latin typeface="Times New Roman" pitchFamily="18" charset="0"/>
              </a:defRPr>
            </a:lvl6pPr>
            <a:lvl7pPr marL="2971800" indent="-228600" defTabSz="4703763" eaLnBrk="0" fontAlgn="base" hangingPunct="0">
              <a:spcBef>
                <a:spcPct val="0"/>
              </a:spcBef>
              <a:spcAft>
                <a:spcPct val="0"/>
              </a:spcAft>
              <a:defRPr sz="2400">
                <a:solidFill>
                  <a:schemeClr val="tx1"/>
                </a:solidFill>
                <a:latin typeface="Times New Roman" pitchFamily="18" charset="0"/>
              </a:defRPr>
            </a:lvl7pPr>
            <a:lvl8pPr marL="3429000" indent="-228600" defTabSz="4703763" eaLnBrk="0" fontAlgn="base" hangingPunct="0">
              <a:spcBef>
                <a:spcPct val="0"/>
              </a:spcBef>
              <a:spcAft>
                <a:spcPct val="0"/>
              </a:spcAft>
              <a:defRPr sz="2400">
                <a:solidFill>
                  <a:schemeClr val="tx1"/>
                </a:solidFill>
                <a:latin typeface="Times New Roman" pitchFamily="18" charset="0"/>
              </a:defRPr>
            </a:lvl8pPr>
            <a:lvl9pPr marL="3886200" indent="-228600" defTabSz="4703763"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110000"/>
              </a:lnSpc>
            </a:pPr>
            <a:r>
              <a:rPr lang="en-GB" sz="1436" b="1" dirty="0">
                <a:solidFill>
                  <a:schemeClr val="accent4">
                    <a:lumMod val="75000"/>
                  </a:schemeClr>
                </a:solidFill>
                <a:latin typeface="Arial" charset="0"/>
              </a:rPr>
              <a:t>Introduction</a:t>
            </a:r>
          </a:p>
          <a:p>
            <a:pPr algn="just" eaLnBrk="1" hangingPunct="1">
              <a:lnSpc>
                <a:spcPct val="110000"/>
              </a:lnSpc>
              <a:spcBef>
                <a:spcPts val="538"/>
              </a:spcBef>
            </a:pPr>
            <a:r>
              <a:rPr lang="en-US" sz="1077" dirty="0">
                <a:solidFill>
                  <a:schemeClr val="accent4">
                    <a:lumMod val="75000"/>
                  </a:schemeClr>
                </a:solidFill>
                <a:latin typeface="Arial" charset="0"/>
              </a:rPr>
              <a:t>SafeRide  is  a  proposed  crowd-sourcing  system  to  exploit  the  full  usage  hardware capability  of existing mobile device to enhance road driving experience and reduce risks of traffic accident due to poor road conditions. </a:t>
            </a:r>
          </a:p>
          <a:p>
            <a:pPr algn="just" eaLnBrk="1" hangingPunct="1">
              <a:lnSpc>
                <a:spcPct val="110000"/>
              </a:lnSpc>
              <a:spcBef>
                <a:spcPts val="538"/>
              </a:spcBef>
            </a:pPr>
            <a:r>
              <a:rPr lang="en-US" sz="1077" dirty="0">
                <a:solidFill>
                  <a:schemeClr val="accent4">
                    <a:lumMod val="75000"/>
                  </a:schemeClr>
                </a:solidFill>
                <a:latin typeface="Arial" charset="0"/>
              </a:rPr>
              <a:t>With   accelerometer   and   Global   Positioning   System   (GPS)   capabilities   readily available   throughout   variance   of   smart-phones   make   this   system   possible. Community,  especially  road  users  could  help  provide  instantaneous  report  to  the system of defective road via mobile device hands free. </a:t>
            </a:r>
          </a:p>
        </p:txBody>
      </p:sp>
      <p:sp>
        <p:nvSpPr>
          <p:cNvPr id="2064" name="Text Box 123"/>
          <p:cNvSpPr txBox="1">
            <a:spLocks noChangeArrowheads="1"/>
          </p:cNvSpPr>
          <p:nvPr/>
        </p:nvSpPr>
        <p:spPr bwMode="auto">
          <a:xfrm>
            <a:off x="6468413" y="2803504"/>
            <a:ext cx="2735364" cy="31411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9415" tIns="109415" rIns="109415" bIns="109415">
            <a:spAutoFit/>
          </a:bodyPr>
          <a:lstStyle>
            <a:lvl1pPr defTabSz="4703763">
              <a:defRPr sz="2400">
                <a:solidFill>
                  <a:schemeClr val="tx1"/>
                </a:solidFill>
                <a:latin typeface="Times New Roman" pitchFamily="18" charset="0"/>
              </a:defRPr>
            </a:lvl1pPr>
            <a:lvl2pPr marL="742950" indent="-285750" defTabSz="4703763">
              <a:defRPr sz="2400">
                <a:solidFill>
                  <a:schemeClr val="tx1"/>
                </a:solidFill>
                <a:latin typeface="Times New Roman" pitchFamily="18" charset="0"/>
              </a:defRPr>
            </a:lvl2pPr>
            <a:lvl3pPr marL="1143000" indent="-228600" defTabSz="4703763">
              <a:defRPr sz="2400">
                <a:solidFill>
                  <a:schemeClr val="tx1"/>
                </a:solidFill>
                <a:latin typeface="Times New Roman" pitchFamily="18" charset="0"/>
              </a:defRPr>
            </a:lvl3pPr>
            <a:lvl4pPr marL="1600200" indent="-228600" defTabSz="4703763">
              <a:defRPr sz="2400">
                <a:solidFill>
                  <a:schemeClr val="tx1"/>
                </a:solidFill>
                <a:latin typeface="Times New Roman" pitchFamily="18" charset="0"/>
              </a:defRPr>
            </a:lvl4pPr>
            <a:lvl5pPr marL="2057400" indent="-228600" defTabSz="4703763">
              <a:defRPr sz="2400">
                <a:solidFill>
                  <a:schemeClr val="tx1"/>
                </a:solidFill>
                <a:latin typeface="Times New Roman" pitchFamily="18" charset="0"/>
              </a:defRPr>
            </a:lvl5pPr>
            <a:lvl6pPr marL="2514600" indent="-228600" defTabSz="4703763" eaLnBrk="0" fontAlgn="base" hangingPunct="0">
              <a:spcBef>
                <a:spcPct val="0"/>
              </a:spcBef>
              <a:spcAft>
                <a:spcPct val="0"/>
              </a:spcAft>
              <a:defRPr sz="2400">
                <a:solidFill>
                  <a:schemeClr val="tx1"/>
                </a:solidFill>
                <a:latin typeface="Times New Roman" pitchFamily="18" charset="0"/>
              </a:defRPr>
            </a:lvl6pPr>
            <a:lvl7pPr marL="2971800" indent="-228600" defTabSz="4703763" eaLnBrk="0" fontAlgn="base" hangingPunct="0">
              <a:spcBef>
                <a:spcPct val="0"/>
              </a:spcBef>
              <a:spcAft>
                <a:spcPct val="0"/>
              </a:spcAft>
              <a:defRPr sz="2400">
                <a:solidFill>
                  <a:schemeClr val="tx1"/>
                </a:solidFill>
                <a:latin typeface="Times New Roman" pitchFamily="18" charset="0"/>
              </a:defRPr>
            </a:lvl7pPr>
            <a:lvl8pPr marL="3429000" indent="-228600" defTabSz="4703763" eaLnBrk="0" fontAlgn="base" hangingPunct="0">
              <a:spcBef>
                <a:spcPct val="0"/>
              </a:spcBef>
              <a:spcAft>
                <a:spcPct val="0"/>
              </a:spcAft>
              <a:defRPr sz="2400">
                <a:solidFill>
                  <a:schemeClr val="tx1"/>
                </a:solidFill>
                <a:latin typeface="Times New Roman" pitchFamily="18" charset="0"/>
              </a:defRPr>
            </a:lvl8pPr>
            <a:lvl9pPr marL="3886200" indent="-228600" defTabSz="4703763"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110000"/>
              </a:lnSpc>
            </a:pPr>
            <a:r>
              <a:rPr lang="en-GB" sz="1436" b="1" dirty="0">
                <a:solidFill>
                  <a:schemeClr val="accent4">
                    <a:lumMod val="75000"/>
                  </a:schemeClr>
                </a:solidFill>
                <a:latin typeface="Arial" charset="0"/>
              </a:rPr>
              <a:t>Purpose</a:t>
            </a:r>
          </a:p>
          <a:p>
            <a:pPr eaLnBrk="1" hangingPunct="1">
              <a:lnSpc>
                <a:spcPct val="110000"/>
              </a:lnSpc>
              <a:spcBef>
                <a:spcPts val="538"/>
              </a:spcBef>
            </a:pPr>
            <a:r>
              <a:rPr lang="en-US" sz="1077" dirty="0">
                <a:solidFill>
                  <a:schemeClr val="accent4">
                    <a:lumMod val="75000"/>
                  </a:schemeClr>
                </a:solidFill>
                <a:latin typeface="Arial" charset="0"/>
              </a:rPr>
              <a:t>To  utilize  accelerometer  of  smart-phone  devices  to  file  report  without distracting road users.</a:t>
            </a:r>
          </a:p>
          <a:p>
            <a:pPr eaLnBrk="1" hangingPunct="1">
              <a:lnSpc>
                <a:spcPct val="110000"/>
              </a:lnSpc>
              <a:spcBef>
                <a:spcPts val="538"/>
              </a:spcBef>
            </a:pPr>
            <a:r>
              <a:rPr lang="en-US" sz="1077" dirty="0">
                <a:solidFill>
                  <a:schemeClr val="accent4">
                    <a:lumMod val="75000"/>
                  </a:schemeClr>
                </a:solidFill>
                <a:latin typeface="Arial" charset="0"/>
              </a:rPr>
              <a:t>To crowd-source defective roads from community and road users.</a:t>
            </a:r>
          </a:p>
          <a:p>
            <a:pPr eaLnBrk="1" hangingPunct="1">
              <a:lnSpc>
                <a:spcPct val="110000"/>
              </a:lnSpc>
              <a:spcBef>
                <a:spcPts val="538"/>
              </a:spcBef>
            </a:pPr>
            <a:r>
              <a:rPr lang="en-US" sz="1077" dirty="0">
                <a:solidFill>
                  <a:schemeClr val="accent4">
                    <a:lumMod val="75000"/>
                  </a:schemeClr>
                </a:solidFill>
                <a:latin typeface="Arial" charset="0"/>
              </a:rPr>
              <a:t>To utilize GPS information within camera captured picture to file precise location of defective roads.</a:t>
            </a:r>
          </a:p>
          <a:p>
            <a:pPr eaLnBrk="1" hangingPunct="1">
              <a:lnSpc>
                <a:spcPct val="110000"/>
              </a:lnSpc>
              <a:spcBef>
                <a:spcPts val="538"/>
              </a:spcBef>
            </a:pPr>
            <a:r>
              <a:rPr lang="en-US" sz="1077" dirty="0">
                <a:solidFill>
                  <a:schemeClr val="accent4">
                    <a:lumMod val="75000"/>
                  </a:schemeClr>
                </a:solidFill>
                <a:latin typeface="Arial" charset="0"/>
              </a:rPr>
              <a:t>To  use  GPS  services  to  alert  user with  reported  poor  road  condition  in advance.</a:t>
            </a:r>
          </a:p>
          <a:p>
            <a:pPr eaLnBrk="1" hangingPunct="1">
              <a:lnSpc>
                <a:spcPct val="110000"/>
              </a:lnSpc>
              <a:spcBef>
                <a:spcPts val="538"/>
              </a:spcBef>
            </a:pPr>
            <a:r>
              <a:rPr lang="en-US" sz="1077" dirty="0">
                <a:solidFill>
                  <a:schemeClr val="accent4">
                    <a:lumMod val="75000"/>
                  </a:schemeClr>
                </a:solidFill>
                <a:latin typeface="Arial" charset="0"/>
              </a:rPr>
              <a:t>To ultimately minimize traffic accident due to poor road conditions.</a:t>
            </a:r>
          </a:p>
        </p:txBody>
      </p:sp>
      <p:sp>
        <p:nvSpPr>
          <p:cNvPr id="2069" name="Text Box 148"/>
          <p:cNvSpPr txBox="1">
            <a:spLocks noChangeArrowheads="1"/>
          </p:cNvSpPr>
          <p:nvPr/>
        </p:nvSpPr>
        <p:spPr bwMode="auto">
          <a:xfrm>
            <a:off x="3496791" y="2803504"/>
            <a:ext cx="2735364" cy="29487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9415" tIns="109415" rIns="109415" bIns="109415">
            <a:spAutoFit/>
          </a:bodyPr>
          <a:lstStyle>
            <a:lvl1pPr defTabSz="4703763">
              <a:defRPr sz="2400">
                <a:solidFill>
                  <a:schemeClr val="tx1"/>
                </a:solidFill>
                <a:latin typeface="Times New Roman" pitchFamily="18" charset="0"/>
              </a:defRPr>
            </a:lvl1pPr>
            <a:lvl2pPr marL="742950" indent="-285750" defTabSz="4703763">
              <a:defRPr sz="2400">
                <a:solidFill>
                  <a:schemeClr val="tx1"/>
                </a:solidFill>
                <a:latin typeface="Times New Roman" pitchFamily="18" charset="0"/>
              </a:defRPr>
            </a:lvl2pPr>
            <a:lvl3pPr marL="1143000" indent="-228600" defTabSz="4703763">
              <a:defRPr sz="2400">
                <a:solidFill>
                  <a:schemeClr val="tx1"/>
                </a:solidFill>
                <a:latin typeface="Times New Roman" pitchFamily="18" charset="0"/>
              </a:defRPr>
            </a:lvl3pPr>
            <a:lvl4pPr marL="1600200" indent="-228600" defTabSz="4703763">
              <a:defRPr sz="2400">
                <a:solidFill>
                  <a:schemeClr val="tx1"/>
                </a:solidFill>
                <a:latin typeface="Times New Roman" pitchFamily="18" charset="0"/>
              </a:defRPr>
            </a:lvl4pPr>
            <a:lvl5pPr marL="2057400" indent="-228600" defTabSz="4703763">
              <a:defRPr sz="2400">
                <a:solidFill>
                  <a:schemeClr val="tx1"/>
                </a:solidFill>
                <a:latin typeface="Times New Roman" pitchFamily="18" charset="0"/>
              </a:defRPr>
            </a:lvl5pPr>
            <a:lvl6pPr marL="2514600" indent="-228600" defTabSz="4703763" eaLnBrk="0" fontAlgn="base" hangingPunct="0">
              <a:spcBef>
                <a:spcPct val="0"/>
              </a:spcBef>
              <a:spcAft>
                <a:spcPct val="0"/>
              </a:spcAft>
              <a:defRPr sz="2400">
                <a:solidFill>
                  <a:schemeClr val="tx1"/>
                </a:solidFill>
                <a:latin typeface="Times New Roman" pitchFamily="18" charset="0"/>
              </a:defRPr>
            </a:lvl6pPr>
            <a:lvl7pPr marL="2971800" indent="-228600" defTabSz="4703763" eaLnBrk="0" fontAlgn="base" hangingPunct="0">
              <a:spcBef>
                <a:spcPct val="0"/>
              </a:spcBef>
              <a:spcAft>
                <a:spcPct val="0"/>
              </a:spcAft>
              <a:defRPr sz="2400">
                <a:solidFill>
                  <a:schemeClr val="tx1"/>
                </a:solidFill>
                <a:latin typeface="Times New Roman" pitchFamily="18" charset="0"/>
              </a:defRPr>
            </a:lvl7pPr>
            <a:lvl8pPr marL="3429000" indent="-228600" defTabSz="4703763" eaLnBrk="0" fontAlgn="base" hangingPunct="0">
              <a:spcBef>
                <a:spcPct val="0"/>
              </a:spcBef>
              <a:spcAft>
                <a:spcPct val="0"/>
              </a:spcAft>
              <a:defRPr sz="2400">
                <a:solidFill>
                  <a:schemeClr val="tx1"/>
                </a:solidFill>
                <a:latin typeface="Times New Roman" pitchFamily="18" charset="0"/>
              </a:defRPr>
            </a:lvl8pPr>
            <a:lvl9pPr marL="3886200" indent="-228600" defTabSz="4703763"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110000"/>
              </a:lnSpc>
            </a:pPr>
            <a:r>
              <a:rPr lang="en-GB" sz="1436" b="1" dirty="0">
                <a:solidFill>
                  <a:schemeClr val="accent4">
                    <a:lumMod val="75000"/>
                  </a:schemeClr>
                </a:solidFill>
                <a:latin typeface="Arial" charset="0"/>
              </a:rPr>
              <a:t>Problem Statement</a:t>
            </a:r>
          </a:p>
          <a:p>
            <a:pPr eaLnBrk="1" hangingPunct="1">
              <a:lnSpc>
                <a:spcPct val="110000"/>
              </a:lnSpc>
              <a:spcBef>
                <a:spcPts val="538"/>
              </a:spcBef>
            </a:pPr>
            <a:r>
              <a:rPr lang="en-US" sz="1077" dirty="0">
                <a:solidFill>
                  <a:schemeClr val="accent4">
                    <a:lumMod val="75000"/>
                  </a:schemeClr>
                </a:solidFill>
                <a:latin typeface="Arial" charset="0"/>
              </a:rPr>
              <a:t>With high density and  frequent usage of roads, road continues to age and damaged swiftly. Therefore, quick location identification of road damages is often impossible hence  maintenance  is  often insufficient  to  fix  the  defective  roads  in  time  to  ensure safety of road users.</a:t>
            </a:r>
          </a:p>
          <a:p>
            <a:pPr eaLnBrk="1" hangingPunct="1">
              <a:lnSpc>
                <a:spcPct val="110000"/>
              </a:lnSpc>
              <a:spcBef>
                <a:spcPts val="538"/>
              </a:spcBef>
            </a:pPr>
            <a:r>
              <a:rPr lang="en-US" sz="1077" dirty="0">
                <a:solidFill>
                  <a:schemeClr val="accent4">
                    <a:lumMod val="75000"/>
                  </a:schemeClr>
                </a:solidFill>
                <a:latin typeface="Arial" charset="0"/>
              </a:rPr>
              <a:t>The reporting system available now is extremely outdated where user would have to make phone call or directly visit authority’s office to send a complaint or report.</a:t>
            </a:r>
          </a:p>
        </p:txBody>
      </p:sp>
      <p:sp>
        <p:nvSpPr>
          <p:cNvPr id="2070" name="Rectangle 150"/>
          <p:cNvSpPr>
            <a:spLocks noChangeArrowheads="1"/>
          </p:cNvSpPr>
          <p:nvPr/>
        </p:nvSpPr>
        <p:spPr bwMode="auto">
          <a:xfrm>
            <a:off x="6468413" y="6273087"/>
            <a:ext cx="2735364" cy="256192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FFFF"/>
                  </a:outerShdw>
                </a:effectLst>
              </a14:hiddenEffects>
            </a:ext>
          </a:extLst>
        </p:spPr>
        <p:txBody>
          <a:bodyPr lIns="109415" tIns="109415" rIns="109415" bIns="109415">
            <a:spAutoFit/>
          </a:bodyPr>
          <a:lstStyle/>
          <a:p>
            <a:pPr marL="113957" indent="-113957" algn="just" eaLnBrk="1" hangingPunct="1">
              <a:spcBef>
                <a:spcPct val="50000"/>
              </a:spcBef>
            </a:pPr>
            <a:r>
              <a:rPr lang="en-GB" sz="1436" b="1" dirty="0">
                <a:solidFill>
                  <a:schemeClr val="accent4">
                    <a:lumMod val="75000"/>
                  </a:schemeClr>
                </a:solidFill>
                <a:latin typeface="Arial" charset="0"/>
              </a:rPr>
              <a:t>Conclusion</a:t>
            </a:r>
          </a:p>
          <a:p>
            <a:pPr algn="just" eaLnBrk="1" hangingPunct="1">
              <a:lnSpc>
                <a:spcPct val="110000"/>
              </a:lnSpc>
              <a:spcBef>
                <a:spcPts val="538"/>
              </a:spcBef>
            </a:pPr>
            <a:r>
              <a:rPr lang="en-US" sz="1077" dirty="0">
                <a:solidFill>
                  <a:schemeClr val="accent4">
                    <a:lumMod val="75000"/>
                  </a:schemeClr>
                </a:solidFill>
                <a:latin typeface="Arial" charset="0"/>
              </a:rPr>
              <a:t>As  conclusion, the  initial  product  indicate  that  SafeRide  works  as  an  automated assistant  to  submit  reports  to  authority. </a:t>
            </a:r>
          </a:p>
          <a:p>
            <a:pPr algn="just" eaLnBrk="1" hangingPunct="1">
              <a:lnSpc>
                <a:spcPct val="110000"/>
              </a:lnSpc>
              <a:spcBef>
                <a:spcPts val="538"/>
              </a:spcBef>
            </a:pPr>
            <a:r>
              <a:rPr lang="en-US" sz="1077" dirty="0">
                <a:solidFill>
                  <a:schemeClr val="accent4">
                    <a:lumMod val="75000"/>
                  </a:schemeClr>
                </a:solidFill>
                <a:latin typeface="Arial" charset="0"/>
              </a:rPr>
              <a:t>There is still plenty of room for improvement therefore, initial  plan  after  the project after the development is to publish the application to Google’s Play store for users  to  test  run  as  beta  release,  and  feedbacks  can  be  gathered.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9892" y="411457"/>
            <a:ext cx="2482449" cy="622216"/>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21850" y="6643173"/>
            <a:ext cx="962848" cy="902670"/>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7112" y="6643173"/>
            <a:ext cx="697277" cy="902670"/>
          </a:xfrm>
          <a:prstGeom prst="rect">
            <a:avLst/>
          </a:prstGeom>
        </p:spPr>
      </p:pic>
      <p:sp>
        <p:nvSpPr>
          <p:cNvPr id="41" name="Text Box 148"/>
          <p:cNvSpPr txBox="1">
            <a:spLocks noChangeArrowheads="1"/>
          </p:cNvSpPr>
          <p:nvPr/>
        </p:nvSpPr>
        <p:spPr bwMode="auto">
          <a:xfrm>
            <a:off x="3478419" y="5977891"/>
            <a:ext cx="2735364" cy="28405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9415" tIns="109415" rIns="109415" bIns="109415">
            <a:spAutoFit/>
          </a:bodyPr>
          <a:lstStyle>
            <a:lvl1pPr defTabSz="4703763">
              <a:defRPr sz="2400">
                <a:solidFill>
                  <a:schemeClr val="tx1"/>
                </a:solidFill>
                <a:latin typeface="Times New Roman" pitchFamily="18" charset="0"/>
              </a:defRPr>
            </a:lvl1pPr>
            <a:lvl2pPr marL="742950" indent="-285750" defTabSz="4703763">
              <a:defRPr sz="2400">
                <a:solidFill>
                  <a:schemeClr val="tx1"/>
                </a:solidFill>
                <a:latin typeface="Times New Roman" pitchFamily="18" charset="0"/>
              </a:defRPr>
            </a:lvl2pPr>
            <a:lvl3pPr marL="1143000" indent="-228600" defTabSz="4703763">
              <a:defRPr sz="2400">
                <a:solidFill>
                  <a:schemeClr val="tx1"/>
                </a:solidFill>
                <a:latin typeface="Times New Roman" pitchFamily="18" charset="0"/>
              </a:defRPr>
            </a:lvl3pPr>
            <a:lvl4pPr marL="1600200" indent="-228600" defTabSz="4703763">
              <a:defRPr sz="2400">
                <a:solidFill>
                  <a:schemeClr val="tx1"/>
                </a:solidFill>
                <a:latin typeface="Times New Roman" pitchFamily="18" charset="0"/>
              </a:defRPr>
            </a:lvl4pPr>
            <a:lvl5pPr marL="2057400" indent="-228600" defTabSz="4703763">
              <a:defRPr sz="2400">
                <a:solidFill>
                  <a:schemeClr val="tx1"/>
                </a:solidFill>
                <a:latin typeface="Times New Roman" pitchFamily="18" charset="0"/>
              </a:defRPr>
            </a:lvl5pPr>
            <a:lvl6pPr marL="2514600" indent="-228600" defTabSz="4703763" eaLnBrk="0" fontAlgn="base" hangingPunct="0">
              <a:spcBef>
                <a:spcPct val="0"/>
              </a:spcBef>
              <a:spcAft>
                <a:spcPct val="0"/>
              </a:spcAft>
              <a:defRPr sz="2400">
                <a:solidFill>
                  <a:schemeClr val="tx1"/>
                </a:solidFill>
                <a:latin typeface="Times New Roman" pitchFamily="18" charset="0"/>
              </a:defRPr>
            </a:lvl6pPr>
            <a:lvl7pPr marL="2971800" indent="-228600" defTabSz="4703763" eaLnBrk="0" fontAlgn="base" hangingPunct="0">
              <a:spcBef>
                <a:spcPct val="0"/>
              </a:spcBef>
              <a:spcAft>
                <a:spcPct val="0"/>
              </a:spcAft>
              <a:defRPr sz="2400">
                <a:solidFill>
                  <a:schemeClr val="tx1"/>
                </a:solidFill>
                <a:latin typeface="Times New Roman" pitchFamily="18" charset="0"/>
              </a:defRPr>
            </a:lvl7pPr>
            <a:lvl8pPr marL="3429000" indent="-228600" defTabSz="4703763" eaLnBrk="0" fontAlgn="base" hangingPunct="0">
              <a:spcBef>
                <a:spcPct val="0"/>
              </a:spcBef>
              <a:spcAft>
                <a:spcPct val="0"/>
              </a:spcAft>
              <a:defRPr sz="2400">
                <a:solidFill>
                  <a:schemeClr val="tx1"/>
                </a:solidFill>
                <a:latin typeface="Times New Roman" pitchFamily="18" charset="0"/>
              </a:defRPr>
            </a:lvl8pPr>
            <a:lvl9pPr marL="3886200" indent="-228600" defTabSz="4703763"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110000"/>
              </a:lnSpc>
            </a:pPr>
            <a:r>
              <a:rPr lang="en-GB" sz="1436" b="1" dirty="0">
                <a:solidFill>
                  <a:schemeClr val="accent4">
                    <a:lumMod val="75000"/>
                  </a:schemeClr>
                </a:solidFill>
                <a:latin typeface="Arial" charset="0"/>
              </a:rPr>
              <a:t>How it works</a:t>
            </a:r>
          </a:p>
          <a:p>
            <a:pPr algn="ctr" eaLnBrk="1" hangingPunct="1">
              <a:lnSpc>
                <a:spcPct val="110000"/>
              </a:lnSpc>
              <a:spcBef>
                <a:spcPts val="538"/>
              </a:spcBef>
            </a:pPr>
            <a:r>
              <a:rPr lang="en-US" sz="1077" dirty="0">
                <a:solidFill>
                  <a:schemeClr val="accent4">
                    <a:lumMod val="75000"/>
                  </a:schemeClr>
                </a:solidFill>
                <a:latin typeface="Arial" charset="0"/>
              </a:rPr>
              <a:t>Accelerometer</a:t>
            </a:r>
          </a:p>
          <a:p>
            <a:pPr algn="ctr" eaLnBrk="1" hangingPunct="1">
              <a:lnSpc>
                <a:spcPct val="110000"/>
              </a:lnSpc>
              <a:spcBef>
                <a:spcPts val="538"/>
              </a:spcBef>
            </a:pPr>
            <a:r>
              <a:rPr lang="en-US" sz="1077" dirty="0">
                <a:solidFill>
                  <a:schemeClr val="accent4">
                    <a:lumMod val="75000"/>
                  </a:schemeClr>
                </a:solidFill>
                <a:latin typeface="Arial" charset="0"/>
              </a:rPr>
              <a:t>+ </a:t>
            </a:r>
          </a:p>
          <a:p>
            <a:pPr algn="ctr" eaLnBrk="1" hangingPunct="1">
              <a:lnSpc>
                <a:spcPct val="110000"/>
              </a:lnSpc>
              <a:spcBef>
                <a:spcPts val="538"/>
              </a:spcBef>
            </a:pPr>
            <a:r>
              <a:rPr lang="en-US" sz="1077" dirty="0">
                <a:solidFill>
                  <a:schemeClr val="accent4">
                    <a:lumMod val="75000"/>
                  </a:schemeClr>
                </a:solidFill>
                <a:latin typeface="Arial" charset="0"/>
              </a:rPr>
              <a:t>GPS</a:t>
            </a:r>
          </a:p>
          <a:p>
            <a:pPr algn="ctr" eaLnBrk="1" hangingPunct="1">
              <a:lnSpc>
                <a:spcPct val="110000"/>
              </a:lnSpc>
              <a:spcBef>
                <a:spcPts val="538"/>
              </a:spcBef>
            </a:pPr>
            <a:r>
              <a:rPr lang="en-US" sz="1077" dirty="0">
                <a:solidFill>
                  <a:schemeClr val="accent4">
                    <a:lumMod val="75000"/>
                  </a:schemeClr>
                </a:solidFill>
                <a:latin typeface="Arial" charset="0"/>
              </a:rPr>
              <a:t>+ </a:t>
            </a:r>
          </a:p>
          <a:p>
            <a:pPr algn="ctr" eaLnBrk="1" hangingPunct="1">
              <a:lnSpc>
                <a:spcPct val="110000"/>
              </a:lnSpc>
              <a:spcBef>
                <a:spcPts val="538"/>
              </a:spcBef>
            </a:pPr>
            <a:r>
              <a:rPr lang="en-US" sz="1077" dirty="0">
                <a:solidFill>
                  <a:schemeClr val="accent4">
                    <a:lumMod val="75000"/>
                  </a:schemeClr>
                </a:solidFill>
                <a:latin typeface="Arial" charset="0"/>
              </a:rPr>
              <a:t>Internet connection</a:t>
            </a:r>
          </a:p>
          <a:p>
            <a:pPr eaLnBrk="1" hangingPunct="1">
              <a:lnSpc>
                <a:spcPct val="110000"/>
              </a:lnSpc>
              <a:spcBef>
                <a:spcPts val="538"/>
              </a:spcBef>
            </a:pPr>
            <a:r>
              <a:rPr lang="en-US" sz="1077" dirty="0">
                <a:solidFill>
                  <a:schemeClr val="accent4">
                    <a:lumMod val="75000"/>
                  </a:schemeClr>
                </a:solidFill>
                <a:latin typeface="Arial" charset="0"/>
              </a:rPr>
              <a:t>These are the component that is widely available and equipped with the mobile devices nowadays. With complex algorithms applied, these hardware can turn into useful automated data collection tools.</a:t>
            </a:r>
          </a:p>
        </p:txBody>
      </p:sp>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25995" y="9216097"/>
            <a:ext cx="1840212" cy="3271488"/>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15989" y="9217875"/>
            <a:ext cx="1840212" cy="3271488"/>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39019" y="10282294"/>
            <a:ext cx="507664" cy="507664"/>
          </a:xfrm>
          <a:prstGeom prst="rect">
            <a:avLst/>
          </a:prstGeom>
        </p:spPr>
      </p:pic>
      <p:sp>
        <p:nvSpPr>
          <p:cNvPr id="8" name="TextBox 7"/>
          <p:cNvSpPr txBox="1"/>
          <p:nvPr/>
        </p:nvSpPr>
        <p:spPr>
          <a:xfrm>
            <a:off x="934290" y="10928514"/>
            <a:ext cx="1917122" cy="598497"/>
          </a:xfrm>
          <a:prstGeom prst="rect">
            <a:avLst/>
          </a:prstGeom>
          <a:noFill/>
        </p:spPr>
        <p:txBody>
          <a:bodyPr wrap="square" rtlCol="0">
            <a:spAutoFit/>
          </a:bodyPr>
          <a:lstStyle/>
          <a:p>
            <a:pPr algn="ctr"/>
            <a:r>
              <a:rPr lang="en-US" sz="1615" b="1" dirty="0"/>
              <a:t>SafeRide</a:t>
            </a:r>
          </a:p>
          <a:p>
            <a:pPr algn="ctr"/>
            <a:r>
              <a:rPr lang="en-US" sz="837" dirty="0"/>
              <a:t>Crowd-sourcing for better road conditions</a:t>
            </a:r>
          </a:p>
        </p:txBody>
      </p:sp>
    </p:spTree>
  </p:cSld>
  <p:clrMapOvr>
    <a:masterClrMapping/>
  </p:clrMapOvr>
</p:sld>
</file>

<file path=ppt/theme/theme1.xml><?xml version="1.0" encoding="utf-8"?>
<a:theme xmlns:a="http://schemas.openxmlformats.org/drawingml/2006/main" name="Blank Presentatio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12773c8e-aaba-4c27-8145-fd97cf83fa2f" xsi:nil="true"/>
    <lcf76f155ced4ddcb4097134ff3c332f xmlns="fc9c6343-47cd-49eb-8096-d7064e95d743">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243DD910F4CAC4DBA059B14698A9D4F" ma:contentTypeVersion="10" ma:contentTypeDescription="Create a new document." ma:contentTypeScope="" ma:versionID="22aa8d945ad3a418c2a7b4fd85070e05">
  <xsd:schema xmlns:xsd="http://www.w3.org/2001/XMLSchema" xmlns:xs="http://www.w3.org/2001/XMLSchema" xmlns:p="http://schemas.microsoft.com/office/2006/metadata/properties" xmlns:ns2="fc9c6343-47cd-49eb-8096-d7064e95d743" xmlns:ns3="12773c8e-aaba-4c27-8145-fd97cf83fa2f" targetNamespace="http://schemas.microsoft.com/office/2006/metadata/properties" ma:root="true" ma:fieldsID="9e53f8c64aab346a564def95e425015a" ns2:_="" ns3:_="">
    <xsd:import namespace="fc9c6343-47cd-49eb-8096-d7064e95d743"/>
    <xsd:import namespace="12773c8e-aaba-4c27-8145-fd97cf83fa2f"/>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9c6343-47cd-49eb-8096-d7064e95d7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cfa2f0fd-091f-4bb0-ac47-4188aa05d4ab"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2773c8e-aaba-4c27-8145-fd97cf83fa2f"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233154e6-8bb4-4bdd-8c01-733e5ee39cb4}" ma:internalName="TaxCatchAll" ma:showField="CatchAllData" ma:web="12773c8e-aaba-4c27-8145-fd97cf83fa2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D53BA97-026D-451E-96F4-714707A7DCCE}">
  <ds:schemaRefs>
    <ds:schemaRef ds:uri="http://schemas.microsoft.com/office/2006/metadata/properties"/>
    <ds:schemaRef ds:uri="http://schemas.microsoft.com/office/infopath/2007/PartnerControls"/>
    <ds:schemaRef ds:uri="12773c8e-aaba-4c27-8145-fd97cf83fa2f"/>
    <ds:schemaRef ds:uri="fc9c6343-47cd-49eb-8096-d7064e95d743"/>
  </ds:schemaRefs>
</ds:datastoreItem>
</file>

<file path=customXml/itemProps2.xml><?xml version="1.0" encoding="utf-8"?>
<ds:datastoreItem xmlns:ds="http://schemas.openxmlformats.org/officeDocument/2006/customXml" ds:itemID="{FCFE2BC4-4894-4152-ABF2-9AC786317F29}">
  <ds:schemaRefs>
    <ds:schemaRef ds:uri="http://schemas.microsoft.com/sharepoint/v3/contenttype/forms"/>
  </ds:schemaRefs>
</ds:datastoreItem>
</file>

<file path=customXml/itemProps3.xml><?xml version="1.0" encoding="utf-8"?>
<ds:datastoreItem xmlns:ds="http://schemas.openxmlformats.org/officeDocument/2006/customXml" ds:itemID="{230697FB-9325-4722-870C-349E358465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c9c6343-47cd-49eb-8096-d7064e95d743"/>
    <ds:schemaRef ds:uri="12773c8e-aaba-4c27-8145-fd97cf83fa2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3677</TotalTime>
  <Words>432</Words>
  <Application>Microsoft Office PowerPoint</Application>
  <PresentationFormat>A3 Paper (297x420 mm)</PresentationFormat>
  <Paragraphs>39</Paragraphs>
  <Slides>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Times New Roman</vt:lpstr>
      <vt:lpstr>Blank Presentation</vt:lpstr>
      <vt:lpstr>PowerPoint Presentation</vt:lpstr>
      <vt:lpstr>PowerPoint Presentation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research poster template</dc:title>
  <dc:subject>How To Make A Scientific Poster</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YAM CHEN XI</cp:lastModifiedBy>
  <cp:revision>305</cp:revision>
  <cp:lastPrinted>2006-11-15T16:04:57Z</cp:lastPrinted>
  <dcterms:created xsi:type="dcterms:W3CDTF">1997-10-24T05:44:18Z</dcterms:created>
  <dcterms:modified xsi:type="dcterms:W3CDTF">2024-04-15T03:38:18Z</dcterms:modified>
  <cp:category>templates for scientific poster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0x0101006243DD910F4CAC4DBA059B14698A9D4F</vt:lpwstr>
  </property>
</Properties>
</file>