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96" r:id="rId6"/>
    <p:sldId id="297" r:id="rId7"/>
    <p:sldId id="298" r:id="rId8"/>
    <p:sldId id="299" r:id="rId9"/>
    <p:sldId id="261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66" r:id="rId19"/>
  </p:sldIdLst>
  <p:sldSz cx="9144000" cy="5143500" type="screen16x9"/>
  <p:notesSz cx="6858000" cy="9144000"/>
  <p:embeddedFontLst>
    <p:embeddedFont>
      <p:font typeface="Heebo" pitchFamily="2" charset="-79"/>
      <p:regular r:id="rId21"/>
      <p:bold r:id="rId22"/>
    </p:embeddedFont>
    <p:embeddedFont>
      <p:font typeface="Hind" panose="02000000000000000000" pitchFamily="2" charset="0"/>
      <p:regular r:id="rId23"/>
      <p:bold r:id="rId24"/>
    </p:embeddedFont>
    <p:embeddedFont>
      <p:font typeface="Lexend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6F06AB-1F00-4DA3-8A5B-DA5FC17F1199}">
  <a:tblStyle styleId="{8D6F06AB-1F00-4DA3-8A5B-DA5FC17F1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10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9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2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946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1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6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76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1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8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564750" y="702075"/>
            <a:ext cx="2865900" cy="37392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4700"/>
            <a:ext cx="4739700" cy="24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300" y="3723450"/>
            <a:ext cx="418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30763" y="1488612"/>
            <a:ext cx="2090100" cy="2090400"/>
            <a:chOff x="141938" y="1724662"/>
            <a:chExt cx="2090100" cy="20904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7" name="Google Shape;37;p2"/>
          <p:cNvGrpSpPr/>
          <p:nvPr/>
        </p:nvGrpSpPr>
        <p:grpSpPr>
          <a:xfrm>
            <a:off x="405474" y="-307169"/>
            <a:ext cx="8883320" cy="5978965"/>
            <a:chOff x="405474" y="-307169"/>
            <a:chExt cx="8883320" cy="5978965"/>
          </a:xfrm>
        </p:grpSpPr>
        <p:grpSp>
          <p:nvGrpSpPr>
            <p:cNvPr id="38" name="Google Shape;38;p2"/>
            <p:cNvGrpSpPr/>
            <p:nvPr/>
          </p:nvGrpSpPr>
          <p:grpSpPr>
            <a:xfrm>
              <a:off x="405474" y="-307169"/>
              <a:ext cx="2298345" cy="846665"/>
              <a:chOff x="2831870" y="2203372"/>
              <a:chExt cx="3071833" cy="1131603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6990449" y="4825131"/>
              <a:ext cx="2298345" cy="846665"/>
              <a:chOff x="2831870" y="2203372"/>
              <a:chExt cx="3071833" cy="1131603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" name="Google Shape;58;p2"/>
          <p:cNvGrpSpPr/>
          <p:nvPr/>
        </p:nvGrpSpPr>
        <p:grpSpPr>
          <a:xfrm>
            <a:off x="181958" y="4680210"/>
            <a:ext cx="369128" cy="369126"/>
            <a:chOff x="8434533" y="1765035"/>
            <a:chExt cx="369128" cy="369126"/>
          </a:xfrm>
        </p:grpSpPr>
        <p:sp>
          <p:nvSpPr>
            <p:cNvPr id="59" name="Google Shape;59;p2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-168904" y="3055551"/>
            <a:ext cx="5307944" cy="2232544"/>
            <a:chOff x="-168904" y="3055551"/>
            <a:chExt cx="5307944" cy="2232544"/>
          </a:xfrm>
        </p:grpSpPr>
        <p:grpSp>
          <p:nvGrpSpPr>
            <p:cNvPr id="74" name="Google Shape;74;p2"/>
            <p:cNvGrpSpPr/>
            <p:nvPr/>
          </p:nvGrpSpPr>
          <p:grpSpPr>
            <a:xfrm>
              <a:off x="4896797" y="4937250"/>
              <a:ext cx="242243" cy="350845"/>
              <a:chOff x="6657025" y="3815050"/>
              <a:chExt cx="428597" cy="369000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 rot="5400000">
              <a:off x="-114603" y="3001250"/>
              <a:ext cx="242243" cy="350845"/>
              <a:chOff x="6657025" y="3815050"/>
              <a:chExt cx="428597" cy="36900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82" name="Google Shape;82;p2"/>
          <p:cNvGrpSpPr/>
          <p:nvPr/>
        </p:nvGrpSpPr>
        <p:grpSpPr>
          <a:xfrm rot="10800000">
            <a:off x="8696446" y="327253"/>
            <a:ext cx="242240" cy="424495"/>
            <a:chOff x="12291809" y="3479753"/>
            <a:chExt cx="242240" cy="424495"/>
          </a:xfrm>
        </p:grpSpPr>
        <p:sp>
          <p:nvSpPr>
            <p:cNvPr id="83" name="Google Shape;83;p2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19"/>
          <p:cNvSpPr txBox="1">
            <a:spLocks noGrp="1"/>
          </p:cNvSpPr>
          <p:nvPr>
            <p:ph type="subTitle" idx="1"/>
          </p:nvPr>
        </p:nvSpPr>
        <p:spPr>
          <a:xfrm>
            <a:off x="720025" y="166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19"/>
          <p:cNvSpPr txBox="1">
            <a:spLocks noGrp="1"/>
          </p:cNvSpPr>
          <p:nvPr>
            <p:ph type="subTitle" idx="2"/>
          </p:nvPr>
        </p:nvSpPr>
        <p:spPr>
          <a:xfrm>
            <a:off x="720025" y="27865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9"/>
          <p:cNvSpPr txBox="1">
            <a:spLocks noGrp="1"/>
          </p:cNvSpPr>
          <p:nvPr>
            <p:ph type="subTitle" idx="3"/>
          </p:nvPr>
        </p:nvSpPr>
        <p:spPr>
          <a:xfrm>
            <a:off x="720025" y="39070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subTitle" idx="4"/>
          </p:nvPr>
        </p:nvSpPr>
        <p:spPr>
          <a:xfrm>
            <a:off x="720025" y="123282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51" name="Google Shape;851;p19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52" name="Google Shape;852;p19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853" name="Google Shape;853;p19"/>
          <p:cNvGrpSpPr/>
          <p:nvPr/>
        </p:nvGrpSpPr>
        <p:grpSpPr>
          <a:xfrm>
            <a:off x="-415711" y="-307156"/>
            <a:ext cx="8846480" cy="6064905"/>
            <a:chOff x="-415711" y="-307156"/>
            <a:chExt cx="8846480" cy="6064905"/>
          </a:xfrm>
        </p:grpSpPr>
        <p:grpSp>
          <p:nvGrpSpPr>
            <p:cNvPr id="854" name="Google Shape;854;p19"/>
            <p:cNvGrpSpPr/>
            <p:nvPr/>
          </p:nvGrpSpPr>
          <p:grpSpPr>
            <a:xfrm rot="-5400000">
              <a:off x="-1141551" y="4185244"/>
              <a:ext cx="2298345" cy="846665"/>
              <a:chOff x="2831870" y="2203372"/>
              <a:chExt cx="3071833" cy="1131603"/>
            </a:xfrm>
          </p:grpSpPr>
          <p:sp>
            <p:nvSpPr>
              <p:cNvPr id="855" name="Google Shape;855;p19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19"/>
            <p:cNvGrpSpPr/>
            <p:nvPr/>
          </p:nvGrpSpPr>
          <p:grpSpPr>
            <a:xfrm>
              <a:off x="6132424" y="-307156"/>
              <a:ext cx="2298345" cy="846665"/>
              <a:chOff x="2831870" y="2203372"/>
              <a:chExt cx="3071833" cy="1131603"/>
            </a:xfrm>
          </p:grpSpPr>
          <p:sp>
            <p:nvSpPr>
              <p:cNvPr id="865" name="Google Shape;865;p19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4" name="Google Shape;874;p19"/>
          <p:cNvGrpSpPr/>
          <p:nvPr/>
        </p:nvGrpSpPr>
        <p:grpSpPr>
          <a:xfrm>
            <a:off x="-153854" y="1376905"/>
            <a:ext cx="7855370" cy="3911528"/>
            <a:chOff x="-153854" y="1376905"/>
            <a:chExt cx="7855370" cy="3911528"/>
          </a:xfrm>
        </p:grpSpPr>
        <p:grpSp>
          <p:nvGrpSpPr>
            <p:cNvPr id="875" name="Google Shape;875;p19"/>
            <p:cNvGrpSpPr/>
            <p:nvPr/>
          </p:nvGrpSpPr>
          <p:grpSpPr>
            <a:xfrm rot="5400000">
              <a:off x="-99553" y="1322604"/>
              <a:ext cx="242243" cy="350845"/>
              <a:chOff x="6657025" y="3815050"/>
              <a:chExt cx="428597" cy="369000"/>
            </a:xfrm>
          </p:grpSpPr>
          <p:sp>
            <p:nvSpPr>
              <p:cNvPr id="876" name="Google Shape;876;p1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879" name="Google Shape;879;p19"/>
            <p:cNvGrpSpPr/>
            <p:nvPr/>
          </p:nvGrpSpPr>
          <p:grpSpPr>
            <a:xfrm>
              <a:off x="7459272" y="4937588"/>
              <a:ext cx="242243" cy="350845"/>
              <a:chOff x="6657025" y="3815050"/>
              <a:chExt cx="428597" cy="369000"/>
            </a:xfrm>
          </p:grpSpPr>
          <p:sp>
            <p:nvSpPr>
              <p:cNvPr id="880" name="Google Shape;880;p1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883" name="Google Shape;883;p19"/>
          <p:cNvGrpSpPr/>
          <p:nvPr/>
        </p:nvGrpSpPr>
        <p:grpSpPr>
          <a:xfrm rot="10800000">
            <a:off x="8715671" y="1763228"/>
            <a:ext cx="242240" cy="424495"/>
            <a:chOff x="12291809" y="3479753"/>
            <a:chExt cx="242240" cy="424495"/>
          </a:xfrm>
        </p:grpSpPr>
        <p:sp>
          <p:nvSpPr>
            <p:cNvPr id="884" name="Google Shape;884;p19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23"/>
          <p:cNvGrpSpPr/>
          <p:nvPr/>
        </p:nvGrpSpPr>
        <p:grpSpPr>
          <a:xfrm>
            <a:off x="-416811" y="539504"/>
            <a:ext cx="10168065" cy="4069070"/>
            <a:chOff x="-416811" y="539504"/>
            <a:chExt cx="10168065" cy="4069070"/>
          </a:xfrm>
        </p:grpSpPr>
        <p:grpSp>
          <p:nvGrpSpPr>
            <p:cNvPr id="1099" name="Google Shape;1099;p23"/>
            <p:cNvGrpSpPr/>
            <p:nvPr/>
          </p:nvGrpSpPr>
          <p:grpSpPr>
            <a:xfrm rot="5400000" flipH="1">
              <a:off x="8178749" y="3036069"/>
              <a:ext cx="2298345" cy="846665"/>
              <a:chOff x="2831870" y="2203372"/>
              <a:chExt cx="3071833" cy="1131603"/>
            </a:xfrm>
          </p:grpSpPr>
          <p:sp>
            <p:nvSpPr>
              <p:cNvPr id="1100" name="Google Shape;1100;p2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 rot="5400000" flipH="1">
              <a:off x="-1142651" y="1265344"/>
              <a:ext cx="2298345" cy="846665"/>
              <a:chOff x="2831870" y="2203372"/>
              <a:chExt cx="3071833" cy="1131603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9" name="Google Shape;1119;p23"/>
          <p:cNvGrpSpPr/>
          <p:nvPr/>
        </p:nvGrpSpPr>
        <p:grpSpPr>
          <a:xfrm>
            <a:off x="1606579" y="-129162"/>
            <a:ext cx="5931143" cy="5389608"/>
            <a:chOff x="1606579" y="-129162"/>
            <a:chExt cx="5931143" cy="5389608"/>
          </a:xfrm>
        </p:grpSpPr>
        <p:grpSp>
          <p:nvGrpSpPr>
            <p:cNvPr id="1120" name="Google Shape;1120;p23"/>
            <p:cNvGrpSpPr/>
            <p:nvPr/>
          </p:nvGrpSpPr>
          <p:grpSpPr>
            <a:xfrm flipH="1">
              <a:off x="7295479" y="4909600"/>
              <a:ext cx="242243" cy="350845"/>
              <a:chOff x="6657025" y="3815050"/>
              <a:chExt cx="428597" cy="369000"/>
            </a:xfrm>
          </p:grpSpPr>
          <p:sp>
            <p:nvSpPr>
              <p:cNvPr id="1121" name="Google Shape;1121;p2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1124" name="Google Shape;1124;p23"/>
            <p:cNvGrpSpPr/>
            <p:nvPr/>
          </p:nvGrpSpPr>
          <p:grpSpPr>
            <a:xfrm flipH="1">
              <a:off x="1606579" y="-129162"/>
              <a:ext cx="242243" cy="350845"/>
              <a:chOff x="6657025" y="3815050"/>
              <a:chExt cx="428597" cy="369000"/>
            </a:xfrm>
          </p:grpSpPr>
          <p:sp>
            <p:nvSpPr>
              <p:cNvPr id="1125" name="Google Shape;1125;p2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1128" name="Google Shape;1128;p23"/>
          <p:cNvGrpSpPr/>
          <p:nvPr/>
        </p:nvGrpSpPr>
        <p:grpSpPr>
          <a:xfrm rot="10800000" flipH="1">
            <a:off x="8662358" y="221678"/>
            <a:ext cx="242240" cy="424495"/>
            <a:chOff x="12291809" y="3479753"/>
            <a:chExt cx="242240" cy="424495"/>
          </a:xfrm>
        </p:grpSpPr>
        <p:sp>
          <p:nvSpPr>
            <p:cNvPr id="1129" name="Google Shape;1129;p23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24"/>
          <p:cNvGrpSpPr/>
          <p:nvPr/>
        </p:nvGrpSpPr>
        <p:grpSpPr>
          <a:xfrm>
            <a:off x="965899" y="-431931"/>
            <a:ext cx="8619430" cy="6189680"/>
            <a:chOff x="965899" y="-431931"/>
            <a:chExt cx="8619430" cy="6189680"/>
          </a:xfrm>
        </p:grpSpPr>
        <p:grpSp>
          <p:nvGrpSpPr>
            <p:cNvPr id="1135" name="Google Shape;1135;p24"/>
            <p:cNvGrpSpPr/>
            <p:nvPr/>
          </p:nvGrpSpPr>
          <p:grpSpPr>
            <a:xfrm rot="5400000" flipH="1">
              <a:off x="8012824" y="4185244"/>
              <a:ext cx="2298345" cy="846665"/>
              <a:chOff x="2831870" y="2203372"/>
              <a:chExt cx="3071833" cy="1131603"/>
            </a:xfrm>
          </p:grpSpPr>
          <p:sp>
            <p:nvSpPr>
              <p:cNvPr id="1136" name="Google Shape;1136;p24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4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4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4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4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4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5" name="Google Shape;1145;p24"/>
            <p:cNvGrpSpPr/>
            <p:nvPr/>
          </p:nvGrpSpPr>
          <p:grpSpPr>
            <a:xfrm rot="10800000" flipH="1">
              <a:off x="965899" y="-431931"/>
              <a:ext cx="2298345" cy="846665"/>
              <a:chOff x="2831870" y="2203372"/>
              <a:chExt cx="3071833" cy="1131603"/>
            </a:xfrm>
          </p:grpSpPr>
          <p:sp>
            <p:nvSpPr>
              <p:cNvPr id="1146" name="Google Shape;1146;p24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4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4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4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4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4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24"/>
          <p:cNvGrpSpPr/>
          <p:nvPr/>
        </p:nvGrpSpPr>
        <p:grpSpPr>
          <a:xfrm>
            <a:off x="-170872" y="1451889"/>
            <a:ext cx="8349769" cy="3836207"/>
            <a:chOff x="-170872" y="1451889"/>
            <a:chExt cx="8349769" cy="3836207"/>
          </a:xfrm>
        </p:grpSpPr>
        <p:grpSp>
          <p:nvGrpSpPr>
            <p:cNvPr id="1156" name="Google Shape;1156;p24"/>
            <p:cNvGrpSpPr/>
            <p:nvPr/>
          </p:nvGrpSpPr>
          <p:grpSpPr>
            <a:xfrm flipH="1">
              <a:off x="7936654" y="4937250"/>
              <a:ext cx="242243" cy="350845"/>
              <a:chOff x="6657025" y="3815050"/>
              <a:chExt cx="428597" cy="369000"/>
            </a:xfrm>
          </p:grpSpPr>
          <p:sp>
            <p:nvSpPr>
              <p:cNvPr id="1157" name="Google Shape;1157;p24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8" name="Google Shape;1158;p24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9" name="Google Shape;1159;p24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1160" name="Google Shape;1160;p24"/>
            <p:cNvGrpSpPr/>
            <p:nvPr/>
          </p:nvGrpSpPr>
          <p:grpSpPr>
            <a:xfrm rot="-5400000" flipH="1">
              <a:off x="-116571" y="1397588"/>
              <a:ext cx="242243" cy="350845"/>
              <a:chOff x="6657025" y="3815050"/>
              <a:chExt cx="428597" cy="369000"/>
            </a:xfrm>
          </p:grpSpPr>
          <p:sp>
            <p:nvSpPr>
              <p:cNvPr id="1161" name="Google Shape;1161;p24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62" name="Google Shape;1162;p24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63" name="Google Shape;1163;p24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1164" name="Google Shape;1164;p24"/>
          <p:cNvGrpSpPr/>
          <p:nvPr/>
        </p:nvGrpSpPr>
        <p:grpSpPr>
          <a:xfrm rot="10800000" flipH="1">
            <a:off x="269883" y="3802678"/>
            <a:ext cx="242240" cy="424495"/>
            <a:chOff x="12291809" y="3479753"/>
            <a:chExt cx="242240" cy="424495"/>
          </a:xfrm>
        </p:grpSpPr>
        <p:sp>
          <p:nvSpPr>
            <p:cNvPr id="1165" name="Google Shape;1165;p24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"/>
          <p:cNvGrpSpPr/>
          <p:nvPr/>
        </p:nvGrpSpPr>
        <p:grpSpPr>
          <a:xfrm>
            <a:off x="-1200962" y="1322687"/>
            <a:ext cx="2090100" cy="2090400"/>
            <a:chOff x="141938" y="1724662"/>
            <a:chExt cx="2090100" cy="2090400"/>
          </a:xfrm>
        </p:grpSpPr>
        <p:cxnSp>
          <p:nvCxnSpPr>
            <p:cNvPr id="89" name="Google Shape;89;p3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4083725" y="3468850"/>
            <a:ext cx="4357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>
            <a:spLocks noGrp="1"/>
          </p:cNvSpPr>
          <p:nvPr>
            <p:ph type="pic" idx="3"/>
          </p:nvPr>
        </p:nvSpPr>
        <p:spPr>
          <a:xfrm flipH="1">
            <a:off x="708325" y="527025"/>
            <a:ext cx="3166500" cy="394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7" name="Google Shape;117;p3"/>
          <p:cNvGrpSpPr/>
          <p:nvPr/>
        </p:nvGrpSpPr>
        <p:grpSpPr>
          <a:xfrm>
            <a:off x="4146224" y="-307169"/>
            <a:ext cx="4284545" cy="5978965"/>
            <a:chOff x="4146224" y="-307169"/>
            <a:chExt cx="4284545" cy="5978965"/>
          </a:xfrm>
        </p:grpSpPr>
        <p:grpSp>
          <p:nvGrpSpPr>
            <p:cNvPr id="118" name="Google Shape;118;p3"/>
            <p:cNvGrpSpPr/>
            <p:nvPr/>
          </p:nvGrpSpPr>
          <p:grpSpPr>
            <a:xfrm>
              <a:off x="4146224" y="-307169"/>
              <a:ext cx="2298345" cy="846665"/>
              <a:chOff x="2831870" y="2203372"/>
              <a:chExt cx="3071833" cy="1131603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3"/>
            <p:cNvGrpSpPr/>
            <p:nvPr/>
          </p:nvGrpSpPr>
          <p:grpSpPr>
            <a:xfrm>
              <a:off x="6132424" y="4825131"/>
              <a:ext cx="2298345" cy="846665"/>
              <a:chOff x="2831870" y="2203372"/>
              <a:chExt cx="3071833" cy="1131603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3"/>
          <p:cNvGrpSpPr/>
          <p:nvPr/>
        </p:nvGrpSpPr>
        <p:grpSpPr>
          <a:xfrm>
            <a:off x="8611783" y="164573"/>
            <a:ext cx="369128" cy="369126"/>
            <a:chOff x="8434533" y="1765035"/>
            <a:chExt cx="369128" cy="369126"/>
          </a:xfrm>
        </p:grpSpPr>
        <p:sp>
          <p:nvSpPr>
            <p:cNvPr id="139" name="Google Shape;139;p3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-134329" y="228001"/>
            <a:ext cx="4522644" cy="5060094"/>
            <a:chOff x="-134329" y="228001"/>
            <a:chExt cx="4522644" cy="5060094"/>
          </a:xfrm>
        </p:grpSpPr>
        <p:grpSp>
          <p:nvGrpSpPr>
            <p:cNvPr id="154" name="Google Shape;154;p3"/>
            <p:cNvGrpSpPr/>
            <p:nvPr/>
          </p:nvGrpSpPr>
          <p:grpSpPr>
            <a:xfrm>
              <a:off x="4146072" y="4937250"/>
              <a:ext cx="242243" cy="350845"/>
              <a:chOff x="6657025" y="3815050"/>
              <a:chExt cx="428597" cy="369000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158" name="Google Shape;158;p3"/>
            <p:cNvGrpSpPr/>
            <p:nvPr/>
          </p:nvGrpSpPr>
          <p:grpSpPr>
            <a:xfrm rot="5400000">
              <a:off x="-80028" y="173700"/>
              <a:ext cx="242243" cy="350845"/>
              <a:chOff x="6657025" y="3815050"/>
              <a:chExt cx="428597" cy="369000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162" name="Google Shape;162;p3"/>
          <p:cNvGrpSpPr/>
          <p:nvPr/>
        </p:nvGrpSpPr>
        <p:grpSpPr>
          <a:xfrm rot="10800000" flipH="1">
            <a:off x="8738671" y="3924253"/>
            <a:ext cx="242240" cy="424495"/>
            <a:chOff x="12291809" y="3479753"/>
            <a:chExt cx="242240" cy="424495"/>
          </a:xfrm>
        </p:grpSpPr>
        <p:sp>
          <p:nvSpPr>
            <p:cNvPr id="163" name="Google Shape;163;p3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86" name="Google Shape;286;p7"/>
          <p:cNvGrpSpPr/>
          <p:nvPr/>
        </p:nvGrpSpPr>
        <p:grpSpPr>
          <a:xfrm flipH="1">
            <a:off x="-416811" y="757204"/>
            <a:ext cx="10002140" cy="5000545"/>
            <a:chOff x="-416811" y="757204"/>
            <a:chExt cx="10002140" cy="5000545"/>
          </a:xfrm>
        </p:grpSpPr>
        <p:grpSp>
          <p:nvGrpSpPr>
            <p:cNvPr id="287" name="Google Shape;287;p7"/>
            <p:cNvGrpSpPr/>
            <p:nvPr/>
          </p:nvGrpSpPr>
          <p:grpSpPr>
            <a:xfrm rot="5400000" flipH="1">
              <a:off x="8012824" y="4185244"/>
              <a:ext cx="2298345" cy="846665"/>
              <a:chOff x="2831870" y="2203372"/>
              <a:chExt cx="3071833" cy="1131603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7"/>
            <p:cNvGrpSpPr/>
            <p:nvPr/>
          </p:nvGrpSpPr>
          <p:grpSpPr>
            <a:xfrm rot="5400000" flipH="1">
              <a:off x="-1142651" y="1483044"/>
              <a:ext cx="2298345" cy="846665"/>
              <a:chOff x="2831870" y="2203372"/>
              <a:chExt cx="3071833" cy="1131603"/>
            </a:xfrm>
          </p:grpSpPr>
          <p:sp>
            <p:nvSpPr>
              <p:cNvPr id="298" name="Google Shape;298;p7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" name="Google Shape;307;p7"/>
          <p:cNvGrpSpPr/>
          <p:nvPr/>
        </p:nvGrpSpPr>
        <p:grpSpPr>
          <a:xfrm flipH="1">
            <a:off x="989622" y="3685964"/>
            <a:ext cx="8315219" cy="1602132"/>
            <a:chOff x="-136322" y="3685964"/>
            <a:chExt cx="8315219" cy="1602132"/>
          </a:xfrm>
        </p:grpSpPr>
        <p:grpSp>
          <p:nvGrpSpPr>
            <p:cNvPr id="308" name="Google Shape;308;p7"/>
            <p:cNvGrpSpPr/>
            <p:nvPr/>
          </p:nvGrpSpPr>
          <p:grpSpPr>
            <a:xfrm flipH="1">
              <a:off x="7936654" y="4937250"/>
              <a:ext cx="242243" cy="350845"/>
              <a:chOff x="6657025" y="3815050"/>
              <a:chExt cx="428597" cy="369000"/>
            </a:xfrm>
          </p:grpSpPr>
          <p:sp>
            <p:nvSpPr>
              <p:cNvPr id="309" name="Google Shape;309;p7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312" name="Google Shape;312;p7"/>
            <p:cNvGrpSpPr/>
            <p:nvPr/>
          </p:nvGrpSpPr>
          <p:grpSpPr>
            <a:xfrm rot="-5400000" flipH="1">
              <a:off x="-82021" y="3631663"/>
              <a:ext cx="242243" cy="350845"/>
              <a:chOff x="6657025" y="3815050"/>
              <a:chExt cx="428597" cy="369000"/>
            </a:xfrm>
          </p:grpSpPr>
          <p:sp>
            <p:nvSpPr>
              <p:cNvPr id="313" name="Google Shape;313;p7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316" name="Google Shape;316;p7"/>
          <p:cNvGrpSpPr/>
          <p:nvPr/>
        </p:nvGrpSpPr>
        <p:grpSpPr>
          <a:xfrm rot="10800000">
            <a:off x="187596" y="1694128"/>
            <a:ext cx="242240" cy="424495"/>
            <a:chOff x="12291809" y="3479753"/>
            <a:chExt cx="242240" cy="424495"/>
          </a:xfrm>
        </p:grpSpPr>
        <p:sp>
          <p:nvSpPr>
            <p:cNvPr id="317" name="Google Shape;317;p7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2057850" y="1266051"/>
            <a:ext cx="5028300" cy="19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9"/>
          <p:cNvSpPr txBox="1">
            <a:spLocks noGrp="1"/>
          </p:cNvSpPr>
          <p:nvPr>
            <p:ph type="subTitle" idx="1"/>
          </p:nvPr>
        </p:nvSpPr>
        <p:spPr>
          <a:xfrm>
            <a:off x="2057850" y="3370197"/>
            <a:ext cx="50283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2" name="Google Shape;402;p9"/>
          <p:cNvGrpSpPr/>
          <p:nvPr/>
        </p:nvGrpSpPr>
        <p:grpSpPr>
          <a:xfrm rot="10800000" flipH="1">
            <a:off x="-416811" y="320379"/>
            <a:ext cx="10002140" cy="4150195"/>
            <a:chOff x="-416811" y="757204"/>
            <a:chExt cx="10002140" cy="4150195"/>
          </a:xfrm>
        </p:grpSpPr>
        <p:grpSp>
          <p:nvGrpSpPr>
            <p:cNvPr id="403" name="Google Shape;403;p9"/>
            <p:cNvGrpSpPr/>
            <p:nvPr/>
          </p:nvGrpSpPr>
          <p:grpSpPr>
            <a:xfrm rot="5400000" flipH="1">
              <a:off x="8012824" y="3334894"/>
              <a:ext cx="2298345" cy="846665"/>
              <a:chOff x="3968398" y="2203372"/>
              <a:chExt cx="3071833" cy="1131603"/>
            </a:xfrm>
          </p:grpSpPr>
          <p:sp>
            <p:nvSpPr>
              <p:cNvPr id="404" name="Google Shape;404;p9"/>
              <p:cNvSpPr/>
              <p:nvPr/>
            </p:nvSpPr>
            <p:spPr>
              <a:xfrm>
                <a:off x="652345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620392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5885554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5566028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524650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492697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460745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428792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968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" name="Google Shape;413;p9"/>
            <p:cNvGrpSpPr/>
            <p:nvPr/>
          </p:nvGrpSpPr>
          <p:grpSpPr>
            <a:xfrm rot="5400000" flipH="1">
              <a:off x="-1142651" y="1483044"/>
              <a:ext cx="2298345" cy="846665"/>
              <a:chOff x="2831870" y="2203372"/>
              <a:chExt cx="3071833" cy="1131603"/>
            </a:xfrm>
          </p:grpSpPr>
          <p:sp>
            <p:nvSpPr>
              <p:cNvPr id="414" name="Google Shape;414;p9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3" name="Google Shape;423;p9"/>
          <p:cNvGrpSpPr/>
          <p:nvPr/>
        </p:nvGrpSpPr>
        <p:grpSpPr>
          <a:xfrm rot="10800000" flipH="1">
            <a:off x="-136322" y="-108692"/>
            <a:ext cx="8315219" cy="1602132"/>
            <a:chOff x="-136322" y="3685964"/>
            <a:chExt cx="8315219" cy="1602132"/>
          </a:xfrm>
        </p:grpSpPr>
        <p:grpSp>
          <p:nvGrpSpPr>
            <p:cNvPr id="424" name="Google Shape;424;p9"/>
            <p:cNvGrpSpPr/>
            <p:nvPr/>
          </p:nvGrpSpPr>
          <p:grpSpPr>
            <a:xfrm flipH="1">
              <a:off x="7936654" y="4937250"/>
              <a:ext cx="242243" cy="350845"/>
              <a:chOff x="6657025" y="3815050"/>
              <a:chExt cx="428597" cy="369000"/>
            </a:xfrm>
          </p:grpSpPr>
          <p:sp>
            <p:nvSpPr>
              <p:cNvPr id="425" name="Google Shape;425;p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428" name="Google Shape;428;p9"/>
            <p:cNvGrpSpPr/>
            <p:nvPr/>
          </p:nvGrpSpPr>
          <p:grpSpPr>
            <a:xfrm rot="-5400000" flipH="1">
              <a:off x="-82021" y="3631663"/>
              <a:ext cx="242243" cy="350845"/>
              <a:chOff x="6657025" y="3815050"/>
              <a:chExt cx="428597" cy="369000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432" name="Google Shape;432;p9"/>
          <p:cNvGrpSpPr/>
          <p:nvPr/>
        </p:nvGrpSpPr>
        <p:grpSpPr>
          <a:xfrm rot="10800000" flipH="1">
            <a:off x="8738683" y="3980230"/>
            <a:ext cx="242240" cy="424495"/>
            <a:chOff x="12291809" y="3479753"/>
            <a:chExt cx="242240" cy="424495"/>
          </a:xfrm>
        </p:grpSpPr>
        <p:sp>
          <p:nvSpPr>
            <p:cNvPr id="433" name="Google Shape;433;p9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10"/>
          <p:cNvSpPr txBox="1">
            <a:spLocks noGrp="1"/>
          </p:cNvSpPr>
          <p:nvPr>
            <p:ph type="title"/>
          </p:nvPr>
        </p:nvSpPr>
        <p:spPr>
          <a:xfrm>
            <a:off x="720000" y="4126775"/>
            <a:ext cx="7710900" cy="48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22226"/>
            <a:ext cx="47178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2" name="Google Shape;442;p11"/>
          <p:cNvSpPr txBox="1">
            <a:spLocks noGrp="1"/>
          </p:cNvSpPr>
          <p:nvPr>
            <p:ph type="subTitle" idx="1"/>
          </p:nvPr>
        </p:nvSpPr>
        <p:spPr>
          <a:xfrm>
            <a:off x="713225" y="3121276"/>
            <a:ext cx="4717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3" name="Google Shape;443;p11"/>
          <p:cNvGrpSpPr/>
          <p:nvPr/>
        </p:nvGrpSpPr>
        <p:grpSpPr>
          <a:xfrm>
            <a:off x="7385713" y="2131487"/>
            <a:ext cx="2090100" cy="2090400"/>
            <a:chOff x="141938" y="1724662"/>
            <a:chExt cx="2090100" cy="2090400"/>
          </a:xfrm>
        </p:grpSpPr>
        <p:cxnSp>
          <p:nvCxnSpPr>
            <p:cNvPr id="444" name="Google Shape;444;p11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11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7" name="Google Shape;457;p11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" name="Google Shape;458;p11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9" name="Google Shape;459;p11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0" name="Google Shape;460;p11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1" name="Google Shape;461;p11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2" name="Google Shape;462;p11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3" name="Google Shape;463;p11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" name="Google Shape;464;p11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" name="Google Shape;465;p11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6" name="Google Shape;466;p11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7" name="Google Shape;467;p11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68" name="Google Shape;468;p11"/>
          <p:cNvGrpSpPr/>
          <p:nvPr/>
        </p:nvGrpSpPr>
        <p:grpSpPr>
          <a:xfrm>
            <a:off x="713224" y="-241694"/>
            <a:ext cx="4600420" cy="5626890"/>
            <a:chOff x="713224" y="-241694"/>
            <a:chExt cx="4600420" cy="5626890"/>
          </a:xfrm>
        </p:grpSpPr>
        <p:grpSp>
          <p:nvGrpSpPr>
            <p:cNvPr id="469" name="Google Shape;469;p11"/>
            <p:cNvGrpSpPr/>
            <p:nvPr/>
          </p:nvGrpSpPr>
          <p:grpSpPr>
            <a:xfrm>
              <a:off x="713224" y="-241694"/>
              <a:ext cx="2298345" cy="846665"/>
              <a:chOff x="2831870" y="2203372"/>
              <a:chExt cx="3071833" cy="1131603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1"/>
            <p:cNvGrpSpPr/>
            <p:nvPr/>
          </p:nvGrpSpPr>
          <p:grpSpPr>
            <a:xfrm>
              <a:off x="3015299" y="4538531"/>
              <a:ext cx="2298345" cy="846665"/>
              <a:chOff x="2831870" y="2203372"/>
              <a:chExt cx="3071833" cy="1131603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9" name="Google Shape;489;p11"/>
          <p:cNvGrpSpPr/>
          <p:nvPr/>
        </p:nvGrpSpPr>
        <p:grpSpPr>
          <a:xfrm>
            <a:off x="8583183" y="96710"/>
            <a:ext cx="369128" cy="369126"/>
            <a:chOff x="8434533" y="1765035"/>
            <a:chExt cx="369128" cy="369126"/>
          </a:xfrm>
        </p:grpSpPr>
        <p:sp>
          <p:nvSpPr>
            <p:cNvPr id="490" name="Google Shape;490;p11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11"/>
          <p:cNvGrpSpPr/>
          <p:nvPr/>
        </p:nvGrpSpPr>
        <p:grpSpPr>
          <a:xfrm>
            <a:off x="-168904" y="940076"/>
            <a:ext cx="8536469" cy="4348019"/>
            <a:chOff x="-168904" y="940076"/>
            <a:chExt cx="8536469" cy="4348019"/>
          </a:xfrm>
        </p:grpSpPr>
        <p:grpSp>
          <p:nvGrpSpPr>
            <p:cNvPr id="505" name="Google Shape;505;p11"/>
            <p:cNvGrpSpPr/>
            <p:nvPr/>
          </p:nvGrpSpPr>
          <p:grpSpPr>
            <a:xfrm>
              <a:off x="8125322" y="4937250"/>
              <a:ext cx="242243" cy="350845"/>
              <a:chOff x="6657025" y="3815050"/>
              <a:chExt cx="428597" cy="369000"/>
            </a:xfrm>
          </p:grpSpPr>
          <p:sp>
            <p:nvSpPr>
              <p:cNvPr id="506" name="Google Shape;506;p11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5400000">
              <a:off x="-114603" y="885775"/>
              <a:ext cx="242243" cy="350845"/>
              <a:chOff x="6657025" y="3815050"/>
              <a:chExt cx="428597" cy="369000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513" name="Google Shape;513;p11"/>
          <p:cNvGrpSpPr/>
          <p:nvPr/>
        </p:nvGrpSpPr>
        <p:grpSpPr>
          <a:xfrm rot="10800000" flipH="1">
            <a:off x="244146" y="4538528"/>
            <a:ext cx="242240" cy="424495"/>
            <a:chOff x="12291809" y="3479753"/>
            <a:chExt cx="242240" cy="424495"/>
          </a:xfrm>
        </p:grpSpPr>
        <p:sp>
          <p:nvSpPr>
            <p:cNvPr id="514" name="Google Shape;514;p11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11"/>
          <p:cNvSpPr>
            <a:spLocks noGrp="1"/>
          </p:cNvSpPr>
          <p:nvPr>
            <p:ph type="pic" idx="2"/>
          </p:nvPr>
        </p:nvSpPr>
        <p:spPr>
          <a:xfrm>
            <a:off x="5720575" y="833750"/>
            <a:ext cx="2710200" cy="3476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1"/>
          </p:nvPr>
        </p:nvSpPr>
        <p:spPr>
          <a:xfrm>
            <a:off x="713225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subTitle" idx="2"/>
          </p:nvPr>
        </p:nvSpPr>
        <p:spPr>
          <a:xfrm>
            <a:off x="713225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3"/>
          </p:nvPr>
        </p:nvSpPr>
        <p:spPr>
          <a:xfrm>
            <a:off x="3419250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4"/>
          </p:nvPr>
        </p:nvSpPr>
        <p:spPr>
          <a:xfrm>
            <a:off x="3419250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25549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309834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309834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25549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9"/>
          </p:nvPr>
        </p:nvSpPr>
        <p:spPr>
          <a:xfrm>
            <a:off x="6125275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subTitle" idx="13"/>
          </p:nvPr>
        </p:nvSpPr>
        <p:spPr>
          <a:xfrm>
            <a:off x="6125275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309834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255495"/>
            <a:ext cx="901200" cy="47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16"/>
          </p:nvPr>
        </p:nvSpPr>
        <p:spPr>
          <a:xfrm>
            <a:off x="71322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7"/>
          </p:nvPr>
        </p:nvSpPr>
        <p:spPr>
          <a:xfrm>
            <a:off x="71322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8"/>
          </p:nvPr>
        </p:nvSpPr>
        <p:spPr>
          <a:xfrm>
            <a:off x="3419250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9"/>
          </p:nvPr>
        </p:nvSpPr>
        <p:spPr>
          <a:xfrm>
            <a:off x="3419250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20"/>
          </p:nvPr>
        </p:nvSpPr>
        <p:spPr>
          <a:xfrm>
            <a:off x="612527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21"/>
          </p:nvPr>
        </p:nvSpPr>
        <p:spPr>
          <a:xfrm>
            <a:off x="612527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540" name="Google Shape;540;p13"/>
          <p:cNvGrpSpPr/>
          <p:nvPr/>
        </p:nvGrpSpPr>
        <p:grpSpPr>
          <a:xfrm>
            <a:off x="5686399" y="-507656"/>
            <a:ext cx="3875930" cy="6111755"/>
            <a:chOff x="5686399" y="-507656"/>
            <a:chExt cx="3875930" cy="6111755"/>
          </a:xfrm>
        </p:grpSpPr>
        <p:grpSp>
          <p:nvGrpSpPr>
            <p:cNvPr id="541" name="Google Shape;541;p13"/>
            <p:cNvGrpSpPr/>
            <p:nvPr/>
          </p:nvGrpSpPr>
          <p:grpSpPr>
            <a:xfrm rot="-5400000">
              <a:off x="7989824" y="4031594"/>
              <a:ext cx="2298345" cy="846665"/>
              <a:chOff x="2831870" y="2203372"/>
              <a:chExt cx="3071833" cy="1131603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3"/>
            <p:cNvGrpSpPr/>
            <p:nvPr/>
          </p:nvGrpSpPr>
          <p:grpSpPr>
            <a:xfrm>
              <a:off x="5686399" y="-507656"/>
              <a:ext cx="2298345" cy="846665"/>
              <a:chOff x="2831870" y="2203372"/>
              <a:chExt cx="3071833" cy="1131603"/>
            </a:xfrm>
          </p:grpSpPr>
          <p:sp>
            <p:nvSpPr>
              <p:cNvPr id="552" name="Google Shape;552;p13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3"/>
          <p:cNvGrpSpPr/>
          <p:nvPr/>
        </p:nvGrpSpPr>
        <p:grpSpPr>
          <a:xfrm>
            <a:off x="-167804" y="3098355"/>
            <a:ext cx="6258495" cy="2190078"/>
            <a:chOff x="-167804" y="3098355"/>
            <a:chExt cx="6258495" cy="2190078"/>
          </a:xfrm>
        </p:grpSpPr>
        <p:grpSp>
          <p:nvGrpSpPr>
            <p:cNvPr id="562" name="Google Shape;562;p13"/>
            <p:cNvGrpSpPr/>
            <p:nvPr/>
          </p:nvGrpSpPr>
          <p:grpSpPr>
            <a:xfrm rot="5400000">
              <a:off x="-113503" y="3044054"/>
              <a:ext cx="242243" cy="350845"/>
              <a:chOff x="6657025" y="3815050"/>
              <a:chExt cx="428597" cy="369000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566" name="Google Shape;566;p13"/>
            <p:cNvGrpSpPr/>
            <p:nvPr/>
          </p:nvGrpSpPr>
          <p:grpSpPr>
            <a:xfrm>
              <a:off x="5848447" y="4937588"/>
              <a:ext cx="242243" cy="350845"/>
              <a:chOff x="6657025" y="3815050"/>
              <a:chExt cx="428597" cy="369000"/>
            </a:xfrm>
          </p:grpSpPr>
          <p:sp>
            <p:nvSpPr>
              <p:cNvPr id="567" name="Google Shape;567;p13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570" name="Google Shape;570;p13"/>
          <p:cNvGrpSpPr/>
          <p:nvPr/>
        </p:nvGrpSpPr>
        <p:grpSpPr>
          <a:xfrm rot="10800000">
            <a:off x="8715671" y="1278753"/>
            <a:ext cx="242240" cy="424495"/>
            <a:chOff x="12291809" y="3479753"/>
            <a:chExt cx="242240" cy="424495"/>
          </a:xfrm>
        </p:grpSpPr>
        <p:sp>
          <p:nvSpPr>
            <p:cNvPr id="571" name="Google Shape;571;p13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8"/>
          <p:cNvSpPr>
            <a:spLocks noGrp="1"/>
          </p:cNvSpPr>
          <p:nvPr>
            <p:ph type="pic" idx="2"/>
          </p:nvPr>
        </p:nvSpPr>
        <p:spPr>
          <a:xfrm>
            <a:off x="713225" y="1151925"/>
            <a:ext cx="2603400" cy="34566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8"/>
          <p:cNvSpPr txBox="1">
            <a:spLocks noGrp="1"/>
          </p:cNvSpPr>
          <p:nvPr>
            <p:ph type="body" idx="1"/>
          </p:nvPr>
        </p:nvSpPr>
        <p:spPr>
          <a:xfrm>
            <a:off x="3482400" y="1263700"/>
            <a:ext cx="49416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70" name="Google Shape;770;p18"/>
          <p:cNvGrpSpPr/>
          <p:nvPr/>
        </p:nvGrpSpPr>
        <p:grpSpPr>
          <a:xfrm>
            <a:off x="-1376887" y="1835062"/>
            <a:ext cx="2090100" cy="2090400"/>
            <a:chOff x="141938" y="1724662"/>
            <a:chExt cx="2090100" cy="2090400"/>
          </a:xfrm>
        </p:grpSpPr>
        <p:cxnSp>
          <p:nvCxnSpPr>
            <p:cNvPr id="771" name="Google Shape;771;p18"/>
            <p:cNvCxnSpPr/>
            <p:nvPr/>
          </p:nvCxnSpPr>
          <p:spPr>
            <a:xfrm>
              <a:off x="197223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2" name="Google Shape;772;p18"/>
            <p:cNvCxnSpPr/>
            <p:nvPr/>
          </p:nvCxnSpPr>
          <p:spPr>
            <a:xfrm>
              <a:off x="3771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3" name="Google Shape;773;p18"/>
            <p:cNvCxnSpPr/>
            <p:nvPr/>
          </p:nvCxnSpPr>
          <p:spPr>
            <a:xfrm>
              <a:off x="55712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4" name="Google Shape;774;p18"/>
            <p:cNvCxnSpPr/>
            <p:nvPr/>
          </p:nvCxnSpPr>
          <p:spPr>
            <a:xfrm>
              <a:off x="737072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5" name="Google Shape;775;p18"/>
            <p:cNvCxnSpPr/>
            <p:nvPr/>
          </p:nvCxnSpPr>
          <p:spPr>
            <a:xfrm>
              <a:off x="91702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1096971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12757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1456870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1635667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0" name="Google Shape;780;p18"/>
            <p:cNvCxnSpPr/>
            <p:nvPr/>
          </p:nvCxnSpPr>
          <p:spPr>
            <a:xfrm>
              <a:off x="18156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1" name="Google Shape;781;p18"/>
            <p:cNvCxnSpPr/>
            <p:nvPr/>
          </p:nvCxnSpPr>
          <p:spPr>
            <a:xfrm>
              <a:off x="199556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2" name="Google Shape;782;p18"/>
            <p:cNvCxnSpPr/>
            <p:nvPr/>
          </p:nvCxnSpPr>
          <p:spPr>
            <a:xfrm>
              <a:off x="2175516" y="1724662"/>
              <a:ext cx="0" cy="209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3" name="Google Shape;783;p18"/>
            <p:cNvCxnSpPr/>
            <p:nvPr/>
          </p:nvCxnSpPr>
          <p:spPr>
            <a:xfrm rot="10800000">
              <a:off x="141938" y="178003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4" name="Google Shape;784;p18"/>
            <p:cNvCxnSpPr/>
            <p:nvPr/>
          </p:nvCxnSpPr>
          <p:spPr>
            <a:xfrm rot="10800000">
              <a:off x="141938" y="195997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5" name="Google Shape;785;p18"/>
            <p:cNvCxnSpPr/>
            <p:nvPr/>
          </p:nvCxnSpPr>
          <p:spPr>
            <a:xfrm rot="10800000">
              <a:off x="141938" y="2139928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6" name="Google Shape;786;p18"/>
            <p:cNvCxnSpPr/>
            <p:nvPr/>
          </p:nvCxnSpPr>
          <p:spPr>
            <a:xfrm rot="10800000">
              <a:off x="141938" y="2319877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7" name="Google Shape;787;p18"/>
            <p:cNvCxnSpPr/>
            <p:nvPr/>
          </p:nvCxnSpPr>
          <p:spPr>
            <a:xfrm rot="10800000">
              <a:off x="141938" y="249982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8" name="Google Shape;788;p18"/>
            <p:cNvCxnSpPr/>
            <p:nvPr/>
          </p:nvCxnSpPr>
          <p:spPr>
            <a:xfrm rot="10800000">
              <a:off x="141938" y="2679775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Google Shape;789;p18"/>
            <p:cNvCxnSpPr/>
            <p:nvPr/>
          </p:nvCxnSpPr>
          <p:spPr>
            <a:xfrm rot="10800000">
              <a:off x="141938" y="2859724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Google Shape;790;p18"/>
            <p:cNvCxnSpPr/>
            <p:nvPr/>
          </p:nvCxnSpPr>
          <p:spPr>
            <a:xfrm rot="10800000">
              <a:off x="141938" y="3039673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Google Shape;791;p18"/>
            <p:cNvCxnSpPr/>
            <p:nvPr/>
          </p:nvCxnSpPr>
          <p:spPr>
            <a:xfrm rot="10800000">
              <a:off x="141938" y="3218469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Google Shape;792;p18"/>
            <p:cNvCxnSpPr/>
            <p:nvPr/>
          </p:nvCxnSpPr>
          <p:spPr>
            <a:xfrm rot="10800000">
              <a:off x="141938" y="3399571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Google Shape;793;p18"/>
            <p:cNvCxnSpPr/>
            <p:nvPr/>
          </p:nvCxnSpPr>
          <p:spPr>
            <a:xfrm rot="10800000">
              <a:off x="141938" y="3579520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Google Shape;794;p18"/>
            <p:cNvCxnSpPr/>
            <p:nvPr/>
          </p:nvCxnSpPr>
          <p:spPr>
            <a:xfrm rot="10800000">
              <a:off x="141938" y="3758316"/>
              <a:ext cx="209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18"/>
          <p:cNvGrpSpPr/>
          <p:nvPr/>
        </p:nvGrpSpPr>
        <p:grpSpPr>
          <a:xfrm>
            <a:off x="4146224" y="-307169"/>
            <a:ext cx="4284545" cy="5978965"/>
            <a:chOff x="4146224" y="-307169"/>
            <a:chExt cx="4284545" cy="5978965"/>
          </a:xfrm>
        </p:grpSpPr>
        <p:grpSp>
          <p:nvGrpSpPr>
            <p:cNvPr id="796" name="Google Shape;796;p18"/>
            <p:cNvGrpSpPr/>
            <p:nvPr/>
          </p:nvGrpSpPr>
          <p:grpSpPr>
            <a:xfrm>
              <a:off x="4146224" y="-307169"/>
              <a:ext cx="2298345" cy="846665"/>
              <a:chOff x="2831870" y="2203372"/>
              <a:chExt cx="3071833" cy="1131603"/>
            </a:xfrm>
          </p:grpSpPr>
          <p:sp>
            <p:nvSpPr>
              <p:cNvPr id="797" name="Google Shape;797;p18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8"/>
            <p:cNvGrpSpPr/>
            <p:nvPr/>
          </p:nvGrpSpPr>
          <p:grpSpPr>
            <a:xfrm>
              <a:off x="6132424" y="4825131"/>
              <a:ext cx="2298345" cy="846665"/>
              <a:chOff x="2831870" y="2203372"/>
              <a:chExt cx="3071833" cy="1131603"/>
            </a:xfrm>
          </p:grpSpPr>
          <p:sp>
            <p:nvSpPr>
              <p:cNvPr id="807" name="Google Shape;807;p18"/>
              <p:cNvSpPr/>
              <p:nvPr/>
            </p:nvSpPr>
            <p:spPr>
              <a:xfrm>
                <a:off x="5386925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506739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4749026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4429500" y="2203372"/>
                <a:ext cx="515625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81" extrusionOk="0">
                    <a:moveTo>
                      <a:pt x="127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7" y="981"/>
                    </a:lnTo>
                    <a:lnTo>
                      <a:pt x="447" y="49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4109974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3790448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3470922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3151396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20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2831870" y="2203372"/>
                <a:ext cx="516778" cy="113160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81" extrusionOk="0">
                    <a:moveTo>
                      <a:pt x="128" y="0"/>
                    </a:moveTo>
                    <a:lnTo>
                      <a:pt x="0" y="0"/>
                    </a:lnTo>
                    <a:lnTo>
                      <a:pt x="319" y="490"/>
                    </a:lnTo>
                    <a:lnTo>
                      <a:pt x="0" y="981"/>
                    </a:lnTo>
                    <a:lnTo>
                      <a:pt x="128" y="981"/>
                    </a:lnTo>
                    <a:lnTo>
                      <a:pt x="448" y="49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6" name="Google Shape;816;p18"/>
          <p:cNvGrpSpPr/>
          <p:nvPr/>
        </p:nvGrpSpPr>
        <p:grpSpPr>
          <a:xfrm>
            <a:off x="8611783" y="164573"/>
            <a:ext cx="369128" cy="369126"/>
            <a:chOff x="8434533" y="1765035"/>
            <a:chExt cx="369128" cy="369126"/>
          </a:xfrm>
        </p:grpSpPr>
        <p:sp>
          <p:nvSpPr>
            <p:cNvPr id="817" name="Google Shape;817;p18"/>
            <p:cNvSpPr/>
            <p:nvPr/>
          </p:nvSpPr>
          <p:spPr>
            <a:xfrm>
              <a:off x="8434533" y="1765035"/>
              <a:ext cx="14996" cy="1499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8434533" y="1765035"/>
              <a:ext cx="70365" cy="703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0"/>
                  </a:moveTo>
                  <a:lnTo>
                    <a:pt x="0" y="46"/>
                  </a:lnTo>
                  <a:lnTo>
                    <a:pt x="0" y="61"/>
                  </a:lnTo>
                  <a:lnTo>
                    <a:pt x="6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8434533" y="1765035"/>
              <a:ext cx="125734" cy="12458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93" y="0"/>
                  </a:moveTo>
                  <a:lnTo>
                    <a:pt x="0" y="94"/>
                  </a:lnTo>
                  <a:lnTo>
                    <a:pt x="0" y="108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8434533" y="1765035"/>
              <a:ext cx="181103" cy="179949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41" y="0"/>
                  </a:moveTo>
                  <a:lnTo>
                    <a:pt x="0" y="142"/>
                  </a:lnTo>
                  <a:lnTo>
                    <a:pt x="0" y="156"/>
                  </a:lnTo>
                  <a:lnTo>
                    <a:pt x="157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434533" y="1765035"/>
              <a:ext cx="235319" cy="235318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189" y="0"/>
                  </a:moveTo>
                  <a:lnTo>
                    <a:pt x="0" y="190"/>
                  </a:lnTo>
                  <a:lnTo>
                    <a:pt x="0" y="204"/>
                  </a:lnTo>
                  <a:lnTo>
                    <a:pt x="20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434533" y="1765035"/>
              <a:ext cx="290688" cy="29068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37" y="0"/>
                  </a:moveTo>
                  <a:lnTo>
                    <a:pt x="0" y="237"/>
                  </a:lnTo>
                  <a:lnTo>
                    <a:pt x="0" y="252"/>
                  </a:lnTo>
                  <a:lnTo>
                    <a:pt x="252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8434533" y="1765035"/>
              <a:ext cx="344904" cy="344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84" y="0"/>
                  </a:moveTo>
                  <a:lnTo>
                    <a:pt x="0" y="285"/>
                  </a:lnTo>
                  <a:lnTo>
                    <a:pt x="0" y="299"/>
                  </a:lnTo>
                  <a:lnTo>
                    <a:pt x="299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8447222" y="1778877"/>
              <a:ext cx="356439" cy="355284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309" y="0"/>
                  </a:moveTo>
                  <a:lnTo>
                    <a:pt x="0" y="308"/>
                  </a:lnTo>
                  <a:lnTo>
                    <a:pt x="16" y="308"/>
                  </a:lnTo>
                  <a:lnTo>
                    <a:pt x="309" y="1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8502591" y="1834246"/>
              <a:ext cx="301070" cy="2999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0"/>
                  </a:moveTo>
                  <a:lnTo>
                    <a:pt x="0" y="260"/>
                  </a:lnTo>
                  <a:lnTo>
                    <a:pt x="16" y="260"/>
                  </a:lnTo>
                  <a:lnTo>
                    <a:pt x="261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8557960" y="1889615"/>
              <a:ext cx="245701" cy="244546"/>
            </a:xfrm>
            <a:custGeom>
              <a:avLst/>
              <a:gdLst/>
              <a:ahLst/>
              <a:cxnLst/>
              <a:rect l="l" t="t" r="r" b="b"/>
              <a:pathLst>
                <a:path w="213" h="212" extrusionOk="0">
                  <a:moveTo>
                    <a:pt x="213" y="0"/>
                  </a:moveTo>
                  <a:lnTo>
                    <a:pt x="0" y="212"/>
                  </a:lnTo>
                  <a:lnTo>
                    <a:pt x="15" y="212"/>
                  </a:lnTo>
                  <a:lnTo>
                    <a:pt x="213" y="1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8613329" y="1943830"/>
              <a:ext cx="190332" cy="19033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165" y="0"/>
                  </a:moveTo>
                  <a:lnTo>
                    <a:pt x="0" y="165"/>
                  </a:lnTo>
                  <a:lnTo>
                    <a:pt x="14" y="165"/>
                  </a:lnTo>
                  <a:lnTo>
                    <a:pt x="165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8667545" y="1998046"/>
              <a:ext cx="136116" cy="13611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0"/>
                  </a:moveTo>
                  <a:lnTo>
                    <a:pt x="0" y="118"/>
                  </a:lnTo>
                  <a:lnTo>
                    <a:pt x="15" y="118"/>
                  </a:lnTo>
                  <a:lnTo>
                    <a:pt x="118" y="1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8722914" y="2053415"/>
              <a:ext cx="80747" cy="8074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70" y="0"/>
                  </a:moveTo>
                  <a:lnTo>
                    <a:pt x="0" y="70"/>
                  </a:lnTo>
                  <a:lnTo>
                    <a:pt x="15" y="70"/>
                  </a:lnTo>
                  <a:lnTo>
                    <a:pt x="70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8778283" y="2108784"/>
              <a:ext cx="25377" cy="2537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22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18"/>
          <p:cNvGrpSpPr/>
          <p:nvPr/>
        </p:nvGrpSpPr>
        <p:grpSpPr>
          <a:xfrm>
            <a:off x="-134329" y="228001"/>
            <a:ext cx="4522644" cy="5060094"/>
            <a:chOff x="-134329" y="228001"/>
            <a:chExt cx="4522644" cy="5060094"/>
          </a:xfrm>
        </p:grpSpPr>
        <p:grpSp>
          <p:nvGrpSpPr>
            <p:cNvPr id="832" name="Google Shape;832;p18"/>
            <p:cNvGrpSpPr/>
            <p:nvPr/>
          </p:nvGrpSpPr>
          <p:grpSpPr>
            <a:xfrm>
              <a:off x="4146072" y="4937250"/>
              <a:ext cx="242243" cy="350845"/>
              <a:chOff x="6657025" y="3815050"/>
              <a:chExt cx="428597" cy="369000"/>
            </a:xfrm>
          </p:grpSpPr>
          <p:sp>
            <p:nvSpPr>
              <p:cNvPr id="833" name="Google Shape;833;p18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836" name="Google Shape;836;p18"/>
            <p:cNvGrpSpPr/>
            <p:nvPr/>
          </p:nvGrpSpPr>
          <p:grpSpPr>
            <a:xfrm rot="5400000">
              <a:off x="-80028" y="173700"/>
              <a:ext cx="242243" cy="350845"/>
              <a:chOff x="6657025" y="3815050"/>
              <a:chExt cx="428597" cy="369000"/>
            </a:xfrm>
          </p:grpSpPr>
          <p:sp>
            <p:nvSpPr>
              <p:cNvPr id="837" name="Google Shape;837;p18"/>
              <p:cNvSpPr/>
              <p:nvPr/>
            </p:nvSpPr>
            <p:spPr>
              <a:xfrm>
                <a:off x="6657025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6823024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6989022" y="3815050"/>
                <a:ext cx="96600" cy="369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  <p:grpSp>
        <p:nvGrpSpPr>
          <p:cNvPr id="840" name="Google Shape;840;p18"/>
          <p:cNvGrpSpPr/>
          <p:nvPr/>
        </p:nvGrpSpPr>
        <p:grpSpPr>
          <a:xfrm rot="10800000" flipH="1">
            <a:off x="8738671" y="3924253"/>
            <a:ext cx="242240" cy="424495"/>
            <a:chOff x="12291809" y="3479753"/>
            <a:chExt cx="242240" cy="424495"/>
          </a:xfrm>
        </p:grpSpPr>
        <p:sp>
          <p:nvSpPr>
            <p:cNvPr id="841" name="Google Shape;841;p18"/>
            <p:cNvSpPr/>
            <p:nvPr/>
          </p:nvSpPr>
          <p:spPr>
            <a:xfrm>
              <a:off x="12291809" y="3479753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5" y="0"/>
                  </a:moveTo>
                  <a:lnTo>
                    <a:pt x="0" y="68"/>
                  </a:ln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12291809" y="3580110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12291809" y="3680466"/>
              <a:ext cx="242240" cy="123427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0" y="69"/>
                  </a:moveTo>
                  <a:lnTo>
                    <a:pt x="0" y="107"/>
                  </a:lnTo>
                  <a:lnTo>
                    <a:pt x="105" y="39"/>
                  </a:lnTo>
                  <a:lnTo>
                    <a:pt x="210" y="107"/>
                  </a:lnTo>
                  <a:lnTo>
                    <a:pt x="210" y="69"/>
                  </a:lnTo>
                  <a:lnTo>
                    <a:pt x="10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12291809" y="3781975"/>
              <a:ext cx="242240" cy="122273"/>
            </a:xfrm>
            <a:custGeom>
              <a:avLst/>
              <a:gdLst/>
              <a:ahLst/>
              <a:cxnLst/>
              <a:rect l="l" t="t" r="r" b="b"/>
              <a:pathLst>
                <a:path w="210" h="106" extrusionOk="0">
                  <a:moveTo>
                    <a:pt x="0" y="68"/>
                  </a:moveTo>
                  <a:lnTo>
                    <a:pt x="0" y="106"/>
                  </a:lnTo>
                  <a:lnTo>
                    <a:pt x="105" y="38"/>
                  </a:lnTo>
                  <a:lnTo>
                    <a:pt x="210" y="106"/>
                  </a:lnTo>
                  <a:lnTo>
                    <a:pt x="210" y="68"/>
                  </a:lnTo>
                  <a:lnTo>
                    <a:pt x="105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5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8"/>
          <p:cNvSpPr txBox="1">
            <a:spLocks noGrp="1"/>
          </p:cNvSpPr>
          <p:nvPr>
            <p:ph type="ctrTitle"/>
          </p:nvPr>
        </p:nvSpPr>
        <p:spPr>
          <a:xfrm>
            <a:off x="493224" y="825104"/>
            <a:ext cx="5003802" cy="2867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Transcendental Meditation: A Tool for Resilience and Healing in Wartime​</a:t>
            </a:r>
            <a:endParaRPr dirty="0"/>
          </a:p>
        </p:txBody>
      </p:sp>
      <p:sp>
        <p:nvSpPr>
          <p:cNvPr id="1181" name="Google Shape;1181;p28"/>
          <p:cNvSpPr/>
          <p:nvPr/>
        </p:nvSpPr>
        <p:spPr>
          <a:xfrm>
            <a:off x="5717152" y="869075"/>
            <a:ext cx="2865900" cy="3739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82" name="Google Shape;1182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074" r="27847"/>
          <a:stretch/>
        </p:blipFill>
        <p:spPr>
          <a:xfrm>
            <a:off x="5564750" y="702075"/>
            <a:ext cx="2866026" cy="3739349"/>
          </a:xfrm>
          <a:prstGeom prst="rect">
            <a:avLst/>
          </a:prstGeom>
        </p:spPr>
      </p:pic>
      <p:cxnSp>
        <p:nvCxnSpPr>
          <p:cNvPr id="1183" name="Google Shape;1183;p28"/>
          <p:cNvCxnSpPr>
            <a:cxnSpLocks/>
          </p:cNvCxnSpPr>
          <p:nvPr/>
        </p:nvCxnSpPr>
        <p:spPr>
          <a:xfrm flipH="1">
            <a:off x="560948" y="3774663"/>
            <a:ext cx="46235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Studies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945802" y="1382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Lebanon civil war – reduced warfare and improved quality of life.​</a:t>
            </a: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945802" y="21101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War deaths plummeted from nearly 34 per day to 1.5 per day.​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945802" y="27715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The results of these interventions included :</a:t>
            </a:r>
            <a:endParaRPr lang="en-US" dirty="0"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8A20B-25A1-60C9-2C77-390A87A2D9D7}"/>
              </a:ext>
            </a:extLst>
          </p:cNvPr>
          <p:cNvSpPr txBox="1"/>
          <p:nvPr/>
        </p:nvSpPr>
        <p:spPr>
          <a:xfrm>
            <a:off x="4572000" y="3303867"/>
            <a:ext cx="478084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71% decrease in war related fatalities.​</a:t>
            </a:r>
          </a:p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68% decrease in war related injuries.​</a:t>
            </a:r>
          </a:p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48% decrease in the level of conflict.​</a:t>
            </a:r>
          </a:p>
          <a:p>
            <a:pPr fontAlgn="base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68% increase in cooperation among antagonists.​</a:t>
            </a:r>
          </a:p>
        </p:txBody>
      </p:sp>
      <p:sp>
        <p:nvSpPr>
          <p:cNvPr id="35" name="Google Shape;5346;p59">
            <a:extLst>
              <a:ext uri="{FF2B5EF4-FFF2-40B4-BE49-F238E27FC236}">
                <a16:creationId xmlns:a16="http://schemas.microsoft.com/office/drawing/2014/main" id="{E7F935BF-896E-D9F2-7141-486658462D16}"/>
              </a:ext>
            </a:extLst>
          </p:cNvPr>
          <p:cNvSpPr/>
          <p:nvPr/>
        </p:nvSpPr>
        <p:spPr>
          <a:xfrm>
            <a:off x="668456" y="1515454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6" name="Google Shape;5346;p59">
            <a:extLst>
              <a:ext uri="{FF2B5EF4-FFF2-40B4-BE49-F238E27FC236}">
                <a16:creationId xmlns:a16="http://schemas.microsoft.com/office/drawing/2014/main" id="{049D3B26-321B-0756-1125-7FF4772F49ED}"/>
              </a:ext>
            </a:extLst>
          </p:cNvPr>
          <p:cNvSpPr/>
          <p:nvPr/>
        </p:nvSpPr>
        <p:spPr>
          <a:xfrm>
            <a:off x="672304" y="2204117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7" name="Google Shape;5346;p59">
            <a:extLst>
              <a:ext uri="{FF2B5EF4-FFF2-40B4-BE49-F238E27FC236}">
                <a16:creationId xmlns:a16="http://schemas.microsoft.com/office/drawing/2014/main" id="{F006638D-12CF-1DBE-66C8-012A936F5C14}"/>
              </a:ext>
            </a:extLst>
          </p:cNvPr>
          <p:cNvSpPr/>
          <p:nvPr/>
        </p:nvSpPr>
        <p:spPr>
          <a:xfrm>
            <a:off x="668456" y="2892780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9" name="Google Shape;5101;p59">
            <a:extLst>
              <a:ext uri="{FF2B5EF4-FFF2-40B4-BE49-F238E27FC236}">
                <a16:creationId xmlns:a16="http://schemas.microsoft.com/office/drawing/2014/main" id="{A8F65609-B6B1-56AE-D512-07CDC4588052}"/>
              </a:ext>
            </a:extLst>
          </p:cNvPr>
          <p:cNvSpPr/>
          <p:nvPr/>
        </p:nvSpPr>
        <p:spPr>
          <a:xfrm>
            <a:off x="4369285" y="3480394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01;p59">
            <a:extLst>
              <a:ext uri="{FF2B5EF4-FFF2-40B4-BE49-F238E27FC236}">
                <a16:creationId xmlns:a16="http://schemas.microsoft.com/office/drawing/2014/main" id="{8CEAE2B2-805C-4237-B588-24FAC0F59826}"/>
              </a:ext>
            </a:extLst>
          </p:cNvPr>
          <p:cNvSpPr/>
          <p:nvPr/>
        </p:nvSpPr>
        <p:spPr>
          <a:xfrm>
            <a:off x="4369285" y="3797384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101;p59">
            <a:extLst>
              <a:ext uri="{FF2B5EF4-FFF2-40B4-BE49-F238E27FC236}">
                <a16:creationId xmlns:a16="http://schemas.microsoft.com/office/drawing/2014/main" id="{24A2F067-7BE0-2737-0FF9-0E6E7E83F021}"/>
              </a:ext>
            </a:extLst>
          </p:cNvPr>
          <p:cNvSpPr/>
          <p:nvPr/>
        </p:nvSpPr>
        <p:spPr>
          <a:xfrm>
            <a:off x="4369285" y="4121219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101;p59">
            <a:extLst>
              <a:ext uri="{FF2B5EF4-FFF2-40B4-BE49-F238E27FC236}">
                <a16:creationId xmlns:a16="http://schemas.microsoft.com/office/drawing/2014/main" id="{83D0152D-6221-8296-7F0C-A924E1FE9DD9}"/>
              </a:ext>
            </a:extLst>
          </p:cNvPr>
          <p:cNvSpPr/>
          <p:nvPr/>
        </p:nvSpPr>
        <p:spPr>
          <a:xfrm>
            <a:off x="4369285" y="4445054"/>
            <a:ext cx="80700" cy="80700"/>
          </a:xfrm>
          <a:prstGeom prst="rect">
            <a:avLst/>
          </a:pr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2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287054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782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878069" y="12806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The total population of​ Ukraine is approximately 38 Million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878069" y="2020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The square root of 1% of the population in Ukraine's population is about 617.</a:t>
            </a:r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878069" y="27095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If we could gather around 700 people for a group mediation in Ukraine, we could potentially trigger Maharishi effects and save lives there.​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ym typeface="Arial"/>
            </a:endParaRPr>
          </a:p>
        </p:txBody>
      </p:sp>
      <p:sp>
        <p:nvSpPr>
          <p:cNvPr id="2" name="Google Shape;5346;p59">
            <a:extLst>
              <a:ext uri="{FF2B5EF4-FFF2-40B4-BE49-F238E27FC236}">
                <a16:creationId xmlns:a16="http://schemas.microsoft.com/office/drawing/2014/main" id="{76D68AB0-C9AF-B349-F196-7FCFCA29ECD8}"/>
              </a:ext>
            </a:extLst>
          </p:cNvPr>
          <p:cNvSpPr/>
          <p:nvPr/>
        </p:nvSpPr>
        <p:spPr>
          <a:xfrm>
            <a:off x="668456" y="1515454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" name="Google Shape;5346;p59">
            <a:extLst>
              <a:ext uri="{FF2B5EF4-FFF2-40B4-BE49-F238E27FC236}">
                <a16:creationId xmlns:a16="http://schemas.microsoft.com/office/drawing/2014/main" id="{BF6DAAE0-9D8A-DF8F-B91C-A7ADE462766A}"/>
              </a:ext>
            </a:extLst>
          </p:cNvPr>
          <p:cNvSpPr/>
          <p:nvPr/>
        </p:nvSpPr>
        <p:spPr>
          <a:xfrm>
            <a:off x="672304" y="2204117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5" name="Google Shape;5346;p59">
            <a:extLst>
              <a:ext uri="{FF2B5EF4-FFF2-40B4-BE49-F238E27FC236}">
                <a16:creationId xmlns:a16="http://schemas.microsoft.com/office/drawing/2014/main" id="{CE026647-FAB0-54C1-FAE2-FFE192402136}"/>
              </a:ext>
            </a:extLst>
          </p:cNvPr>
          <p:cNvSpPr/>
          <p:nvPr/>
        </p:nvSpPr>
        <p:spPr>
          <a:xfrm>
            <a:off x="668456" y="2892780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7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3"/>
          <p:cNvSpPr/>
          <p:nvPr/>
        </p:nvSpPr>
        <p:spPr>
          <a:xfrm>
            <a:off x="5872976" y="986150"/>
            <a:ext cx="2710200" cy="347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2" name="Google Shape;1242;p33"/>
          <p:cNvSpPr txBox="1">
            <a:spLocks noGrp="1"/>
          </p:cNvSpPr>
          <p:nvPr>
            <p:ph type="title"/>
          </p:nvPr>
        </p:nvSpPr>
        <p:spPr>
          <a:xfrm>
            <a:off x="713225" y="2352806"/>
            <a:ext cx="47178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Result</a:t>
            </a:r>
            <a:endParaRPr dirty="0"/>
          </a:p>
        </p:txBody>
      </p:sp>
      <p:pic>
        <p:nvPicPr>
          <p:cNvPr id="1244" name="Google Shape;1244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641" t="19580" r="6650" b="6279"/>
          <a:stretch/>
        </p:blipFill>
        <p:spPr>
          <a:xfrm>
            <a:off x="5720575" y="833750"/>
            <a:ext cx="2710202" cy="3476002"/>
          </a:xfrm>
          <a:prstGeom prst="rect">
            <a:avLst/>
          </a:prstGeom>
        </p:spPr>
      </p:pic>
      <p:cxnSp>
        <p:nvCxnSpPr>
          <p:cNvPr id="1245" name="Google Shape;1245;p33"/>
          <p:cNvCxnSpPr/>
          <p:nvPr/>
        </p:nvCxnSpPr>
        <p:spPr>
          <a:xfrm rot="10800000">
            <a:off x="713225" y="3533749"/>
            <a:ext cx="437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Google Shape;1223;p31">
            <a:extLst>
              <a:ext uri="{FF2B5EF4-FFF2-40B4-BE49-F238E27FC236}">
                <a16:creationId xmlns:a16="http://schemas.microsoft.com/office/drawing/2014/main" id="{3C7C5C1A-3871-B9DF-756C-9D59E2187F3A}"/>
              </a:ext>
            </a:extLst>
          </p:cNvPr>
          <p:cNvSpPr txBox="1">
            <a:spLocks/>
          </p:cNvSpPr>
          <p:nvPr/>
        </p:nvSpPr>
        <p:spPr>
          <a:xfrm>
            <a:off x="713223" y="1369863"/>
            <a:ext cx="1423800" cy="841800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6000"/>
            </a:pPr>
            <a:r>
              <a:rPr lang="en" sz="6000" b="1" dirty="0">
                <a:solidFill>
                  <a:schemeClr val="dk1"/>
                </a:solidFill>
                <a:latin typeface="Lexend"/>
                <a:sym typeface="Lexend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4974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584558" y="1520846"/>
            <a:ext cx="7839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rtl="0" fontAlgn="base"/>
            <a:r>
              <a:rPr lang="en-US" dirty="0"/>
              <a:t>If the group mediation in Ukraine, we are expecting to decrease to :​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18EF-7050-4F27-2E2B-65F02696FF50}"/>
              </a:ext>
            </a:extLst>
          </p:cNvPr>
          <p:cNvSpPr txBox="1"/>
          <p:nvPr/>
        </p:nvSpPr>
        <p:spPr>
          <a:xfrm>
            <a:off x="900288" y="2093546"/>
            <a:ext cx="5726290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65-70% (about 150 per day) decrease in war related fatalities.​</a:t>
            </a:r>
          </a:p>
          <a:p>
            <a:pPr marL="425450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65-70% (about 240 per day) decrease in war related injuries.​</a:t>
            </a:r>
          </a:p>
          <a:p>
            <a:pPr marL="425450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45-50%(about 51 per day) decrease in the level of conflict.​</a:t>
            </a:r>
          </a:p>
        </p:txBody>
      </p:sp>
    </p:spTree>
    <p:extLst>
      <p:ext uri="{BB962C8B-B14F-4D97-AF65-F5344CB8AC3E}">
        <p14:creationId xmlns:p14="http://schemas.microsoft.com/office/powerpoint/2010/main" val="259161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44C3E1-D8CF-6935-65D3-79C7FCC14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53"/>
            <a:ext cx="7382933" cy="43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D062B-667D-7FCA-14D9-A64580A726C9}"/>
              </a:ext>
            </a:extLst>
          </p:cNvPr>
          <p:cNvSpPr txBox="1"/>
          <p:nvPr/>
        </p:nvSpPr>
        <p:spPr>
          <a:xfrm>
            <a:off x="1230489" y="4434566"/>
            <a:ext cx="6897512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ctr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Total number of events since start of war from 24-Feb-2022 until 17-May-2024​</a:t>
            </a:r>
          </a:p>
        </p:txBody>
      </p:sp>
    </p:spTree>
    <p:extLst>
      <p:ext uri="{BB962C8B-B14F-4D97-AF65-F5344CB8AC3E}">
        <p14:creationId xmlns:p14="http://schemas.microsoft.com/office/powerpoint/2010/main" val="35152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D062B-667D-7FCA-14D9-A64580A726C9}"/>
              </a:ext>
            </a:extLst>
          </p:cNvPr>
          <p:cNvSpPr txBox="1"/>
          <p:nvPr/>
        </p:nvSpPr>
        <p:spPr>
          <a:xfrm>
            <a:off x="1320800" y="4694211"/>
            <a:ext cx="6897512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ctr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</a:rPr>
              <a:t>Current number of events per week​</a:t>
            </a:r>
            <a:endParaRPr lang="en-US" dirty="0">
              <a:solidFill>
                <a:schemeClr val="dk1"/>
              </a:solidFill>
              <a:latin typeface="Heebo"/>
              <a:cs typeface="Heebo"/>
              <a:sym typeface="Heebo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B4F649-1979-9558-7252-B0AC8158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4" y="0"/>
            <a:ext cx="8827912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4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D062B-667D-7FCA-14D9-A64580A726C9}"/>
              </a:ext>
            </a:extLst>
          </p:cNvPr>
          <p:cNvSpPr txBox="1"/>
          <p:nvPr/>
        </p:nvSpPr>
        <p:spPr>
          <a:xfrm>
            <a:off x="1230488" y="4682922"/>
            <a:ext cx="6897512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ctr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</a:rPr>
              <a:t>Estimate after applying TM per week​</a:t>
            </a:r>
            <a:endParaRPr lang="en-US" dirty="0">
              <a:solidFill>
                <a:schemeClr val="dk1"/>
              </a:solidFill>
              <a:latin typeface="Heebo"/>
              <a:cs typeface="Heebo"/>
              <a:sym typeface="Heeb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4DDD90-2185-2FC5-017E-E20E6FDE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83" y="92133"/>
            <a:ext cx="7034918" cy="44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4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8"/>
          <p:cNvSpPr/>
          <p:nvPr/>
        </p:nvSpPr>
        <p:spPr>
          <a:xfrm>
            <a:off x="560950" y="1304325"/>
            <a:ext cx="2603400" cy="345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34" name="Google Shape;1334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5100" b="4397"/>
          <a:stretch/>
        </p:blipFill>
        <p:spPr>
          <a:xfrm>
            <a:off x="713225" y="1151925"/>
            <a:ext cx="2603402" cy="3456650"/>
          </a:xfrm>
          <a:prstGeom prst="rect">
            <a:avLst/>
          </a:prstGeom>
        </p:spPr>
      </p:pic>
      <p:sp>
        <p:nvSpPr>
          <p:cNvPr id="1335" name="Google Shape;133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36" name="Google Shape;1336;p38"/>
          <p:cNvSpPr txBox="1">
            <a:spLocks noGrp="1"/>
          </p:cNvSpPr>
          <p:nvPr>
            <p:ph type="body" idx="1"/>
          </p:nvPr>
        </p:nvSpPr>
        <p:spPr>
          <a:xfrm>
            <a:off x="3482400" y="1263700"/>
            <a:ext cx="49416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 algn="l" rtl="0" fontAlgn="base">
              <a:buNone/>
            </a:pPr>
            <a:r>
              <a:rPr lang="en-US" dirty="0"/>
              <a:t>The Maharishi effect is efficient to be used in War cases​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02" name="Google Shape;1202;p30"/>
          <p:cNvSpPr txBox="1">
            <a:spLocks noGrp="1"/>
          </p:cNvSpPr>
          <p:nvPr>
            <p:ph type="title" idx="5"/>
          </p:nvPr>
        </p:nvSpPr>
        <p:spPr>
          <a:xfrm>
            <a:off x="1415375" y="125549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3" name="Google Shape;1203;p30"/>
          <p:cNvSpPr txBox="1">
            <a:spLocks noGrp="1"/>
          </p:cNvSpPr>
          <p:nvPr>
            <p:ph type="title" idx="6"/>
          </p:nvPr>
        </p:nvSpPr>
        <p:spPr>
          <a:xfrm>
            <a:off x="4121400" y="309834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04" name="Google Shape;1204;p30"/>
          <p:cNvSpPr txBox="1">
            <a:spLocks noGrp="1"/>
          </p:cNvSpPr>
          <p:nvPr>
            <p:ph type="title" idx="7"/>
          </p:nvPr>
        </p:nvSpPr>
        <p:spPr>
          <a:xfrm>
            <a:off x="1415375" y="309834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05" name="Google Shape;1205;p30"/>
          <p:cNvSpPr txBox="1">
            <a:spLocks noGrp="1"/>
          </p:cNvSpPr>
          <p:nvPr>
            <p:ph type="title" idx="8"/>
          </p:nvPr>
        </p:nvSpPr>
        <p:spPr>
          <a:xfrm>
            <a:off x="4121400" y="125549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08" name="Google Shape;1208;p30"/>
          <p:cNvSpPr txBox="1">
            <a:spLocks noGrp="1"/>
          </p:cNvSpPr>
          <p:nvPr>
            <p:ph type="title" idx="14"/>
          </p:nvPr>
        </p:nvSpPr>
        <p:spPr>
          <a:xfrm>
            <a:off x="6827425" y="309834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09" name="Google Shape;1209;p30"/>
          <p:cNvSpPr txBox="1">
            <a:spLocks noGrp="1"/>
          </p:cNvSpPr>
          <p:nvPr>
            <p:ph type="title" idx="15"/>
          </p:nvPr>
        </p:nvSpPr>
        <p:spPr>
          <a:xfrm>
            <a:off x="6827425" y="1255495"/>
            <a:ext cx="901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0" name="Google Shape;1210;p30"/>
          <p:cNvSpPr txBox="1">
            <a:spLocks noGrp="1"/>
          </p:cNvSpPr>
          <p:nvPr>
            <p:ph type="subTitle" idx="16"/>
          </p:nvPr>
        </p:nvSpPr>
        <p:spPr>
          <a:xfrm>
            <a:off x="71322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11" name="Google Shape;1211;p30"/>
          <p:cNvSpPr txBox="1">
            <a:spLocks noGrp="1"/>
          </p:cNvSpPr>
          <p:nvPr>
            <p:ph type="subTitle" idx="17"/>
          </p:nvPr>
        </p:nvSpPr>
        <p:spPr>
          <a:xfrm>
            <a:off x="71322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Studies</a:t>
            </a:r>
            <a:endParaRPr dirty="0"/>
          </a:p>
        </p:txBody>
      </p:sp>
      <p:sp>
        <p:nvSpPr>
          <p:cNvPr id="1212" name="Google Shape;1212;p30"/>
          <p:cNvSpPr txBox="1">
            <a:spLocks noGrp="1"/>
          </p:cNvSpPr>
          <p:nvPr>
            <p:ph type="subTitle" idx="18"/>
          </p:nvPr>
        </p:nvSpPr>
        <p:spPr>
          <a:xfrm>
            <a:off x="3419250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	</a:t>
            </a:r>
            <a:endParaRPr dirty="0"/>
          </a:p>
        </p:txBody>
      </p:sp>
      <p:sp>
        <p:nvSpPr>
          <p:cNvPr id="1213" name="Google Shape;1213;p30"/>
          <p:cNvSpPr txBox="1">
            <a:spLocks noGrp="1"/>
          </p:cNvSpPr>
          <p:nvPr>
            <p:ph type="subTitle" idx="19"/>
          </p:nvPr>
        </p:nvSpPr>
        <p:spPr>
          <a:xfrm>
            <a:off x="3419250" y="1911774"/>
            <a:ext cx="2305500" cy="659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14" name="Google Shape;1214;p30"/>
          <p:cNvSpPr txBox="1">
            <a:spLocks noGrp="1"/>
          </p:cNvSpPr>
          <p:nvPr>
            <p:ph type="subTitle" idx="20"/>
          </p:nvPr>
        </p:nvSpPr>
        <p:spPr>
          <a:xfrm>
            <a:off x="612527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1215" name="Google Shape;1215;p30"/>
          <p:cNvSpPr txBox="1">
            <a:spLocks noGrp="1"/>
          </p:cNvSpPr>
          <p:nvPr>
            <p:ph type="subTitle" idx="21"/>
          </p:nvPr>
        </p:nvSpPr>
        <p:spPr>
          <a:xfrm>
            <a:off x="612527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287054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990884" y="1669149"/>
            <a:ext cx="6435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War is unfortunately a persistent reality in the world today.​</a:t>
            </a: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990884" y="30256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more than 37 million people worldwide have died while actively fighting in wars since 1800.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CDDF4-7F13-63F8-1537-9FC14CF68B74}"/>
              </a:ext>
            </a:extLst>
          </p:cNvPr>
          <p:cNvSpPr txBox="1"/>
          <p:nvPr/>
        </p:nvSpPr>
        <p:spPr>
          <a:xfrm>
            <a:off x="990884" y="2405743"/>
            <a:ext cx="7568558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People died every day in war in different countries.​</a:t>
            </a:r>
          </a:p>
        </p:txBody>
      </p:sp>
      <p:sp>
        <p:nvSpPr>
          <p:cNvPr id="8" name="Google Shape;5346;p59">
            <a:extLst>
              <a:ext uri="{FF2B5EF4-FFF2-40B4-BE49-F238E27FC236}">
                <a16:creationId xmlns:a16="http://schemas.microsoft.com/office/drawing/2014/main" id="{340A93D4-73D8-0E88-C271-48593981BED8}"/>
              </a:ext>
            </a:extLst>
          </p:cNvPr>
          <p:cNvSpPr/>
          <p:nvPr/>
        </p:nvSpPr>
        <p:spPr>
          <a:xfrm>
            <a:off x="838690" y="1831543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9" name="Google Shape;5346;p59">
            <a:extLst>
              <a:ext uri="{FF2B5EF4-FFF2-40B4-BE49-F238E27FC236}">
                <a16:creationId xmlns:a16="http://schemas.microsoft.com/office/drawing/2014/main" id="{3A0883C8-D53E-A772-C730-F64B15774638}"/>
              </a:ext>
            </a:extLst>
          </p:cNvPr>
          <p:cNvSpPr/>
          <p:nvPr/>
        </p:nvSpPr>
        <p:spPr>
          <a:xfrm>
            <a:off x="842538" y="2520206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" name="Google Shape;5346;p59">
            <a:extLst>
              <a:ext uri="{FF2B5EF4-FFF2-40B4-BE49-F238E27FC236}">
                <a16:creationId xmlns:a16="http://schemas.microsoft.com/office/drawing/2014/main" id="{345C70BC-4CC3-BD68-9F00-897A92DDC445}"/>
              </a:ext>
            </a:extLst>
          </p:cNvPr>
          <p:cNvSpPr/>
          <p:nvPr/>
        </p:nvSpPr>
        <p:spPr>
          <a:xfrm>
            <a:off x="838689" y="3208869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888473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795057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721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1058692" y="1633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Since the start of the Russian invasion of Ukraine in 2022, there have been over 300,000 casualties.​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1058692" y="2364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Heebo"/>
                <a:cs typeface="Heebo"/>
              </a:rPr>
              <a:t>Every day, approximately 500 individuals are killed and 800 are wounded.​</a:t>
            </a:r>
            <a:r>
              <a:rPr lang="en-US" dirty="0">
                <a:solidFill>
                  <a:schemeClr val="dk1"/>
                </a:solidFill>
                <a:latin typeface="Heebo"/>
                <a:cs typeface="Heebo"/>
                <a:sym typeface="Heebo"/>
              </a:rPr>
              <a:t>​</a:t>
            </a:r>
          </a:p>
        </p:txBody>
      </p:sp>
      <p:sp>
        <p:nvSpPr>
          <p:cNvPr id="2" name="Google Shape;1233;p32">
            <a:extLst>
              <a:ext uri="{FF2B5EF4-FFF2-40B4-BE49-F238E27FC236}">
                <a16:creationId xmlns:a16="http://schemas.microsoft.com/office/drawing/2014/main" id="{98DA7E2D-B189-047E-C3D6-78CB93C2DAB5}"/>
              </a:ext>
            </a:extLst>
          </p:cNvPr>
          <p:cNvSpPr txBox="1">
            <a:spLocks/>
          </p:cNvSpPr>
          <p:nvPr/>
        </p:nvSpPr>
        <p:spPr>
          <a:xfrm>
            <a:off x="1058692" y="36390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Reducing the number of daily fatalities is a fundamental goal for humanity. </a:t>
            </a:r>
            <a:r>
              <a:rPr lang="en-US" dirty="0">
                <a:solidFill>
                  <a:srgbClr val="FF0000"/>
                </a:solidFill>
              </a:rPr>
              <a:t>What is the solution to achieve this?​</a:t>
            </a:r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1058692" y="30256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>
                <a:sym typeface="Arial"/>
              </a:rPr>
              <a:t>714 events (including Violence, Explosions, Battles, …) per week​</a:t>
            </a:r>
          </a:p>
        </p:txBody>
      </p:sp>
      <p:sp>
        <p:nvSpPr>
          <p:cNvPr id="9" name="Google Shape;5346;p59">
            <a:extLst>
              <a:ext uri="{FF2B5EF4-FFF2-40B4-BE49-F238E27FC236}">
                <a16:creationId xmlns:a16="http://schemas.microsoft.com/office/drawing/2014/main" id="{D15A662B-656A-2685-0873-E5B8B3585DFE}"/>
              </a:ext>
            </a:extLst>
          </p:cNvPr>
          <p:cNvSpPr/>
          <p:nvPr/>
        </p:nvSpPr>
        <p:spPr>
          <a:xfrm>
            <a:off x="838690" y="1831543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" name="Google Shape;5346;p59">
            <a:extLst>
              <a:ext uri="{FF2B5EF4-FFF2-40B4-BE49-F238E27FC236}">
                <a16:creationId xmlns:a16="http://schemas.microsoft.com/office/drawing/2014/main" id="{803B850C-237E-D7E4-72CF-D0CC5714BFB4}"/>
              </a:ext>
            </a:extLst>
          </p:cNvPr>
          <p:cNvSpPr/>
          <p:nvPr/>
        </p:nvSpPr>
        <p:spPr>
          <a:xfrm>
            <a:off x="842538" y="2520206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1" name="Google Shape;5346;p59">
            <a:extLst>
              <a:ext uri="{FF2B5EF4-FFF2-40B4-BE49-F238E27FC236}">
                <a16:creationId xmlns:a16="http://schemas.microsoft.com/office/drawing/2014/main" id="{236A092A-9996-DC46-8C48-10E4B53726A1}"/>
              </a:ext>
            </a:extLst>
          </p:cNvPr>
          <p:cNvSpPr/>
          <p:nvPr/>
        </p:nvSpPr>
        <p:spPr>
          <a:xfrm>
            <a:off x="838690" y="3208869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2" name="Google Shape;5346;p59">
            <a:extLst>
              <a:ext uri="{FF2B5EF4-FFF2-40B4-BE49-F238E27FC236}">
                <a16:creationId xmlns:a16="http://schemas.microsoft.com/office/drawing/2014/main" id="{0091DA73-712C-120C-FF1F-8F3EC41E3E7C}"/>
              </a:ext>
            </a:extLst>
          </p:cNvPr>
          <p:cNvSpPr/>
          <p:nvPr/>
        </p:nvSpPr>
        <p:spPr>
          <a:xfrm>
            <a:off x="838690" y="3899375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"/>
          <p:cNvSpPr/>
          <p:nvPr/>
        </p:nvSpPr>
        <p:spPr>
          <a:xfrm>
            <a:off x="560900" y="674474"/>
            <a:ext cx="3166500" cy="394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1" name="Google Shape;1221;p31"/>
          <p:cNvSpPr txBox="1">
            <a:spLocks noGrp="1"/>
          </p:cNvSpPr>
          <p:nvPr>
            <p:ph type="title"/>
          </p:nvPr>
        </p:nvSpPr>
        <p:spPr>
          <a:xfrm>
            <a:off x="4083725" y="2324032"/>
            <a:ext cx="435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</a:t>
            </a:r>
            <a:endParaRPr dirty="0"/>
          </a:p>
        </p:txBody>
      </p:sp>
      <p:sp>
        <p:nvSpPr>
          <p:cNvPr id="1223" name="Google Shape;1223;p31"/>
          <p:cNvSpPr txBox="1">
            <a:spLocks noGrp="1"/>
          </p:cNvSpPr>
          <p:nvPr>
            <p:ph type="title" idx="2"/>
          </p:nvPr>
        </p:nvSpPr>
        <p:spPr>
          <a:xfrm>
            <a:off x="4195219" y="1268650"/>
            <a:ext cx="14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224" name="Google Shape;122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8220" t="60" r="18312" b="-59"/>
          <a:stretch/>
        </p:blipFill>
        <p:spPr>
          <a:xfrm flipH="1">
            <a:off x="708470" y="527025"/>
            <a:ext cx="3166355" cy="3941902"/>
          </a:xfrm>
          <a:prstGeom prst="rect">
            <a:avLst/>
          </a:prstGeom>
        </p:spPr>
      </p:pic>
      <p:cxnSp>
        <p:nvCxnSpPr>
          <p:cNvPr id="1225" name="Google Shape;1225;p31"/>
          <p:cNvCxnSpPr/>
          <p:nvPr/>
        </p:nvCxnSpPr>
        <p:spPr>
          <a:xfrm rot="10800000">
            <a:off x="4195411" y="3287054"/>
            <a:ext cx="38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65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</a:t>
            </a:r>
            <a:endParaRPr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923224" y="1548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As early as 1960 Maharishi predict that when even 1% of a population learned the TM technique, the whole population would become peaceful.</a:t>
            </a:r>
          </a:p>
        </p:txBody>
      </p:sp>
      <p:sp>
        <p:nvSpPr>
          <p:cNvPr id="1233" name="Google Shape;1233;p32"/>
          <p:cNvSpPr txBox="1">
            <a:spLocks noGrp="1"/>
          </p:cNvSpPr>
          <p:nvPr>
            <p:ph type="subTitle" idx="3"/>
          </p:nvPr>
        </p:nvSpPr>
        <p:spPr>
          <a:xfrm>
            <a:off x="923224" y="22353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/>
            <a:r>
              <a:rPr lang="en-US" dirty="0"/>
              <a:t>The hypothesis was confirmed in the early 1970.</a:t>
            </a:r>
          </a:p>
        </p:txBody>
      </p:sp>
      <p:sp>
        <p:nvSpPr>
          <p:cNvPr id="3" name="Google Shape;1233;p32">
            <a:extLst>
              <a:ext uri="{FF2B5EF4-FFF2-40B4-BE49-F238E27FC236}">
                <a16:creationId xmlns:a16="http://schemas.microsoft.com/office/drawing/2014/main" id="{1BFA2947-3C29-C005-001E-7A23DAAA8BCC}"/>
              </a:ext>
            </a:extLst>
          </p:cNvPr>
          <p:cNvSpPr txBox="1">
            <a:spLocks/>
          </p:cNvSpPr>
          <p:nvPr/>
        </p:nvSpPr>
        <p:spPr>
          <a:xfrm>
            <a:off x="923224" y="28437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 fontAlgn="base"/>
            <a:r>
              <a:rPr lang="en-US" dirty="0"/>
              <a:t>Studies found that as soon as cities reached the 1% threshold, crime trends decreased significantly.​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ym typeface="Arial"/>
            </a:endParaRPr>
          </a:p>
        </p:txBody>
      </p:sp>
      <p:sp>
        <p:nvSpPr>
          <p:cNvPr id="4" name="Google Shape;5346;p59">
            <a:extLst>
              <a:ext uri="{FF2B5EF4-FFF2-40B4-BE49-F238E27FC236}">
                <a16:creationId xmlns:a16="http://schemas.microsoft.com/office/drawing/2014/main" id="{2D1178D5-0EC4-6D5C-8B55-6F8E37DB2B32}"/>
              </a:ext>
            </a:extLst>
          </p:cNvPr>
          <p:cNvSpPr/>
          <p:nvPr/>
        </p:nvSpPr>
        <p:spPr>
          <a:xfrm>
            <a:off x="689622" y="1729943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5" name="Google Shape;5346;p59">
            <a:extLst>
              <a:ext uri="{FF2B5EF4-FFF2-40B4-BE49-F238E27FC236}">
                <a16:creationId xmlns:a16="http://schemas.microsoft.com/office/drawing/2014/main" id="{844C6AC1-420E-41AC-2EE1-C9AFBEE9441F}"/>
              </a:ext>
            </a:extLst>
          </p:cNvPr>
          <p:cNvSpPr/>
          <p:nvPr/>
        </p:nvSpPr>
        <p:spPr>
          <a:xfrm>
            <a:off x="693470" y="2418606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6" name="Google Shape;5346;p59">
            <a:extLst>
              <a:ext uri="{FF2B5EF4-FFF2-40B4-BE49-F238E27FC236}">
                <a16:creationId xmlns:a16="http://schemas.microsoft.com/office/drawing/2014/main" id="{17F81FD8-BD69-E543-30C4-07C93D5F8E19}"/>
              </a:ext>
            </a:extLst>
          </p:cNvPr>
          <p:cNvSpPr/>
          <p:nvPr/>
        </p:nvSpPr>
        <p:spPr>
          <a:xfrm>
            <a:off x="689622" y="3107269"/>
            <a:ext cx="103087" cy="103088"/>
          </a:xfrm>
          <a:custGeom>
            <a:avLst/>
            <a:gdLst/>
            <a:ahLst/>
            <a:cxnLst/>
            <a:rect l="l" t="t" r="r" b="b"/>
            <a:pathLst>
              <a:path w="12379" h="12379" extrusionOk="0">
                <a:moveTo>
                  <a:pt x="6190" y="0"/>
                </a:moveTo>
                <a:cubicBezTo>
                  <a:pt x="2771" y="0"/>
                  <a:pt x="0" y="2771"/>
                  <a:pt x="0" y="6189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89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00206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3"/>
          <p:cNvSpPr/>
          <p:nvPr/>
        </p:nvSpPr>
        <p:spPr>
          <a:xfrm>
            <a:off x="5872976" y="986150"/>
            <a:ext cx="2710200" cy="347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2" name="Google Shape;1242;p33"/>
          <p:cNvSpPr txBox="1">
            <a:spLocks noGrp="1"/>
          </p:cNvSpPr>
          <p:nvPr>
            <p:ph type="title"/>
          </p:nvPr>
        </p:nvSpPr>
        <p:spPr>
          <a:xfrm>
            <a:off x="713225" y="2352806"/>
            <a:ext cx="47178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Studies</a:t>
            </a:r>
            <a:endParaRPr dirty="0"/>
          </a:p>
        </p:txBody>
      </p:sp>
      <p:pic>
        <p:nvPicPr>
          <p:cNvPr id="1244" name="Google Shape;1244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641" t="19580" r="6650" b="6279"/>
          <a:stretch/>
        </p:blipFill>
        <p:spPr>
          <a:xfrm>
            <a:off x="5720575" y="833750"/>
            <a:ext cx="2710202" cy="3476002"/>
          </a:xfrm>
          <a:prstGeom prst="rect">
            <a:avLst/>
          </a:prstGeom>
        </p:spPr>
      </p:pic>
      <p:cxnSp>
        <p:nvCxnSpPr>
          <p:cNvPr id="1245" name="Google Shape;1245;p33"/>
          <p:cNvCxnSpPr/>
          <p:nvPr/>
        </p:nvCxnSpPr>
        <p:spPr>
          <a:xfrm rot="10800000">
            <a:off x="713225" y="3533749"/>
            <a:ext cx="437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Google Shape;1223;p31">
            <a:extLst>
              <a:ext uri="{FF2B5EF4-FFF2-40B4-BE49-F238E27FC236}">
                <a16:creationId xmlns:a16="http://schemas.microsoft.com/office/drawing/2014/main" id="{3C7C5C1A-3871-B9DF-756C-9D59E2187F3A}"/>
              </a:ext>
            </a:extLst>
          </p:cNvPr>
          <p:cNvSpPr txBox="1">
            <a:spLocks/>
          </p:cNvSpPr>
          <p:nvPr/>
        </p:nvSpPr>
        <p:spPr>
          <a:xfrm>
            <a:off x="713223" y="1369863"/>
            <a:ext cx="1423800" cy="841800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6000"/>
            </a:pPr>
            <a:r>
              <a:rPr lang="en" sz="6000" b="1" dirty="0">
                <a:solidFill>
                  <a:schemeClr val="dk1"/>
                </a:solidFill>
                <a:latin typeface="Lexend"/>
                <a:sym typeface="Lexend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t Reduction in Manufacturing Industry Thesis Defense by Slidesgo">
  <a:themeElements>
    <a:clrScheme name="Simple Light">
      <a:dk1>
        <a:srgbClr val="3D3D3D"/>
      </a:dk1>
      <a:lt1>
        <a:srgbClr val="FFFFFF"/>
      </a:lt1>
      <a:dk2>
        <a:srgbClr val="FF9C1E"/>
      </a:dk2>
      <a:lt2>
        <a:srgbClr val="F2F2F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(16:9)</PresentationFormat>
  <Paragraphs>61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Hind</vt:lpstr>
      <vt:lpstr>Nunito Light</vt:lpstr>
      <vt:lpstr>Courier New</vt:lpstr>
      <vt:lpstr>Lexend</vt:lpstr>
      <vt:lpstr>Arial</vt:lpstr>
      <vt:lpstr>Calibri</vt:lpstr>
      <vt:lpstr>Heebo</vt:lpstr>
      <vt:lpstr>Cost Reduction in Manufacturing Industry Thesis Defense by Slidesgo</vt:lpstr>
      <vt:lpstr>Transcendental Meditation: A Tool for Resilience and Healing in Wartime​</vt:lpstr>
      <vt:lpstr>Table of contents</vt:lpstr>
      <vt:lpstr>Introduction</vt:lpstr>
      <vt:lpstr>Introduction</vt:lpstr>
      <vt:lpstr>Problem statement</vt:lpstr>
      <vt:lpstr>Problem statement</vt:lpstr>
      <vt:lpstr>Proposal</vt:lpstr>
      <vt:lpstr>Proposal</vt:lpstr>
      <vt:lpstr>Studies</vt:lpstr>
      <vt:lpstr>Studies</vt:lpstr>
      <vt:lpstr>Application</vt:lpstr>
      <vt:lpstr>Application</vt:lpstr>
      <vt:lpstr> Result</vt:lpstr>
      <vt:lpstr>Result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Transcendental Meditation: A Tool for Resilience and Healing in Wartime​</dc:title>
  <cp:lastModifiedBy>aziz waadoud</cp:lastModifiedBy>
  <cp:revision>1</cp:revision>
  <dcterms:modified xsi:type="dcterms:W3CDTF">2024-05-23T22:34:24Z</dcterms:modified>
</cp:coreProperties>
</file>