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45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302" y="1408112"/>
            <a:ext cx="7863396" cy="2372773"/>
          </a:xfrm>
          <a:noFill/>
        </p:spPr>
        <p:txBody>
          <a:bodyPr>
            <a:normAutofit fontScale="90000"/>
          </a:bodyPr>
          <a:lstStyle/>
          <a:p>
            <a:r>
              <a:rPr lang="ru-RU" dirty="0">
                <a:latin typeface="Century" panose="02040604050505020304" pitchFamily="18" charset="0"/>
              </a:rPr>
              <a:t>«Этапы построения графиков функций и графиков поверхностей средствами электронных таблиц»</a:t>
            </a:r>
            <a:endParaRPr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1772"/>
            <a:ext cx="6400800" cy="644895"/>
          </a:xfrm>
          <a:noFill/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entury" panose="02040604050505020304" pitchFamily="18" charset="0"/>
              </a:rPr>
              <a:t>Фролов АА</a:t>
            </a:r>
            <a:r>
              <a:rPr sz="2400" dirty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Century" panose="02040604050505020304" pitchFamily="18" charset="0"/>
              </a:rPr>
              <a:t>01.12.2024</a:t>
            </a:r>
            <a:endParaRPr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880"/>
            <a:ext cx="1868750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Введение</a:t>
            </a:r>
            <a:endParaRPr sz="28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5387"/>
            <a:ext cx="8229600" cy="3613782"/>
          </a:xfrm>
          <a:noFill/>
        </p:spPr>
        <p:txBody>
          <a:bodyPr>
            <a:normAutofit/>
          </a:bodyPr>
          <a:lstStyle/>
          <a:p>
            <a:r>
              <a:rPr lang="ru-RU" sz="2000" dirty="0">
                <a:latin typeface="Century" panose="02040604050505020304" pitchFamily="18" charset="0"/>
              </a:rPr>
              <a:t>Графики функций и графиков поверхностей являются важными инструментами для визуализации математических данных. Они помогают лучше понять зависимости между переменными и анализировать их поведение. Электронные таблицы, такие как Excel или </a:t>
            </a:r>
            <a:r>
              <a:rPr lang="ru-RU" sz="2000" dirty="0" err="1">
                <a:latin typeface="Century" panose="02040604050505020304" pitchFamily="18" charset="0"/>
              </a:rPr>
              <a:t>LibreOffice</a:t>
            </a:r>
            <a:r>
              <a:rPr lang="ru-RU" sz="2000" dirty="0">
                <a:latin typeface="Century" panose="02040604050505020304" pitchFamily="18" charset="0"/>
              </a:rPr>
              <a:t> </a:t>
            </a:r>
            <a:r>
              <a:rPr lang="ru-RU" sz="2000" dirty="0" err="1">
                <a:latin typeface="Century" panose="02040604050505020304" pitchFamily="18" charset="0"/>
              </a:rPr>
              <a:t>Calc</a:t>
            </a:r>
            <a:r>
              <a:rPr lang="ru-RU" sz="2000" dirty="0">
                <a:latin typeface="Century" panose="02040604050505020304" pitchFamily="18" charset="0"/>
              </a:rPr>
              <a:t>, предоставляют удобные средства для построения таких графиков. Мы рассмотрим основные этапы построения графиков в этих программах.</a:t>
            </a:r>
            <a:endParaRPr sz="3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1" y="846676"/>
            <a:ext cx="4008268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Этап 1: Ввод данных</a:t>
            </a:r>
            <a:endParaRPr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51" y="1788277"/>
            <a:ext cx="5242264" cy="358020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entury" panose="02040604050505020304" pitchFamily="18" charset="0"/>
              </a:rPr>
              <a:t>Перед построением графика необходимо правильно организовать данные. В электронных таблицах нужно ввести значения переменных, которые будут использованы для построения графика. Например, для графика функции 𝑦=𝑓(𝑥) нужно ввести значения переменной 𝑥 в одном столбце, а значения функции 𝑦 в другом. Важно, чтобы данные были представлены в виде таблицы, где каждому значению 𝑥 соответствует соответствующее значение 𝑦.</a:t>
            </a:r>
            <a:endParaRPr dirty="0">
              <a:latin typeface="Century" panose="020406040505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4A82B-C407-41DA-ADCD-DC29B452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96" y="573700"/>
            <a:ext cx="1629053" cy="57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28" y="611418"/>
            <a:ext cx="6796765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Этап 2: Построение графика функции</a:t>
            </a:r>
            <a:endParaRPr lang="ru-RU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428" y="1773029"/>
            <a:ext cx="4851647" cy="399745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entury" panose="02040604050505020304" pitchFamily="18" charset="0"/>
              </a:rPr>
              <a:t>После того как данные подготовлены, можно приступить к построению графика. В Excel или </a:t>
            </a:r>
            <a:r>
              <a:rPr lang="ru-RU" sz="1800" dirty="0" err="1">
                <a:latin typeface="Century" panose="02040604050505020304" pitchFamily="18" charset="0"/>
              </a:rPr>
              <a:t>LibreOffice</a:t>
            </a:r>
            <a:r>
              <a:rPr lang="ru-RU" sz="1800" dirty="0">
                <a:latin typeface="Century" panose="02040604050505020304" pitchFamily="18" charset="0"/>
              </a:rPr>
              <a:t> </a:t>
            </a:r>
            <a:r>
              <a:rPr lang="ru-RU" sz="1800" dirty="0" err="1">
                <a:latin typeface="Century" panose="02040604050505020304" pitchFamily="18" charset="0"/>
              </a:rPr>
              <a:t>Calc</a:t>
            </a:r>
            <a:r>
              <a:rPr lang="ru-RU" sz="1800" dirty="0">
                <a:latin typeface="Century" panose="02040604050505020304" pitchFamily="18" charset="0"/>
              </a:rPr>
              <a:t> необходимо выбрать соответствующий тип графика, например, линейный или точечный. Для этого нужно выделить таблицу с данными и выбрать функцию построения графика. Программа автоматически построит график, отображающий зависимость 𝑦 от 𝑥. Важно выбрать правильный тип графика в зависимости от того, что вы хотите проанализировать.</a:t>
            </a:r>
            <a:endParaRPr dirty="0">
              <a:latin typeface="Century" panose="020406040505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4C7D98-3A08-496F-8ED3-D1F168FF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97" y="1450928"/>
            <a:ext cx="3181860" cy="27570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4D021-9B15-429A-AC57-21B3C632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44" y="4294572"/>
            <a:ext cx="3278766" cy="1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2" y="611418"/>
            <a:ext cx="6796765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Этап 3: Настройка графика</a:t>
            </a:r>
            <a:endParaRPr lang="ru-RU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552" y="2030855"/>
            <a:ext cx="5242264" cy="366010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entury" panose="02040604050505020304" pitchFamily="18" charset="0"/>
              </a:rPr>
              <a:t>После того как график построен, важно настроить его внешний вид. Это включает в себя добавление заголовков, подписи осей, легенды и сетки. В Excel и </a:t>
            </a:r>
            <a:r>
              <a:rPr lang="ru-RU" sz="1800" dirty="0" err="1">
                <a:latin typeface="Century" panose="02040604050505020304" pitchFamily="18" charset="0"/>
              </a:rPr>
              <a:t>LibreOffice</a:t>
            </a:r>
            <a:r>
              <a:rPr lang="ru-RU" sz="1800" dirty="0">
                <a:latin typeface="Century" panose="02040604050505020304" pitchFamily="18" charset="0"/>
              </a:rPr>
              <a:t> </a:t>
            </a:r>
            <a:r>
              <a:rPr lang="ru-RU" sz="1800" dirty="0" err="1">
                <a:latin typeface="Century" panose="02040604050505020304" pitchFamily="18" charset="0"/>
              </a:rPr>
              <a:t>Calc</a:t>
            </a:r>
            <a:r>
              <a:rPr lang="ru-RU" sz="1800" dirty="0">
                <a:latin typeface="Century" panose="02040604050505020304" pitchFamily="18" charset="0"/>
              </a:rPr>
              <a:t> можно легко отредактировать эти элементы с помощью встроенных инструментов. Например, для добавления заголовка нужно выбрать график, затем в меню инструментов найти раздел для добавления заголовков и подписей. Также можно изменить стиль линий, цвет и шрифт.</a:t>
            </a:r>
            <a:endParaRPr sz="1800" dirty="0">
              <a:latin typeface="Century" panose="020406040505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360ED-6295-4681-99EB-BB4D413D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828" y="194958"/>
            <a:ext cx="1849250" cy="2796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0DEC98-C8C3-4CA8-83C0-5C4FCAF1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28" y="3263862"/>
            <a:ext cx="1849249" cy="32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08B8C7-3A45-4399-B647-17C43631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44" y="1910532"/>
            <a:ext cx="2670192" cy="10269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D844C3-3193-4D49-A80D-A9F405DB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86" y="4156358"/>
            <a:ext cx="4882124" cy="2701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84" y="373972"/>
            <a:ext cx="7985464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Этап 4: Построение графика поверхности</a:t>
            </a:r>
            <a:endParaRPr lang="ru-RU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84" y="1240369"/>
            <a:ext cx="5242264" cy="350030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entury" panose="02040604050505020304" pitchFamily="18" charset="0"/>
              </a:rPr>
              <a:t>Построение графиков поверхностей используется для отображения зависимости нескольких переменных, например, для функции двух переменных 𝑧=𝑓(𝑥,𝑦). В Excel или </a:t>
            </a:r>
            <a:r>
              <a:rPr lang="ru-RU" sz="1800" dirty="0" err="1">
                <a:latin typeface="Century" panose="02040604050505020304" pitchFamily="18" charset="0"/>
              </a:rPr>
              <a:t>LibreOffice</a:t>
            </a:r>
            <a:r>
              <a:rPr lang="ru-RU" sz="1800" dirty="0">
                <a:latin typeface="Century" panose="02040604050505020304" pitchFamily="18" charset="0"/>
              </a:rPr>
              <a:t> </a:t>
            </a:r>
            <a:r>
              <a:rPr lang="ru-RU" sz="1800" dirty="0" err="1">
                <a:latin typeface="Century" panose="02040604050505020304" pitchFamily="18" charset="0"/>
              </a:rPr>
              <a:t>Calc</a:t>
            </a:r>
            <a:r>
              <a:rPr lang="ru-RU" sz="1800" dirty="0">
                <a:latin typeface="Century" panose="02040604050505020304" pitchFamily="18" charset="0"/>
              </a:rPr>
              <a:t> для этого используют 3D-графики. Для построения таких графиков нужно ввести данные для двух переменных 𝑥 и 𝑦, а также для соответствующего значения 𝑧. Затем нужно выбрать 3D-график и настроить его внешний вид с учетом нужных осей и легенд.</a:t>
            </a:r>
            <a:endParaRPr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26" y="628032"/>
            <a:ext cx="4771748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Этап 5: Анализ и выводы</a:t>
            </a:r>
            <a:endParaRPr lang="ru-RU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45" y="1779402"/>
            <a:ext cx="6911266" cy="4645526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Century" panose="02040604050505020304" pitchFamily="18" charset="0"/>
              </a:rPr>
              <a:t>После того как графики построены и настроены, важно провести их анализ. Графики позволяют выявить закономерности и тренды в данных, определить области, где функции изменяются быстро или медленно, а также выявить возможные аномалии. Анализ графиков помогает глубже понять поведение исследуемых функций и поверхностей. Например, для функции можно определить, в каких точках она достигает максимума или минимума.</a:t>
            </a:r>
            <a:endParaRPr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063" y="699053"/>
            <a:ext cx="2385874" cy="661957"/>
          </a:xfrm>
          <a:noFill/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Century" panose="02040604050505020304" pitchFamily="18" charset="0"/>
              </a:rPr>
              <a:t>Заключение</a:t>
            </a:r>
            <a:endParaRPr lang="ru-RU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67" y="1827658"/>
            <a:ext cx="6911266" cy="317047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Century" panose="02040604050505020304" pitchFamily="18" charset="0"/>
              </a:rPr>
              <a:t>Графики функций и поверхностей являются мощными инструментами для анализа данных. Электронные таблицы, такие как Excel или </a:t>
            </a:r>
            <a:r>
              <a:rPr lang="ru-RU" sz="2000" dirty="0" err="1">
                <a:latin typeface="Century" panose="02040604050505020304" pitchFamily="18" charset="0"/>
              </a:rPr>
              <a:t>LibreOffice</a:t>
            </a:r>
            <a:r>
              <a:rPr lang="ru-RU" sz="2000" dirty="0">
                <a:latin typeface="Century" panose="02040604050505020304" pitchFamily="18" charset="0"/>
              </a:rPr>
              <a:t> </a:t>
            </a:r>
            <a:r>
              <a:rPr lang="ru-RU" sz="2000" dirty="0" err="1">
                <a:latin typeface="Century" panose="02040604050505020304" pitchFamily="18" charset="0"/>
              </a:rPr>
              <a:t>Calc</a:t>
            </a:r>
            <a:r>
              <a:rPr lang="ru-RU" sz="2000" dirty="0">
                <a:latin typeface="Century" panose="02040604050505020304" pitchFamily="18" charset="0"/>
              </a:rPr>
              <a:t>, предоставляют простые и удобные средства для их построения. Они позволяют легко визуализировать зависимость между переменными и анализировать данные. Надеюсь, представленные этапы помогут вам эффективно использовать эти инструменты в своей работе.</a:t>
            </a:r>
            <a:endParaRPr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6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499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</vt:lpstr>
      <vt:lpstr>Office Theme</vt:lpstr>
      <vt:lpstr>«Этапы построения графиков функций и графиков поверхностей средствами электронных таблиц»</vt:lpstr>
      <vt:lpstr>Введение</vt:lpstr>
      <vt:lpstr>Этап 1: Ввод данных</vt:lpstr>
      <vt:lpstr>Этап 2: Построение графика функции</vt:lpstr>
      <vt:lpstr>Этап 3: Настройка графика</vt:lpstr>
      <vt:lpstr>Этап 4: Построение графика поверхности</vt:lpstr>
      <vt:lpstr>Этап 5: Анализ и выводы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«Этапы построения графиков функций и графиков поверхностей средствами электронных таблиц»</dc:title>
  <dc:subject/>
  <dc:creator>Andrew Froliv</dc:creator>
  <cp:keywords/>
  <dc:description>generated using python-pptx</dc:description>
  <cp:lastModifiedBy>Andrew Froliv</cp:lastModifiedBy>
  <cp:revision>4</cp:revision>
  <dcterms:created xsi:type="dcterms:W3CDTF">2013-01-27T09:14:16Z</dcterms:created>
  <dcterms:modified xsi:type="dcterms:W3CDTF">2024-12-01T13:24:45Z</dcterms:modified>
  <cp:category/>
</cp:coreProperties>
</file>