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77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041DE5-7F02-4502-BFCB-226F04B08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8CC76C-A25D-4FE0-8B23-66B22A40C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0B7E7B-F1DA-4C94-B72D-D035ED7DF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794C-E3E6-47A8-B61A-DC919DD50B4B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7E1757-4063-4A3B-B13D-148FBEB8A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529171-D4C9-438D-ABE4-FD59F4143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DED8-4EA1-45EE-9469-3D63904164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591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2F6129-A991-4166-8EF8-BDB4B4E0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AF1C6B7-F554-4E37-BE27-90BD761EC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13747E-6C17-4C24-8715-5923D5331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794C-E3E6-47A8-B61A-DC919DD50B4B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8647D6-9DA3-49C7-B500-2C3B9E6BA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15790C-7914-4D6E-8E04-5A4FF929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DED8-4EA1-45EE-9469-3D63904164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5782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57008ED-9F3F-4C9B-9EC3-E166089251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942A4DC-4F50-4C0C-9062-8DB4CEBF0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0E187A-056E-4F6F-A809-C631EE9AA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794C-E3E6-47A8-B61A-DC919DD50B4B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2A285AA-C5DA-4F23-B5B2-167B5FEC3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A697E5-B660-4C60-B161-5F6A5D01A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DED8-4EA1-45EE-9469-3D63904164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532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4DBF25-B025-4A54-8EA7-2153F4441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7AEEB2-79E6-4499-91AA-D1BA5C4321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A07B0C-BB39-40D1-BD54-4CDC024C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794C-E3E6-47A8-B61A-DC919DD50B4B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1666BB-153D-4C4F-B38E-9E1314961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ED6FAD-D308-4FEF-9348-CB8E82D6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DED8-4EA1-45EE-9469-3D63904164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8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31F15-D2A3-4FF6-88D2-40603FA29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5E39C3-6CCE-430C-A6FA-1CED44995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BA7CAC-28EA-47F7-8940-6FC66CD0B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794C-E3E6-47A8-B61A-DC919DD50B4B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900756-4B28-49D4-A31D-20BD723E8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31F048-7AAD-480B-A0BF-1CC2E052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DED8-4EA1-45EE-9469-3D63904164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53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3B38E9-BB63-4F55-8C83-2ECE49B4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1FC5FD-6CB9-4F2F-A814-A72A71F13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17DC6C-4C44-4C82-8792-26EACBD1D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794C-E3E6-47A8-B61A-DC919DD50B4B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95DD5B-73FF-4302-9AC1-2C82AA2D1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9C29AD-CBD3-4BDC-A8C7-88D5538C5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DED8-4EA1-45EE-9469-3D63904164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753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FA068B-796D-48A5-AD50-337360FE1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CB282E-3B5E-42CD-9AFA-65B15D3C3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D73A96-1331-41D7-833B-ACF377B3F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1D7460-22D8-4D9C-8CA7-89ACF8645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794C-E3E6-47A8-B61A-DC919DD50B4B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5E995C-312A-4322-B0B0-22B8E4DC4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A3AB72-D293-492B-8074-889260C9C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DED8-4EA1-45EE-9469-3D63904164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84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244F1B-7F33-4E18-824D-B8FF220AC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FDDB9C-7F59-4E4A-85F1-4EC823118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37AA42-8ECF-4381-AFB2-4AD306193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D4DE371-CECA-455A-8A98-E3D668E70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77607EB-B4D0-436E-B299-06E551E7F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B29F8F3-3CA8-4C63-A6B2-7B23C811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794C-E3E6-47A8-B61A-DC919DD50B4B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F246ACF-2380-444E-AEDF-345D03FB8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DBE062E-C060-41CB-9CE2-A7C2EBB7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DED8-4EA1-45EE-9469-3D63904164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29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49FE2F-A656-43EE-96F6-302DA8E0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C0F0AB-EF3B-4358-B03C-9AF8F6D5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794C-E3E6-47A8-B61A-DC919DD50B4B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C84F6E2-833A-40C7-806B-33819BEE8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930E21D-4C15-495B-985F-5401CB9D2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DED8-4EA1-45EE-9469-3D63904164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8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DF31113-BF2F-475C-8F46-8F86ED552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794C-E3E6-47A8-B61A-DC919DD50B4B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AB756E8-6C3B-4BB8-8601-A55ECE30C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3EB907D-3AC3-4A29-BCEA-9AD442F4C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DED8-4EA1-45EE-9469-3D63904164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272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22DBA0-0BE7-4084-BA78-8AB4772C3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B63092-A31C-4CA4-AE90-86E385FE4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3E13D4B-55BB-4DFE-B121-DE3519B5B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231BEC-0C9F-41EB-B6E8-3C220D486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794C-E3E6-47A8-B61A-DC919DD50B4B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73FD03-08E8-4226-8C1F-593C26F8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E0EADD-54C1-4E23-A60A-5BB9E11A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DED8-4EA1-45EE-9469-3D63904164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07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B89580-6BA6-454F-8068-5A214C5CF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1EDE3A5-7374-43F8-BA67-7099D18118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C39276-9CD6-42B9-9BDD-4FD0A7BA7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712ECD-EE51-45A5-9262-8468C59A5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A794C-E3E6-47A8-B61A-DC919DD50B4B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3ACDB9-2EB6-48EF-8B42-658756C11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98D82C-7A58-4C7C-A1C9-B118E713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ADED8-4EA1-45EE-9469-3D63904164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40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8CFAA0-734D-4820-B661-E317E9B77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EB9321-4F12-4F08-879E-1731A851D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E8A016-92E1-430D-A7C0-9EC29B7003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A794C-E3E6-47A8-B61A-DC919DD50B4B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5F9233-5EBE-4384-A3D6-07AD6749E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F85A37-CDC6-467E-82E5-F383394E8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ADED8-4EA1-45EE-9469-3D63904164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40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4E88B20-4292-4C59-8549-6193CC214D9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E6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entury" panose="02040604050505020304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D77E7-6D78-4CAD-A657-16ED2A9136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b="1" dirty="0">
                <a:solidFill>
                  <a:srgbClr val="4B0082"/>
                </a:solidFill>
                <a:latin typeface="Century" panose="02040604050505020304" pitchFamily="18" charset="0"/>
              </a:rPr>
              <a:t>Теория матриц в работах Уильяма Гамильтона и Артура Кэли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1067BF-CBA3-4F7A-829B-5D7E3AC23E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>
                <a:solidFill>
                  <a:srgbClr val="4B0082"/>
                </a:solidFill>
                <a:latin typeface="Century" panose="02040604050505020304" pitchFamily="18" charset="0"/>
              </a:rPr>
              <a:t>Уильям Гамильтон (1805 - 1865) и Артур Кэли (1821 - 1895)</a:t>
            </a:r>
          </a:p>
        </p:txBody>
      </p:sp>
    </p:spTree>
    <p:extLst>
      <p:ext uri="{BB962C8B-B14F-4D97-AF65-F5344CB8AC3E}">
        <p14:creationId xmlns:p14="http://schemas.microsoft.com/office/powerpoint/2010/main" val="274875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4127661-203D-4916-B700-2E1DB0D06AC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E6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entury" panose="02040604050505020304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F379BD-B95E-4550-AFD7-771D3BFCD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>
                <a:solidFill>
                  <a:srgbClr val="4B0082"/>
                </a:solidFill>
                <a:latin typeface="Century" panose="02040604050505020304" pitchFamily="18" charset="0"/>
              </a:rPr>
              <a:t>Уильям Гамильтон (1805 - 1865)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A0E207-D873-49D8-A733-85376C74FE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000">
                <a:solidFill>
                  <a:srgbClr val="4B0082"/>
                </a:solidFill>
                <a:latin typeface="Century" panose="02040604050505020304" pitchFamily="18" charset="0"/>
              </a:rPr>
              <a:t>Годы и место работы:</a:t>
            </a:r>
          </a:p>
          <a:p>
            <a:r>
              <a:rPr lang="ru-RU" sz="2000">
                <a:solidFill>
                  <a:srgbClr val="4B0082"/>
                </a:solidFill>
                <a:latin typeface="Century" panose="02040604050505020304" pitchFamily="18" charset="0"/>
              </a:rPr>
              <a:t>• Ирландский математик и физик.</a:t>
            </a:r>
          </a:p>
          <a:p>
            <a:r>
              <a:rPr lang="ru-RU" sz="2000">
                <a:solidFill>
                  <a:srgbClr val="4B0082"/>
                </a:solidFill>
                <a:latin typeface="Century" panose="02040604050505020304" pitchFamily="18" charset="0"/>
              </a:rPr>
              <a:t>• Профессор астрономии, Тринити-колледж, Дублин (1827 - 1865).</a:t>
            </a:r>
          </a:p>
        </p:txBody>
      </p:sp>
    </p:spTree>
    <p:extLst>
      <p:ext uri="{BB962C8B-B14F-4D97-AF65-F5344CB8AC3E}">
        <p14:creationId xmlns:p14="http://schemas.microsoft.com/office/powerpoint/2010/main" val="1079745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65FA8DD-0854-46F9-876E-F5B3CFB3ABD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E6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entury" panose="02040604050505020304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FDC3F0-542E-469A-AD96-8CC641C3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>
                <a:solidFill>
                  <a:srgbClr val="4B0082"/>
                </a:solidFill>
                <a:latin typeface="Century" panose="02040604050505020304" pitchFamily="18" charset="0"/>
              </a:rPr>
              <a:t>Уильям Гамильтон - Научные труды по матрицам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523B74-F4B5-4A38-9824-99530D0A39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000">
                <a:solidFill>
                  <a:srgbClr val="4B0082"/>
                </a:solidFill>
                <a:latin typeface="Century" panose="02040604050505020304" pitchFamily="18" charset="0"/>
              </a:rPr>
              <a:t>Основные работы и достижения:</a:t>
            </a:r>
          </a:p>
          <a:p>
            <a:r>
              <a:rPr lang="ru-RU" sz="2000">
                <a:solidFill>
                  <a:srgbClr val="4B0082"/>
                </a:solidFill>
                <a:latin typeface="Century" panose="02040604050505020304" pitchFamily="18" charset="0"/>
              </a:rPr>
              <a:t>• Теория кватернионов (1843), основание для последующего развития матриц.</a:t>
            </a:r>
          </a:p>
          <a:p>
            <a:r>
              <a:rPr lang="ru-RU" sz="2000">
                <a:solidFill>
                  <a:srgbClr val="4B0082"/>
                </a:solidFill>
                <a:latin typeface="Century" panose="02040604050505020304" pitchFamily="18" charset="0"/>
              </a:rPr>
              <a:t>• Важный вклад в алгебру, который стал основой для матриц и линейной алгебры.</a:t>
            </a:r>
          </a:p>
          <a:p>
            <a:r>
              <a:rPr lang="ru-RU" sz="2000">
                <a:solidFill>
                  <a:srgbClr val="4B0082"/>
                </a:solidFill>
                <a:latin typeface="Century" panose="02040604050505020304" pitchFamily="18" charset="0"/>
              </a:rPr>
              <a:t>• Ввел представление о векторах в пространстве.</a:t>
            </a:r>
          </a:p>
        </p:txBody>
      </p:sp>
    </p:spTree>
    <p:extLst>
      <p:ext uri="{BB962C8B-B14F-4D97-AF65-F5344CB8AC3E}">
        <p14:creationId xmlns:p14="http://schemas.microsoft.com/office/powerpoint/2010/main" val="610705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6DB5EA2-21D8-4D33-8675-E9D3652315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E6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entury" panose="02040604050505020304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27C345-4EA6-4C0F-A751-1195FAD5A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>
                <a:solidFill>
                  <a:srgbClr val="4B0082"/>
                </a:solidFill>
                <a:latin typeface="Century" panose="02040604050505020304" pitchFamily="18" charset="0"/>
              </a:rPr>
              <a:t>Артур Кэли (1821 - 1895)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315003-AB50-4AE5-931F-B46D9A5ED2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000">
                <a:solidFill>
                  <a:srgbClr val="4B0082"/>
                </a:solidFill>
                <a:latin typeface="Century" panose="02040604050505020304" pitchFamily="18" charset="0"/>
              </a:rPr>
              <a:t>Годы и место работы:</a:t>
            </a:r>
          </a:p>
          <a:p>
            <a:r>
              <a:rPr lang="ru-RU" sz="2000">
                <a:solidFill>
                  <a:srgbClr val="4B0082"/>
                </a:solidFill>
                <a:latin typeface="Century" panose="02040604050505020304" pitchFamily="18" charset="0"/>
              </a:rPr>
              <a:t>• Английский математик.</a:t>
            </a:r>
          </a:p>
          <a:p>
            <a:r>
              <a:rPr lang="ru-RU" sz="2000">
                <a:solidFill>
                  <a:srgbClr val="4B0082"/>
                </a:solidFill>
                <a:latin typeface="Century" panose="02040604050505020304" pitchFamily="18" charset="0"/>
              </a:rPr>
              <a:t>• Профессор математики в Кембриджском университете (1863 - 1895).</a:t>
            </a:r>
          </a:p>
        </p:txBody>
      </p:sp>
    </p:spTree>
    <p:extLst>
      <p:ext uri="{BB962C8B-B14F-4D97-AF65-F5344CB8AC3E}">
        <p14:creationId xmlns:p14="http://schemas.microsoft.com/office/powerpoint/2010/main" val="10610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C253044-9851-4B99-89C1-5F27E98445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E6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entury" panose="02040604050505020304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26793D-4009-4F70-9294-D62BE9C8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>
                <a:solidFill>
                  <a:srgbClr val="4B0082"/>
                </a:solidFill>
                <a:latin typeface="Century" panose="02040604050505020304" pitchFamily="18" charset="0"/>
              </a:rPr>
              <a:t>Артур Кэли - Научные труды по матрицам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B9053A-A449-4735-9CDB-6AD9CA7290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000">
                <a:solidFill>
                  <a:srgbClr val="4B0082"/>
                </a:solidFill>
                <a:latin typeface="Century" panose="02040604050505020304" pitchFamily="18" charset="0"/>
              </a:rPr>
              <a:t>Основные работы и достижения:</a:t>
            </a:r>
          </a:p>
          <a:p>
            <a:r>
              <a:rPr lang="ru-RU" sz="2000">
                <a:solidFill>
                  <a:srgbClr val="4B0082"/>
                </a:solidFill>
                <a:latin typeface="Century" panose="02040604050505020304" pitchFamily="18" charset="0"/>
              </a:rPr>
              <a:t>• В 1858 году впервые ввел термин 'матрица' в своей статье.</a:t>
            </a:r>
          </a:p>
          <a:p>
            <a:r>
              <a:rPr lang="ru-RU" sz="2000">
                <a:solidFill>
                  <a:srgbClr val="4B0082"/>
                </a:solidFill>
                <a:latin typeface="Century" panose="02040604050505020304" pitchFamily="18" charset="0"/>
              </a:rPr>
              <a:t>• Разработал теорию матриц и определителей.</a:t>
            </a:r>
          </a:p>
          <a:p>
            <a:r>
              <a:rPr lang="ru-RU" sz="2000">
                <a:solidFill>
                  <a:srgbClr val="4B0082"/>
                </a:solidFill>
                <a:latin typeface="Century" panose="02040604050505020304" pitchFamily="18" charset="0"/>
              </a:rPr>
              <a:t>• Одним из первых понял важность матриц для решения систем линейных уравнений.</a:t>
            </a:r>
          </a:p>
        </p:txBody>
      </p:sp>
    </p:spTree>
    <p:extLst>
      <p:ext uri="{BB962C8B-B14F-4D97-AF65-F5344CB8AC3E}">
        <p14:creationId xmlns:p14="http://schemas.microsoft.com/office/powerpoint/2010/main" val="246104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2889A10-3A1B-46FD-BBA6-C14F485AD8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E6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entury" panose="02040604050505020304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2652D6-12EC-4CCA-84C7-66A57BBC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>
                <a:solidFill>
                  <a:srgbClr val="4B0082"/>
                </a:solidFill>
                <a:latin typeface="Century" panose="02040604050505020304" pitchFamily="18" charset="0"/>
              </a:rPr>
              <a:t>Сотрудничество и влияние на других ученых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55753B-E36E-4236-902B-21C7AD8667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000">
                <a:solidFill>
                  <a:srgbClr val="4B0082"/>
                </a:solidFill>
                <a:latin typeface="Century" panose="02040604050505020304" pitchFamily="18" charset="0"/>
              </a:rPr>
              <a:t>Научные контакты и влияние:</a:t>
            </a:r>
          </a:p>
          <a:p>
            <a:r>
              <a:rPr lang="ru-RU" sz="2000">
                <a:solidFill>
                  <a:srgbClr val="4B0082"/>
                </a:solidFill>
                <a:latin typeface="Century" panose="02040604050505020304" pitchFamily="18" charset="0"/>
              </a:rPr>
              <a:t>• Кэли сотрудничал с Джеймсом Сильвестром, совместно развивая алгебру и теорию матриц.</a:t>
            </a:r>
          </a:p>
          <a:p>
            <a:r>
              <a:rPr lang="ru-RU" sz="2000">
                <a:solidFill>
                  <a:srgbClr val="4B0082"/>
                </a:solidFill>
                <a:latin typeface="Century" panose="02040604050505020304" pitchFamily="18" charset="0"/>
              </a:rPr>
              <a:t>• Влияние Гамильтона на алгебру векторных пространств стало основой для будущих математиков.</a:t>
            </a:r>
          </a:p>
          <a:p>
            <a:r>
              <a:rPr lang="ru-RU" sz="2000">
                <a:solidFill>
                  <a:srgbClr val="4B0082"/>
                </a:solidFill>
                <a:latin typeface="Century" panose="02040604050505020304" pitchFamily="18" charset="0"/>
              </a:rPr>
              <a:t>• Их работы повлияли на развитие теории групп и линейной алгебры.</a:t>
            </a:r>
          </a:p>
        </p:txBody>
      </p:sp>
    </p:spTree>
    <p:extLst>
      <p:ext uri="{BB962C8B-B14F-4D97-AF65-F5344CB8AC3E}">
        <p14:creationId xmlns:p14="http://schemas.microsoft.com/office/powerpoint/2010/main" val="695196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2BCB33F-CEAA-4310-869E-B612861BD2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6E6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entury" panose="02040604050505020304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5A7404-44FE-4B07-BA7C-7D98FB3FA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>
                <a:solidFill>
                  <a:srgbClr val="4B0082"/>
                </a:solidFill>
                <a:latin typeface="Century" panose="02040604050505020304" pitchFamily="18" charset="0"/>
              </a:rPr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8FA638-6F0F-4987-924A-185D942FC5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000">
                <a:solidFill>
                  <a:srgbClr val="4B0082"/>
                </a:solidFill>
                <a:latin typeface="Century" panose="02040604050505020304" pitchFamily="18" charset="0"/>
              </a:rPr>
              <a:t>• Уильям Гамильтон заложил основы для изучения матриц через кватернионы.</a:t>
            </a:r>
          </a:p>
          <a:p>
            <a:r>
              <a:rPr lang="ru-RU" sz="2000">
                <a:solidFill>
                  <a:srgbClr val="4B0082"/>
                </a:solidFill>
                <a:latin typeface="Century" panose="02040604050505020304" pitchFamily="18" charset="0"/>
              </a:rPr>
              <a:t>• Артур Кэли систематизировал и развил теорию матриц, сделав её важной частью линейной алгебры.</a:t>
            </a:r>
          </a:p>
          <a:p>
            <a:r>
              <a:rPr lang="ru-RU" sz="2000">
                <a:solidFill>
                  <a:srgbClr val="4B0082"/>
                </a:solidFill>
                <a:latin typeface="Century" panose="02040604050505020304" pitchFamily="18" charset="0"/>
              </a:rPr>
              <a:t>• Их вклад значительно повлиял на развитие современной математики.</a:t>
            </a:r>
          </a:p>
        </p:txBody>
      </p:sp>
    </p:spTree>
    <p:extLst>
      <p:ext uri="{BB962C8B-B14F-4D97-AF65-F5344CB8AC3E}">
        <p14:creationId xmlns:p14="http://schemas.microsoft.com/office/powerpoint/2010/main" val="24960429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261</Words>
  <Application>Microsoft Office PowerPoint</Application>
  <PresentationFormat>Широкоэкранный</PresentationFormat>
  <Paragraphs>29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Century</vt:lpstr>
      <vt:lpstr>Тема Office</vt:lpstr>
      <vt:lpstr>Теория матриц в работах Уильяма Гамильтона и Артура Кэли</vt:lpstr>
      <vt:lpstr>Уильям Гамильтон (1805 - 1865)</vt:lpstr>
      <vt:lpstr>Уильям Гамильтон - Научные труды по матрицам</vt:lpstr>
      <vt:lpstr>Артур Кэли (1821 - 1895)</vt:lpstr>
      <vt:lpstr>Артур Кэли - Научные труды по матрицам</vt:lpstr>
      <vt:lpstr>Сотрудничество и влияние на других ученых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матриц в работах Уильяма Гамильтона и Артура Кэли</dc:title>
  <dc:creator>Andrew Froliv</dc:creator>
  <cp:lastModifiedBy>Andrew Froliv</cp:lastModifiedBy>
  <cp:revision>3</cp:revision>
  <dcterms:created xsi:type="dcterms:W3CDTF">2024-10-22T07:35:14Z</dcterms:created>
  <dcterms:modified xsi:type="dcterms:W3CDTF">2024-10-22T07:44:21Z</dcterms:modified>
</cp:coreProperties>
</file>