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3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3389-D043-437A-A84F-E4D11DB8689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16C8-9BC1-403F-AB63-875F4BFA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0205" y="716692"/>
            <a:ext cx="7842422" cy="47285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7870" y="988541"/>
            <a:ext cx="7677665" cy="2660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17060" y="1949619"/>
            <a:ext cx="230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8778" y="4102443"/>
            <a:ext cx="2125363" cy="823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50692" y="4191169"/>
            <a:ext cx="163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Game (button)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918" y="0"/>
            <a:ext cx="501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 425 Unit 1 Project 1</a:t>
            </a:r>
          </a:p>
          <a:p>
            <a:r>
              <a:rPr lang="en-US" dirty="0" err="1" smtClean="0"/>
              <a:t>GunShapes</a:t>
            </a:r>
            <a:r>
              <a:rPr lang="en-US" dirty="0" smtClean="0"/>
              <a:t> MVP Start Menu Wireframe</a:t>
            </a:r>
          </a:p>
          <a:p>
            <a:r>
              <a:rPr lang="en-US" dirty="0" smtClean="0"/>
              <a:t>Billy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5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5903" y="4679092"/>
            <a:ext cx="11961340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930876" y="3896497"/>
            <a:ext cx="716692" cy="782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89989" y="4053016"/>
            <a:ext cx="84026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89222" y="3822357"/>
            <a:ext cx="292443" cy="55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630032" y="3657600"/>
            <a:ext cx="280087" cy="70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251092" y="3006811"/>
            <a:ext cx="98854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30746" y="1680519"/>
            <a:ext cx="222422" cy="16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722076" y="1359243"/>
            <a:ext cx="280086" cy="4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78162" y="1598141"/>
            <a:ext cx="214184" cy="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29665" y="2265405"/>
            <a:ext cx="115330" cy="2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308389" y="3286897"/>
            <a:ext cx="90616" cy="2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43632" y="4098324"/>
            <a:ext cx="24715" cy="1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22356" y="4345459"/>
            <a:ext cx="601363" cy="580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8918" y="0"/>
            <a:ext cx="3814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 425 Unit 1 Project 1</a:t>
            </a:r>
          </a:p>
          <a:p>
            <a:r>
              <a:rPr lang="en-US" dirty="0" err="1" smtClean="0"/>
              <a:t>GunShapes</a:t>
            </a:r>
            <a:r>
              <a:rPr lang="en-US" dirty="0" smtClean="0"/>
              <a:t> MVP Game Play Wireframe</a:t>
            </a:r>
          </a:p>
          <a:p>
            <a:r>
              <a:rPr lang="en-US" dirty="0" smtClean="0"/>
              <a:t>Billy Lu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04389" y="1031100"/>
            <a:ext cx="148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Quit to menu</a:t>
            </a:r>
          </a:p>
          <a:p>
            <a:r>
              <a:rPr lang="en-US" dirty="0" smtClean="0"/>
              <a:t>(button)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4757" y="864973"/>
            <a:ext cx="11936627" cy="484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04389" y="1031100"/>
            <a:ext cx="1482811" cy="633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6627" y="1042252"/>
            <a:ext cx="148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1’s Turn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7773" y="1018411"/>
            <a:ext cx="1482811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8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5903" y="5527589"/>
            <a:ext cx="11961340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930876" y="4744994"/>
            <a:ext cx="716692" cy="7825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89989" y="4901513"/>
            <a:ext cx="84026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89222" y="4670854"/>
            <a:ext cx="292443" cy="55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9630032" y="4506097"/>
            <a:ext cx="280087" cy="70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251092" y="3855308"/>
            <a:ext cx="98854" cy="14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130746" y="2529016"/>
            <a:ext cx="222422" cy="16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722076" y="2207740"/>
            <a:ext cx="280086" cy="4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78162" y="2446638"/>
            <a:ext cx="214184" cy="8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29665" y="3113902"/>
            <a:ext cx="115330" cy="21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308389" y="4135394"/>
            <a:ext cx="90616" cy="2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143632" y="4946821"/>
            <a:ext cx="24715" cy="18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22356" y="5193956"/>
            <a:ext cx="601363" cy="580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7773" y="50790"/>
            <a:ext cx="4963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 425 Unit 1 Project 1</a:t>
            </a:r>
          </a:p>
          <a:p>
            <a:r>
              <a:rPr lang="en-US" dirty="0" err="1" smtClean="0"/>
              <a:t>GunShapes</a:t>
            </a:r>
            <a:r>
              <a:rPr lang="en-US" dirty="0" smtClean="0"/>
              <a:t> MVP Game Over Wireframe</a:t>
            </a:r>
          </a:p>
          <a:p>
            <a:r>
              <a:rPr lang="en-US" dirty="0" smtClean="0"/>
              <a:t>Billy Lu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404389" y="1879597"/>
            <a:ext cx="148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Quit to menu</a:t>
            </a:r>
          </a:p>
          <a:p>
            <a:r>
              <a:rPr lang="en-US" dirty="0" smtClean="0"/>
              <a:t>(button)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4757" y="1713470"/>
            <a:ext cx="11936627" cy="484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404389" y="1879597"/>
            <a:ext cx="1482811" cy="633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6627" y="1890749"/>
            <a:ext cx="148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Player 1’s Turn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7773" y="1866908"/>
            <a:ext cx="1482811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49178" y="2059808"/>
            <a:ext cx="9922475" cy="403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31027" y="2897828"/>
            <a:ext cx="238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 over </a:t>
            </a:r>
          </a:p>
          <a:p>
            <a:r>
              <a:rPr lang="en-US" dirty="0" smtClean="0"/>
              <a:t>Player 1 Wins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9837" y="4331217"/>
            <a:ext cx="1474573" cy="1000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34913" y="4489960"/>
            <a:ext cx="120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Again </a:t>
            </a:r>
          </a:p>
          <a:p>
            <a:r>
              <a:rPr lang="en-US" dirty="0" smtClean="0"/>
              <a:t>(button)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6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Lu</dc:creator>
  <cp:lastModifiedBy>Billy Lu</cp:lastModifiedBy>
  <cp:revision>3</cp:revision>
  <dcterms:created xsi:type="dcterms:W3CDTF">2022-05-06T01:49:35Z</dcterms:created>
  <dcterms:modified xsi:type="dcterms:W3CDTF">2022-05-06T02:02:39Z</dcterms:modified>
</cp:coreProperties>
</file>